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6858000" cx="9144000"/>
  <p:notesSz cx="6858000" cy="9296400"/>
  <p:embeddedFontLst>
    <p:embeddedFont>
      <p:font typeface="Pinyon Script"/>
      <p:regular r:id="rId60"/>
    </p:embeddedFont>
    <p:embeddedFont>
      <p:font typeface="Montserrat"/>
      <p:regular r:id="rId61"/>
      <p:bold r:id="rId62"/>
      <p:italic r:id="rId63"/>
      <p:boldItalic r:id="rId64"/>
    </p:embeddedFont>
    <p:embeddedFont>
      <p:font typeface="Questrial"/>
      <p:regular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4.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6.xml"/><Relationship Id="rId21" Type="http://schemas.openxmlformats.org/officeDocument/2006/relationships/slide" Target="slides/slide15.xml"/><Relationship Id="rId65" Type="http://schemas.openxmlformats.org/officeDocument/2006/relationships/font" Target="fonts/Questrial-regular.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PinyonScript-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513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800" cy="46513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416425"/>
            <a:ext cx="5029200" cy="4183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31263"/>
            <a:ext cx="2971800" cy="46513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831263"/>
            <a:ext cx="2971800" cy="46513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ndroid.com/accessibility/" TargetMode="External"/><Relationship Id="rId3" Type="http://schemas.openxmlformats.org/officeDocument/2006/relationships/hyperlink" Target="https://www.apple.com/accessibility/" TargetMode="External"/><Relationship Id="rId4" Type="http://schemas.openxmlformats.org/officeDocument/2006/relationships/hyperlink" Target="https://about.google/belonging/disability-inclusion/" TargetMode="External"/><Relationship Id="rId5" Type="http://schemas.openxmlformats.org/officeDocument/2006/relationships/hyperlink" Target="https://support.microsoft.com/en-us/windows/discover-windows-accessibility-features-8b1068e6-d3b8-4ba8-b027-133dd8911df9" TargetMode="External"/><Relationship Id="rId6" Type="http://schemas.openxmlformats.org/officeDocument/2006/relationships/hyperlink" Target="https://www.nytimes.com/wirecutter/reviews/best-assistive-smart-home-technology-for-disabled/"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wirecutter/reviews/best-assistive-smart-home-technology-for-disabled/"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0c56034a57_0_384: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0c56034a57_0_384: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Kate start through slide 8; we each do our own content areas; Carolyn concludes</a:t>
            </a:r>
            <a:endParaRPr/>
          </a:p>
        </p:txBody>
      </p:sp>
      <p:sp>
        <p:nvSpPr>
          <p:cNvPr id="271" name="Google Shape;271;g10c56034a57_0_384: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66f278b5b4_0_0:notes"/>
          <p:cNvSpPr/>
          <p:nvPr>
            <p:ph idx="2" type="sldImg"/>
          </p:nvPr>
        </p:nvSpPr>
        <p:spPr>
          <a:xfrm>
            <a:off x="1143219" y="697230"/>
            <a:ext cx="4572300" cy="34857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66f278b5b4_0_0:notes"/>
          <p:cNvSpPr txBox="1"/>
          <p:nvPr>
            <p:ph idx="1" type="body"/>
          </p:nvPr>
        </p:nvSpPr>
        <p:spPr>
          <a:xfrm>
            <a:off x="685758"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200">
                <a:highlight>
                  <a:srgbClr val="00FFFF"/>
                </a:highlight>
                <a:latin typeface="Montserrat"/>
                <a:ea typeface="Montserrat"/>
                <a:cs typeface="Montserrat"/>
                <a:sym typeface="Montserrat"/>
              </a:rPr>
              <a:t>SARA</a:t>
            </a:r>
            <a:endParaRPr sz="1200">
              <a:highlight>
                <a:srgbClr val="00FFFF"/>
              </a:highlight>
              <a:latin typeface="Montserrat"/>
              <a:ea typeface="Montserrat"/>
              <a:cs typeface="Montserrat"/>
              <a:sym typeface="Montserrat"/>
            </a:endParaRPr>
          </a:p>
          <a:p>
            <a:pPr indent="0" lvl="0" marL="0" rtl="0" algn="l">
              <a:spcBef>
                <a:spcPts val="360"/>
              </a:spcBef>
              <a:spcAft>
                <a:spcPts val="0"/>
              </a:spcAft>
              <a:buNone/>
            </a:pPr>
            <a:r>
              <a:t/>
            </a:r>
            <a:endParaRPr sz="1200">
              <a:latin typeface="Montserrat"/>
              <a:ea typeface="Montserrat"/>
              <a:cs typeface="Montserrat"/>
              <a:sym typeface="Montserrat"/>
            </a:endParaRPr>
          </a:p>
          <a:p>
            <a:pPr indent="0" lvl="0" marL="0" rtl="0" algn="l">
              <a:spcBef>
                <a:spcPts val="360"/>
              </a:spcBef>
              <a:spcAft>
                <a:spcPts val="0"/>
              </a:spcAft>
              <a:buNone/>
            </a:pPr>
            <a:r>
              <a:rPr lang="en-US" sz="1200">
                <a:latin typeface="Montserrat"/>
                <a:ea typeface="Montserrat"/>
                <a:cs typeface="Montserrat"/>
                <a:sym typeface="Montserrat"/>
              </a:rPr>
              <a:t>Autonomous communication is different from – </a:t>
            </a:r>
            <a:endParaRPr sz="1200">
              <a:latin typeface="Montserrat"/>
              <a:ea typeface="Montserrat"/>
              <a:cs typeface="Montserrat"/>
              <a:sym typeface="Montserrat"/>
            </a:endParaRPr>
          </a:p>
          <a:p>
            <a:pPr indent="-609600" lvl="0" marL="1219200" rtl="0" algn="l">
              <a:spcBef>
                <a:spcPts val="360"/>
              </a:spcBef>
              <a:spcAft>
                <a:spcPts val="0"/>
              </a:spcAft>
              <a:buSzPts val="1200"/>
              <a:buFont typeface="Montserrat"/>
              <a:buNone/>
            </a:pPr>
            <a:r>
              <a:rPr lang="en-US" sz="1200">
                <a:latin typeface="Montserrat"/>
                <a:ea typeface="Montserrat"/>
                <a:cs typeface="Montserrat"/>
                <a:sym typeface="Montserrat"/>
              </a:rPr>
              <a:t>Choice-making or selecting from a limited set of options (select preference based on someone else's options)</a:t>
            </a:r>
            <a:endParaRPr sz="1200">
              <a:latin typeface="Montserrat"/>
              <a:ea typeface="Montserrat"/>
              <a:cs typeface="Montserrat"/>
              <a:sym typeface="Montserrat"/>
            </a:endParaRPr>
          </a:p>
          <a:p>
            <a:pPr indent="-609600" lvl="0" marL="1219200" rtl="0" algn="l">
              <a:spcBef>
                <a:spcPts val="360"/>
              </a:spcBef>
              <a:spcAft>
                <a:spcPts val="0"/>
              </a:spcAft>
              <a:buSzPts val="1200"/>
              <a:buFont typeface="Montserrat"/>
              <a:buNone/>
            </a:pPr>
            <a:r>
              <a:rPr lang="en-US" sz="1200">
                <a:latin typeface="Montserrat"/>
                <a:ea typeface="Montserrat"/>
                <a:cs typeface="Montserrat"/>
                <a:sym typeface="Montserrat"/>
              </a:rPr>
              <a:t>Yes/No (agree/disagree with someone else's idea) </a:t>
            </a:r>
            <a:endParaRPr sz="1200">
              <a:latin typeface="Montserrat"/>
              <a:ea typeface="Montserrat"/>
              <a:cs typeface="Montserrat"/>
              <a:sym typeface="Montserrat"/>
            </a:endParaRPr>
          </a:p>
          <a:p>
            <a:pPr indent="0" lvl="0" marL="1219200" rtl="0" algn="l">
              <a:spcBef>
                <a:spcPts val="360"/>
              </a:spcBef>
              <a:spcAft>
                <a:spcPts val="0"/>
              </a:spcAft>
              <a:buNone/>
            </a:pPr>
            <a:r>
              <a:t/>
            </a:r>
            <a:endParaRPr sz="1200">
              <a:latin typeface="Montserrat"/>
              <a:ea typeface="Montserrat"/>
              <a:cs typeface="Montserrat"/>
              <a:sym typeface="Montserrat"/>
            </a:endParaRPr>
          </a:p>
          <a:p>
            <a:pPr indent="0" lvl="0" marL="0" rtl="0" algn="l">
              <a:spcBef>
                <a:spcPts val="360"/>
              </a:spcBef>
              <a:spcAft>
                <a:spcPts val="0"/>
              </a:spcAft>
              <a:buNone/>
            </a:pPr>
            <a:r>
              <a:rPr lang="en-US" sz="1200">
                <a:latin typeface="Montserrat"/>
                <a:ea typeface="Montserrat"/>
                <a:cs typeface="Montserrat"/>
                <a:sym typeface="Montserrat"/>
              </a:rPr>
              <a:t>Autonomous communication begins with the the thought of the speaker not with someone else's thoughts</a:t>
            </a:r>
            <a:endParaRPr sz="1200">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66f278b5b4_0_147:notes"/>
          <p:cNvSpPr/>
          <p:nvPr>
            <p:ph idx="2" type="sldImg"/>
          </p:nvPr>
        </p:nvSpPr>
        <p:spPr>
          <a:xfrm>
            <a:off x="1143209" y="697230"/>
            <a:ext cx="4572300" cy="3486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66f278b5b4_0_147:notes"/>
          <p:cNvSpPr txBox="1"/>
          <p:nvPr>
            <p:ph idx="1" type="body"/>
          </p:nvPr>
        </p:nvSpPr>
        <p:spPr>
          <a:xfrm>
            <a:off x="685758"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66f278b5b4_0_290:notes"/>
          <p:cNvSpPr/>
          <p:nvPr>
            <p:ph idx="2" type="sldImg"/>
          </p:nvPr>
        </p:nvSpPr>
        <p:spPr>
          <a:xfrm>
            <a:off x="1143209" y="697230"/>
            <a:ext cx="4572300" cy="3486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66f278b5b4_0_290:notes"/>
          <p:cNvSpPr txBox="1"/>
          <p:nvPr>
            <p:ph idx="1" type="body"/>
          </p:nvPr>
        </p:nvSpPr>
        <p:spPr>
          <a:xfrm>
            <a:off x="685758" y="4415790"/>
            <a:ext cx="5486400" cy="4183500"/>
          </a:xfrm>
          <a:prstGeom prst="rect">
            <a:avLst/>
          </a:prstGeom>
        </p:spPr>
        <p:txBody>
          <a:bodyPr anchorCtr="0" anchor="t" bIns="45700" lIns="91425" spcFirstLastPara="1" rIns="91425" wrap="square" tIns="45700">
            <a:noAutofit/>
          </a:bodyPr>
          <a:lstStyle/>
          <a:p>
            <a:pPr indent="0" lvl="0" marL="0" rtl="0" algn="l">
              <a:lnSpc>
                <a:spcPct val="115000"/>
              </a:lnSpc>
              <a:spcBef>
                <a:spcPts val="360"/>
              </a:spcBef>
              <a:spcAft>
                <a:spcPts val="0"/>
              </a:spcAft>
              <a:buNone/>
            </a:pPr>
            <a:r>
              <a:rPr lang="en-US">
                <a:highlight>
                  <a:srgbClr val="FFFFFF"/>
                </a:highlight>
              </a:rPr>
              <a:t>c</a:t>
            </a:r>
            <a:endParaRPr>
              <a:highlight>
                <a:srgbClr val="FFFFFF"/>
              </a:highlight>
            </a:endParaRPr>
          </a:p>
          <a:p>
            <a:pPr indent="0" lvl="0" marL="0" rtl="0" algn="l">
              <a:lnSpc>
                <a:spcPct val="115000"/>
              </a:lnSpc>
              <a:spcBef>
                <a:spcPts val="360"/>
              </a:spcBef>
              <a:spcAft>
                <a:spcPts val="0"/>
              </a:spcAft>
              <a:buNone/>
            </a:pPr>
            <a:r>
              <a:rPr lang="en-US">
                <a:highlight>
                  <a:srgbClr val="FFFFFF"/>
                </a:highlight>
              </a:rPr>
              <a:t>AAC can be tools, systems, devices, or strategies:</a:t>
            </a:r>
            <a:endParaRPr>
              <a:highlight>
                <a:srgbClr val="FFFFFF"/>
              </a:highlight>
            </a:endParaRPr>
          </a:p>
          <a:p>
            <a:pPr indent="-622300" lvl="0" marL="1231900" rtl="0" algn="l">
              <a:lnSpc>
                <a:spcPct val="115000"/>
              </a:lnSpc>
              <a:spcBef>
                <a:spcPts val="360"/>
              </a:spcBef>
              <a:spcAft>
                <a:spcPts val="0"/>
              </a:spcAft>
              <a:buSzPts val="1200"/>
              <a:buNone/>
            </a:pPr>
            <a:r>
              <a:rPr lang="en-US">
                <a:highlight>
                  <a:srgbClr val="FFFFFF"/>
                </a:highlight>
              </a:rPr>
              <a:t>Tools, systems, or devices can help a learner communicate when they cannot rely on speech</a:t>
            </a:r>
            <a:endParaRPr>
              <a:highlight>
                <a:srgbClr val="FFFFFF"/>
              </a:highlight>
            </a:endParaRPr>
          </a:p>
          <a:p>
            <a:pPr indent="-622300" lvl="0" marL="1231900" rtl="0" algn="l">
              <a:lnSpc>
                <a:spcPct val="115000"/>
              </a:lnSpc>
              <a:spcBef>
                <a:spcPts val="360"/>
              </a:spcBef>
              <a:spcAft>
                <a:spcPts val="0"/>
              </a:spcAft>
              <a:buSzPts val="1200"/>
              <a:buNone/>
            </a:pPr>
            <a:r>
              <a:rPr lang="en-US">
                <a:highlight>
                  <a:srgbClr val="FFFFFF"/>
                </a:highlight>
              </a:rPr>
              <a:t>Strategies can help encourage, support, and teach the learner how to communicate using AAC</a:t>
            </a:r>
            <a:endParaRPr>
              <a:highlight>
                <a:srgbClr val="FFFFFF"/>
              </a:highlight>
            </a:endParaRPr>
          </a:p>
          <a:p>
            <a:pPr indent="0" lvl="0" marL="0" rtl="0" algn="l">
              <a:spcBef>
                <a:spcPts val="360"/>
              </a:spcBef>
              <a:spcAft>
                <a:spcPts val="0"/>
              </a:spcAft>
              <a:buNone/>
            </a:pPr>
            <a:r>
              <a:t/>
            </a:r>
            <a:endParaRPr sz="5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6f278b5b4_0_2992:notes"/>
          <p:cNvSpPr/>
          <p:nvPr>
            <p:ph idx="2" type="sldImg"/>
          </p:nvPr>
        </p:nvSpPr>
        <p:spPr>
          <a:xfrm>
            <a:off x="1143012" y="697230"/>
            <a:ext cx="45720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66f278b5b4_0_2992:notes"/>
          <p:cNvSpPr txBox="1"/>
          <p:nvPr>
            <p:ph idx="1" type="body"/>
          </p:nvPr>
        </p:nvSpPr>
        <p:spPr>
          <a:xfrm>
            <a:off x="685800" y="4415790"/>
            <a:ext cx="5486400" cy="4183500"/>
          </a:xfrm>
          <a:prstGeom prst="rect">
            <a:avLst/>
          </a:prstGeom>
          <a:noFill/>
          <a:ln>
            <a:noFill/>
          </a:ln>
        </p:spPr>
        <p:txBody>
          <a:bodyPr anchorCtr="0" anchor="t" bIns="45975" lIns="91925" spcFirstLastPara="1" rIns="91925" wrap="square" tIns="45975">
            <a:noAutofit/>
          </a:bodyPr>
          <a:lstStyle/>
          <a:p>
            <a:pPr indent="0" lvl="0" marL="0" rtl="0" algn="l">
              <a:spcBef>
                <a:spcPts val="360"/>
              </a:spcBef>
              <a:spcAft>
                <a:spcPts val="0"/>
              </a:spcAft>
              <a:buClr>
                <a:schemeClr val="dk1"/>
              </a:buClr>
              <a:buFont typeface="Arial"/>
              <a:buNone/>
            </a:pPr>
            <a:r>
              <a:rPr b="1" lang="en-US" sz="1300">
                <a:highlight>
                  <a:srgbClr val="FFFF00"/>
                </a:highlight>
                <a:latin typeface="Questrial"/>
                <a:ea typeface="Questrial"/>
                <a:cs typeface="Questrial"/>
                <a:sym typeface="Questrial"/>
              </a:rPr>
              <a:t>Megan</a:t>
            </a:r>
            <a:endParaRPr sz="1300">
              <a:latin typeface="Questrial"/>
              <a:ea typeface="Questrial"/>
              <a:cs typeface="Questrial"/>
              <a:sym typeface="Questrial"/>
            </a:endParaRPr>
          </a:p>
          <a:p>
            <a:pPr indent="0" lvl="0" marL="0" rtl="0" algn="l">
              <a:spcBef>
                <a:spcPts val="0"/>
              </a:spcBef>
              <a:spcAft>
                <a:spcPts val="0"/>
              </a:spcAft>
              <a:buClr>
                <a:schemeClr val="dk1"/>
              </a:buClr>
              <a:buFont typeface="Arial"/>
              <a:buNone/>
            </a:pPr>
            <a:r>
              <a:t/>
            </a:r>
            <a:endParaRPr sz="1300">
              <a:latin typeface="Questrial"/>
              <a:ea typeface="Questrial"/>
              <a:cs typeface="Questrial"/>
              <a:sym typeface="Questrial"/>
            </a:endParaRPr>
          </a:p>
          <a:p>
            <a:pPr indent="0" lvl="0" marL="0" rtl="0" algn="l">
              <a:spcBef>
                <a:spcPts val="0"/>
              </a:spcBef>
              <a:spcAft>
                <a:spcPts val="0"/>
              </a:spcAft>
              <a:buClr>
                <a:schemeClr val="dk1"/>
              </a:buClr>
              <a:buFont typeface="Arial"/>
              <a:buNone/>
            </a:pPr>
            <a:r>
              <a:rPr b="1" lang="en-US" sz="1300">
                <a:latin typeface="Questrial"/>
                <a:ea typeface="Questrial"/>
                <a:cs typeface="Questrial"/>
                <a:sym typeface="Questrial"/>
              </a:rPr>
              <a:t>When you look at this model of oral and written language development, you can see that it’s not hierarchical and it’s not sequential… </a:t>
            </a:r>
            <a:endParaRPr b="1" sz="1300">
              <a:latin typeface="Questrial"/>
              <a:ea typeface="Questrial"/>
              <a:cs typeface="Questrial"/>
              <a:sym typeface="Questrial"/>
            </a:endParaRPr>
          </a:p>
          <a:p>
            <a:pPr indent="-304800" lvl="0" marL="431800" rtl="0" algn="l">
              <a:spcBef>
                <a:spcPts val="0"/>
              </a:spcBef>
              <a:spcAft>
                <a:spcPts val="0"/>
              </a:spcAft>
              <a:buSzPts val="1400"/>
              <a:buFont typeface="Questrial"/>
              <a:buChar char="●"/>
            </a:pPr>
            <a:r>
              <a:rPr lang="en-US" sz="1300">
                <a:latin typeface="Questrial"/>
                <a:ea typeface="Questrial"/>
                <a:cs typeface="Questrial"/>
                <a:sym typeface="Questrial"/>
              </a:rPr>
              <a:t>All of these skills are developing at the same time and all are influencing one another.  </a:t>
            </a:r>
            <a:endParaRPr sz="1300">
              <a:latin typeface="Questrial"/>
              <a:ea typeface="Questrial"/>
              <a:cs typeface="Questrial"/>
              <a:sym typeface="Questrial"/>
            </a:endParaRPr>
          </a:p>
          <a:p>
            <a:pPr indent="-304800" lvl="0" marL="431800" rtl="0" algn="l">
              <a:spcBef>
                <a:spcPts val="0"/>
              </a:spcBef>
              <a:spcAft>
                <a:spcPts val="0"/>
              </a:spcAft>
              <a:buSzPts val="1400"/>
              <a:buFont typeface="Questrial"/>
              <a:buChar char="●"/>
            </a:pPr>
            <a:r>
              <a:rPr lang="en-US" sz="1300">
                <a:latin typeface="Questrial"/>
                <a:ea typeface="Questrial"/>
                <a:cs typeface="Questrial"/>
                <a:sym typeface="Questrial"/>
              </a:rPr>
              <a:t>Research is well established on the fact that these skills are interdependent of one another, the development of each influences the development of every other.</a:t>
            </a:r>
            <a:endParaRPr sz="1300">
              <a:latin typeface="Questrial"/>
              <a:ea typeface="Questrial"/>
              <a:cs typeface="Questrial"/>
              <a:sym typeface="Questrial"/>
            </a:endParaRPr>
          </a:p>
          <a:p>
            <a:pPr indent="0" lvl="0" marL="0" rtl="0" algn="l">
              <a:spcBef>
                <a:spcPts val="360"/>
              </a:spcBef>
              <a:spcAft>
                <a:spcPts val="0"/>
              </a:spcAft>
              <a:buClr>
                <a:schemeClr val="dk1"/>
              </a:buClr>
              <a:buFont typeface="Arial"/>
              <a:buNone/>
            </a:pPr>
            <a:r>
              <a:t/>
            </a:r>
            <a:endParaRPr sz="1300">
              <a:latin typeface="Questrial"/>
              <a:ea typeface="Questrial"/>
              <a:cs typeface="Questrial"/>
              <a:sym typeface="Questrial"/>
            </a:endParaRPr>
          </a:p>
          <a:p>
            <a:pPr indent="0" lvl="0" marL="0" rtl="0" algn="l">
              <a:spcBef>
                <a:spcPts val="360"/>
              </a:spcBef>
              <a:spcAft>
                <a:spcPts val="0"/>
              </a:spcAft>
              <a:buClr>
                <a:schemeClr val="dk1"/>
              </a:buClr>
              <a:buFont typeface="Arial"/>
              <a:buNone/>
            </a:pPr>
            <a:r>
              <a:rPr b="1" lang="en-US" sz="1300">
                <a:latin typeface="Questrial"/>
                <a:ea typeface="Questrial"/>
                <a:cs typeface="Questrial"/>
                <a:sym typeface="Questrial"/>
              </a:rPr>
              <a:t>So there are 2 main points to highlight…</a:t>
            </a:r>
            <a:endParaRPr b="1" sz="1300">
              <a:latin typeface="Questrial"/>
              <a:ea typeface="Questrial"/>
              <a:cs typeface="Questrial"/>
              <a:sym typeface="Questrial"/>
            </a:endParaRPr>
          </a:p>
          <a:p>
            <a:pPr indent="-304800" lvl="0" marL="431800" rtl="0" algn="l">
              <a:spcBef>
                <a:spcPts val="360"/>
              </a:spcBef>
              <a:spcAft>
                <a:spcPts val="0"/>
              </a:spcAft>
              <a:buSzPts val="1400"/>
              <a:buFont typeface="Calibri"/>
              <a:buChar char="●"/>
            </a:pPr>
            <a:r>
              <a:rPr lang="en-US" sz="1300">
                <a:latin typeface="Questrial"/>
                <a:ea typeface="Questrial"/>
                <a:cs typeface="Questrial"/>
                <a:sym typeface="Questrial"/>
              </a:rPr>
              <a:t>The</a:t>
            </a:r>
            <a:r>
              <a:rPr b="1" lang="en-US" sz="1300">
                <a:latin typeface="Questrial"/>
                <a:ea typeface="Questrial"/>
                <a:cs typeface="Questrial"/>
                <a:sym typeface="Questrial"/>
              </a:rPr>
              <a:t> arrows</a:t>
            </a:r>
            <a:r>
              <a:rPr lang="en-US" sz="1300">
                <a:latin typeface="Questrial"/>
                <a:ea typeface="Questrial"/>
                <a:cs typeface="Questrial"/>
                <a:sym typeface="Questrial"/>
              </a:rPr>
              <a:t> in this model are really important.  We have to</a:t>
            </a:r>
            <a:r>
              <a:rPr b="1" lang="en-US" sz="1300">
                <a:latin typeface="Questrial"/>
                <a:ea typeface="Questrial"/>
                <a:cs typeface="Questrial"/>
                <a:sym typeface="Questrial"/>
              </a:rPr>
              <a:t> teach the interaction</a:t>
            </a:r>
            <a:r>
              <a:rPr lang="en-US" sz="1300">
                <a:latin typeface="Questrial"/>
                <a:ea typeface="Questrial"/>
                <a:cs typeface="Questrial"/>
                <a:sym typeface="Questrial"/>
              </a:rPr>
              <a:t> between each component otherwise we end up with isolated skills that don't connect to anything.  </a:t>
            </a:r>
            <a:endParaRPr sz="1300">
              <a:latin typeface="Questrial"/>
              <a:ea typeface="Questrial"/>
              <a:cs typeface="Questrial"/>
              <a:sym typeface="Questrial"/>
            </a:endParaRPr>
          </a:p>
          <a:p>
            <a:pPr indent="-304800" lvl="1" marL="863600" rtl="0" algn="l">
              <a:spcBef>
                <a:spcPts val="0"/>
              </a:spcBef>
              <a:spcAft>
                <a:spcPts val="0"/>
              </a:spcAft>
              <a:buSzPts val="1400"/>
              <a:buFont typeface="Questrial"/>
              <a:buChar char="○"/>
            </a:pPr>
            <a:r>
              <a:rPr lang="en-US" sz="1300">
                <a:latin typeface="Questrial"/>
                <a:ea typeface="Questrial"/>
                <a:cs typeface="Questrial"/>
                <a:sym typeface="Questrial"/>
              </a:rPr>
              <a:t>Students who can read words on flash cards but they can’t do anything with them. </a:t>
            </a:r>
            <a:endParaRPr sz="1300">
              <a:latin typeface="Questrial"/>
              <a:ea typeface="Questrial"/>
              <a:cs typeface="Questrial"/>
              <a:sym typeface="Questrial"/>
            </a:endParaRPr>
          </a:p>
          <a:p>
            <a:pPr indent="-304800" lvl="1" marL="863600" rtl="0" algn="l">
              <a:spcBef>
                <a:spcPts val="0"/>
              </a:spcBef>
              <a:spcAft>
                <a:spcPts val="0"/>
              </a:spcAft>
              <a:buSzPts val="1400"/>
              <a:buFont typeface="Questrial"/>
              <a:buChar char="○"/>
            </a:pPr>
            <a:r>
              <a:rPr lang="en-US" sz="1300">
                <a:latin typeface="Questrial"/>
                <a:ea typeface="Questrial"/>
                <a:cs typeface="Questrial"/>
                <a:sym typeface="Questrial"/>
              </a:rPr>
              <a:t>Students can name every letter and sound but can’t do anything with them.  </a:t>
            </a:r>
            <a:endParaRPr sz="1300">
              <a:latin typeface="Questrial"/>
              <a:ea typeface="Questrial"/>
              <a:cs typeface="Questrial"/>
              <a:sym typeface="Questrial"/>
            </a:endParaRPr>
          </a:p>
          <a:p>
            <a:pPr indent="-304800" lvl="1" marL="863600" rtl="0" algn="l">
              <a:spcBef>
                <a:spcPts val="0"/>
              </a:spcBef>
              <a:spcAft>
                <a:spcPts val="0"/>
              </a:spcAft>
              <a:buSzPts val="1400"/>
              <a:buFont typeface="Questrial"/>
              <a:buChar char="○"/>
            </a:pPr>
            <a:r>
              <a:rPr lang="en-US" sz="1300">
                <a:latin typeface="Questrial"/>
                <a:ea typeface="Questrial"/>
                <a:cs typeface="Questrial"/>
                <a:sym typeface="Questrial"/>
              </a:rPr>
              <a:t>When we teach these skills in isolation the students can't use the arrows. We have to do things to help students recognize and use these arrows. </a:t>
            </a:r>
            <a:endParaRPr sz="1300">
              <a:latin typeface="Questrial"/>
              <a:ea typeface="Questrial"/>
              <a:cs typeface="Questrial"/>
              <a:sym typeface="Questrial"/>
            </a:endParaRPr>
          </a:p>
          <a:p>
            <a:pPr indent="-304800" lvl="0" marL="431800" rtl="0" algn="l">
              <a:spcBef>
                <a:spcPts val="0"/>
              </a:spcBef>
              <a:spcAft>
                <a:spcPts val="0"/>
              </a:spcAft>
              <a:buSzPts val="1400"/>
              <a:buFont typeface="Questrial"/>
              <a:buChar char="●"/>
            </a:pPr>
            <a:r>
              <a:rPr lang="en-US" sz="1300">
                <a:latin typeface="Questrial"/>
                <a:ea typeface="Questrial"/>
                <a:cs typeface="Questrial"/>
                <a:sym typeface="Questrial"/>
              </a:rPr>
              <a:t>All of this is all happening in the context of language. </a:t>
            </a:r>
            <a:endParaRPr sz="1300">
              <a:latin typeface="Questrial"/>
              <a:ea typeface="Questrial"/>
              <a:cs typeface="Questrial"/>
              <a:sym typeface="Questrial"/>
            </a:endParaRPr>
          </a:p>
          <a:p>
            <a:pPr indent="-304800" lvl="1" marL="863600" rtl="0" algn="l">
              <a:spcBef>
                <a:spcPts val="0"/>
              </a:spcBef>
              <a:spcAft>
                <a:spcPts val="0"/>
              </a:spcAft>
              <a:buSzPts val="1400"/>
              <a:buFont typeface="Questrial"/>
              <a:buChar char="○"/>
            </a:pPr>
            <a:r>
              <a:rPr lang="en-US" sz="1300">
                <a:latin typeface="Questrial"/>
                <a:ea typeface="Questrial"/>
                <a:cs typeface="Questrial"/>
                <a:sym typeface="Questrial"/>
              </a:rPr>
              <a:t>Language overlays this entire model.  It’s embedded in every component of instruction.  Instruction has to be integrated. </a:t>
            </a:r>
            <a:endParaRPr sz="1300">
              <a:latin typeface="Questrial"/>
              <a:ea typeface="Questrial"/>
              <a:cs typeface="Questrial"/>
              <a:sym typeface="Questrial"/>
            </a:endParaRPr>
          </a:p>
          <a:p>
            <a:pPr indent="-304800" lvl="1" marL="863600" rtl="0" algn="l">
              <a:spcBef>
                <a:spcPts val="0"/>
              </a:spcBef>
              <a:spcAft>
                <a:spcPts val="0"/>
              </a:spcAft>
              <a:buSzPts val="1400"/>
              <a:buFont typeface="Questrial"/>
              <a:buChar char="○"/>
            </a:pPr>
            <a:r>
              <a:rPr lang="en-US" sz="1300">
                <a:latin typeface="Questrial"/>
                <a:ea typeface="Questrial"/>
                <a:cs typeface="Questrial"/>
                <a:sym typeface="Questrial"/>
              </a:rPr>
              <a:t>Often if you are working with students with Autism Spectrum Disorder, people think you should not work in a language rich context. You should strip away the language. </a:t>
            </a:r>
            <a:endParaRPr sz="1300">
              <a:latin typeface="Questrial"/>
              <a:ea typeface="Questrial"/>
              <a:cs typeface="Questrial"/>
              <a:sym typeface="Questrial"/>
            </a:endParaRPr>
          </a:p>
          <a:p>
            <a:pPr indent="-304800" lvl="1" marL="863600" rtl="0" algn="l">
              <a:spcBef>
                <a:spcPts val="0"/>
              </a:spcBef>
              <a:spcAft>
                <a:spcPts val="0"/>
              </a:spcAft>
              <a:buSzPts val="1400"/>
              <a:buFont typeface="Questrial"/>
              <a:buChar char="○"/>
            </a:pPr>
            <a:r>
              <a:rPr lang="en-US" sz="1300">
                <a:latin typeface="Questrial"/>
                <a:ea typeface="Questrial"/>
                <a:cs typeface="Questrial"/>
                <a:sym typeface="Questrial"/>
              </a:rPr>
              <a:t>Everything we do here depends on the language.</a:t>
            </a:r>
            <a:endParaRPr sz="1300">
              <a:latin typeface="Questrial"/>
              <a:ea typeface="Questrial"/>
              <a:cs typeface="Questrial"/>
              <a:sym typeface="Questrial"/>
            </a:endParaRPr>
          </a:p>
          <a:p>
            <a:pPr indent="0" lvl="0" marL="0" rtl="0" algn="l">
              <a:spcBef>
                <a:spcPts val="360"/>
              </a:spcBef>
              <a:spcAft>
                <a:spcPts val="0"/>
              </a:spcAft>
              <a:buNone/>
            </a:pPr>
            <a:r>
              <a:rPr b="1" lang="en-US" sz="1300">
                <a:latin typeface="Questrial"/>
                <a:ea typeface="Questrial"/>
                <a:cs typeface="Questrial"/>
                <a:sym typeface="Questrial"/>
              </a:rPr>
              <a:t>It is not the overlap of the pieces it is the interaction of the skills</a:t>
            </a:r>
            <a:r>
              <a:rPr lang="en-US" sz="1300">
                <a:latin typeface="Questrial"/>
                <a:ea typeface="Questrial"/>
                <a:cs typeface="Questrial"/>
                <a:sym typeface="Questrial"/>
              </a:rPr>
              <a:t>   </a:t>
            </a:r>
            <a:endParaRPr sz="1300">
              <a:latin typeface="Questrial"/>
              <a:ea typeface="Questrial"/>
              <a:cs typeface="Questrial"/>
              <a:sym typeface="Questrial"/>
            </a:endParaRPr>
          </a:p>
        </p:txBody>
      </p:sp>
      <p:sp>
        <p:nvSpPr>
          <p:cNvPr id="400" name="Google Shape;400;g266f278b5b4_0_2992:notes"/>
          <p:cNvSpPr txBox="1"/>
          <p:nvPr>
            <p:ph idx="10" type="dt"/>
          </p:nvPr>
        </p:nvSpPr>
        <p:spPr>
          <a:xfrm>
            <a:off x="3884613" y="0"/>
            <a:ext cx="2971800" cy="464700"/>
          </a:xfrm>
          <a:prstGeom prst="rect">
            <a:avLst/>
          </a:prstGeom>
          <a:noFill/>
          <a:ln>
            <a:noFill/>
          </a:ln>
        </p:spPr>
        <p:txBody>
          <a:bodyPr anchorCtr="0" anchor="t" bIns="45975" lIns="91925" spcFirstLastPara="1" rIns="91925" wrap="square" tIns="45975">
            <a:noAutofit/>
          </a:bodyPr>
          <a:lstStyle/>
          <a:p>
            <a:pPr indent="0" lvl="0" marL="0" marR="0" rtl="0" algn="r">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Arial"/>
              <a:ea typeface="Arial"/>
              <a:cs typeface="Arial"/>
              <a:sym typeface="Arial"/>
            </a:endParaRPr>
          </a:p>
        </p:txBody>
      </p:sp>
      <p:sp>
        <p:nvSpPr>
          <p:cNvPr id="401" name="Google Shape;401;g266f278b5b4_0_2992:notes"/>
          <p:cNvSpPr txBox="1"/>
          <p:nvPr>
            <p:ph idx="12" type="sldNum"/>
          </p:nvPr>
        </p:nvSpPr>
        <p:spPr>
          <a:xfrm>
            <a:off x="3884613" y="8829967"/>
            <a:ext cx="2971800" cy="464700"/>
          </a:xfrm>
          <a:prstGeom prst="rect">
            <a:avLst/>
          </a:prstGeom>
          <a:noFill/>
          <a:ln>
            <a:noFill/>
          </a:ln>
        </p:spPr>
        <p:txBody>
          <a:bodyPr anchorCtr="0" anchor="b" bIns="45975" lIns="91925" spcFirstLastPara="1" rIns="91925" wrap="square" tIns="459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66f278b5b4_0_2852:notes"/>
          <p:cNvSpPr/>
          <p:nvPr>
            <p:ph idx="2" type="sldImg"/>
          </p:nvPr>
        </p:nvSpPr>
        <p:spPr>
          <a:xfrm>
            <a:off x="-14810085" y="2646892"/>
            <a:ext cx="36477900" cy="132384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66f278b5b4_0_2852:notes"/>
          <p:cNvSpPr txBox="1"/>
          <p:nvPr>
            <p:ph idx="1" type="body"/>
          </p:nvPr>
        </p:nvSpPr>
        <p:spPr>
          <a:xfrm>
            <a:off x="914400" y="16772106"/>
            <a:ext cx="5029500" cy="158859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1400">
                <a:solidFill>
                  <a:schemeClr val="dk1"/>
                </a:solidFill>
                <a:highlight>
                  <a:srgbClr val="00FFFF"/>
                </a:highlight>
                <a:latin typeface="Questrial"/>
                <a:ea typeface="Questrial"/>
                <a:cs typeface="Questrial"/>
                <a:sym typeface="Questrial"/>
              </a:rPr>
              <a:t>Sara</a:t>
            </a:r>
            <a:endParaRPr sz="1400">
              <a:latin typeface="Questrial"/>
              <a:ea typeface="Questrial"/>
              <a:cs typeface="Questrial"/>
              <a:sym typeface="Questrial"/>
            </a:endParaRPr>
          </a:p>
          <a:p>
            <a:pPr indent="0" lvl="0" marL="0" rtl="0" algn="l">
              <a:spcBef>
                <a:spcPts val="360"/>
              </a:spcBef>
              <a:spcAft>
                <a:spcPts val="0"/>
              </a:spcAft>
              <a:buNone/>
            </a:pPr>
            <a:r>
              <a:t/>
            </a:r>
            <a:endParaRPr sz="1400">
              <a:latin typeface="Questrial"/>
              <a:ea typeface="Questrial"/>
              <a:cs typeface="Questrial"/>
              <a:sym typeface="Questrial"/>
            </a:endParaRPr>
          </a:p>
          <a:p>
            <a:pPr indent="0" lvl="0" marL="0" rtl="0" algn="l">
              <a:lnSpc>
                <a:spcPct val="150000"/>
              </a:lnSpc>
              <a:spcBef>
                <a:spcPts val="360"/>
              </a:spcBef>
              <a:spcAft>
                <a:spcPts val="0"/>
              </a:spcAft>
              <a:buNone/>
            </a:pPr>
            <a:r>
              <a:rPr b="1" lang="en-US" sz="1400">
                <a:latin typeface="Questrial"/>
                <a:ea typeface="Questrial"/>
                <a:cs typeface="Questrial"/>
                <a:sym typeface="Questrial"/>
              </a:rPr>
              <a:t>These are the 4 questions we consider when determining if a student is an emergent or conventional leaner. </a:t>
            </a:r>
            <a:endParaRPr b="1" sz="1400">
              <a:latin typeface="Questrial"/>
              <a:ea typeface="Questrial"/>
              <a:cs typeface="Questrial"/>
              <a:sym typeface="Questrial"/>
            </a:endParaRPr>
          </a:p>
          <a:p>
            <a:pPr indent="-228600" lvl="0" marL="457200" rtl="0" algn="l">
              <a:lnSpc>
                <a:spcPct val="150000"/>
              </a:lnSpc>
              <a:spcBef>
                <a:spcPts val="360"/>
              </a:spcBef>
              <a:spcAft>
                <a:spcPts val="0"/>
              </a:spcAft>
              <a:buSzPts val="1400"/>
              <a:buFont typeface="Questrial"/>
              <a:buNone/>
            </a:pPr>
            <a:r>
              <a:rPr lang="en-US" sz="1400">
                <a:latin typeface="Questrial"/>
                <a:ea typeface="Questrial"/>
                <a:cs typeface="Questrial"/>
                <a:sym typeface="Questrial"/>
              </a:rPr>
              <a:t>one or more 'no's' they are an emergent learner and the emergent literacy strategies should be utilized -- daily.  </a:t>
            </a:r>
            <a:endParaRPr sz="1400">
              <a:latin typeface="Questrial"/>
              <a:ea typeface="Questrial"/>
              <a:cs typeface="Questrial"/>
              <a:sym typeface="Questrial"/>
            </a:endParaRPr>
          </a:p>
          <a:p>
            <a:pPr indent="-228600" lvl="0" marL="457200" rtl="0" algn="l">
              <a:lnSpc>
                <a:spcPct val="150000"/>
              </a:lnSpc>
              <a:spcBef>
                <a:spcPts val="360"/>
              </a:spcBef>
              <a:spcAft>
                <a:spcPts val="0"/>
              </a:spcAft>
              <a:buSzPts val="1400"/>
              <a:buFont typeface="Questrial"/>
              <a:buNone/>
            </a:pPr>
            <a:r>
              <a:rPr lang="en-US" sz="1400">
                <a:latin typeface="Questrial"/>
                <a:ea typeface="Questrial"/>
                <a:cs typeface="Questrial"/>
                <a:sym typeface="Questrial"/>
              </a:rPr>
              <a:t>has four yeses - they are a conventional learner.  </a:t>
            </a:r>
            <a:endParaRPr sz="1400">
              <a:latin typeface="Questrial"/>
              <a:ea typeface="Questrial"/>
              <a:cs typeface="Questrial"/>
              <a:sym typeface="Questrial"/>
            </a:endParaRPr>
          </a:p>
          <a:p>
            <a:pPr indent="0" lvl="0" marL="0" rtl="0" algn="l">
              <a:lnSpc>
                <a:spcPct val="150000"/>
              </a:lnSpc>
              <a:spcBef>
                <a:spcPts val="360"/>
              </a:spcBef>
              <a:spcAft>
                <a:spcPts val="0"/>
              </a:spcAft>
              <a:buNone/>
            </a:pPr>
            <a:r>
              <a:rPr b="1" lang="en-US" sz="1400">
                <a:latin typeface="Questrial"/>
                <a:ea typeface="Questrial"/>
                <a:cs typeface="Questrial"/>
                <a:sym typeface="Questrial"/>
              </a:rPr>
              <a:t>We'll dive into each of these 4 questions and how we can determine if a student has a yes/no in the next few slides.  </a:t>
            </a:r>
            <a:endParaRPr b="1" sz="1400">
              <a:latin typeface="Questrial"/>
              <a:ea typeface="Questrial"/>
              <a:cs typeface="Questrial"/>
              <a:sym typeface="Questrial"/>
            </a:endParaRPr>
          </a:p>
        </p:txBody>
      </p:sp>
      <p:sp>
        <p:nvSpPr>
          <p:cNvPr id="411" name="Google Shape;411;g266f278b5b4_0_2852:notes"/>
          <p:cNvSpPr txBox="1"/>
          <p:nvPr>
            <p:ph idx="12" type="sldNum"/>
          </p:nvPr>
        </p:nvSpPr>
        <p:spPr>
          <a:xfrm>
            <a:off x="3886199" y="33538183"/>
            <a:ext cx="2971800" cy="1766700"/>
          </a:xfrm>
          <a:prstGeom prst="rect">
            <a:avLst/>
          </a:prstGeom>
        </p:spPr>
        <p:txBody>
          <a:bodyPr anchorCtr="0" anchor="b" bIns="211400" lIns="211400" spcFirstLastPara="1" rIns="211400" wrap="square" tIns="211400">
            <a:noAutofit/>
          </a:bodyPr>
          <a:lstStyle/>
          <a:p>
            <a:pPr indent="0" lvl="0" marL="0" rtl="0" algn="r">
              <a:spcBef>
                <a:spcPts val="0"/>
              </a:spcBef>
              <a:spcAft>
                <a:spcPts val="0"/>
              </a:spcAft>
              <a:buClr>
                <a:srgbClr val="000000"/>
              </a:buClr>
              <a:buFont typeface="Arial"/>
              <a:buNone/>
            </a:pPr>
            <a:fld id="{00000000-1234-1234-1234-123412341234}" type="slidenum">
              <a:rPr lang="en-US" sz="3200"/>
              <a:t>‹#›</a:t>
            </a:fld>
            <a:endParaRPr sz="3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66f278b5b4_0_434:notes"/>
          <p:cNvSpPr/>
          <p:nvPr>
            <p:ph idx="2" type="sldImg"/>
          </p:nvPr>
        </p:nvSpPr>
        <p:spPr>
          <a:xfrm>
            <a:off x="1143309"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66f278b5b4_0_434: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66f278b5b4_0_571:notes"/>
          <p:cNvSpPr/>
          <p:nvPr>
            <p:ph idx="2" type="sldImg"/>
          </p:nvPr>
        </p:nvSpPr>
        <p:spPr>
          <a:xfrm>
            <a:off x="1143309"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66f278b5b4_0_571: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b1cb48da69_0_163: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b1cb48da69_0_163: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5" name="Google Shape;435;g2b1cb48da69_0_163: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b1cb48da69_0_264: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b1cb48da69_0_264: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3" name="Google Shape;443;g2b1cb48da69_0_264: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b1cb48da69_0_7: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b1cb48da69_0_7: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1" name="Google Shape;451;g2b1cb48da69_0_7: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627fec7d32_0_6: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627fec7d32_0_6: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MDE language, and Jeff had a conflict</a:t>
            </a:r>
            <a:endParaRPr/>
          </a:p>
        </p:txBody>
      </p:sp>
      <p:sp>
        <p:nvSpPr>
          <p:cNvPr id="280" name="Google Shape;280;g2627fec7d32_0_6: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b1cb48da69_0_79: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b1cb48da69_0_79: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0" name="Google Shape;460;g2b1cb48da69_0_79: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b1cb48da69_0_88: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b1cb48da69_0_88: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9" name="Google Shape;469;g2b1cb48da69_0_88: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b1cb48da69_0_65: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b1cb48da69_0_65: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7" name="Google Shape;477;g2b1cb48da69_0_65: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b1cb48da69_0_98: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b1cb48da69_0_98: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9" name="Google Shape;489;g2b1cb48da69_0_98: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b1cb48da69_0_132: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b1cb48da69_0_132: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1" name="Google Shape;501;g2b1cb48da69_0_132: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b1cb48da69_0_127: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b1cb48da69_0_127: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19" name="Google Shape;519;g2b1cb48da69_0_127: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66f278b5b4_0_3657: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66f278b5b4_0_3657: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7" name="Google Shape;537;g266f278b5b4_0_3657: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b1cb48da69_0_271: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b1cb48da69_0_271: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5" name="Google Shape;545;g2b1cb48da69_0_271: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66f278b5b4_0_2241: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66f278b5b4_0_2241: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3" name="Google Shape;553;g266f278b5b4_0_2241: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66f278b5b4_0_1779: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66f278b5b4_0_1779: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228600" lvl="0" marL="457200" rtl="0" algn="l">
              <a:lnSpc>
                <a:spcPct val="115000"/>
              </a:lnSpc>
              <a:spcBef>
                <a:spcPts val="360"/>
              </a:spcBef>
              <a:spcAft>
                <a:spcPts val="0"/>
              </a:spcAft>
              <a:buClr>
                <a:schemeClr val="dk1"/>
              </a:buClr>
              <a:buSzPts val="1200"/>
              <a:buNone/>
            </a:pPr>
            <a:r>
              <a:rPr lang="en-US" sz="1200">
                <a:solidFill>
                  <a:schemeClr val="dk1"/>
                </a:solidFill>
              </a:rPr>
              <a:t>AT can allow students to accomplish things that may otherwise be impossible.</a:t>
            </a:r>
            <a:endParaRPr sz="1200">
              <a:solidFill>
                <a:schemeClr val="dk1"/>
              </a:solidFill>
            </a:endParaRPr>
          </a:p>
          <a:p>
            <a:pPr indent="-228600" lvl="0" marL="457200" rtl="0" algn="l">
              <a:lnSpc>
                <a:spcPct val="115000"/>
              </a:lnSpc>
              <a:spcBef>
                <a:spcPts val="360"/>
              </a:spcBef>
              <a:spcAft>
                <a:spcPts val="0"/>
              </a:spcAft>
              <a:buClr>
                <a:schemeClr val="dk1"/>
              </a:buClr>
              <a:buSzPts val="1200"/>
              <a:buFont typeface="Roboto"/>
              <a:buNone/>
            </a:pPr>
            <a:r>
              <a:rPr lang="en-US" sz="1200">
                <a:solidFill>
                  <a:schemeClr val="dk1"/>
                </a:solidFill>
              </a:rPr>
              <a:t>AT does </a:t>
            </a:r>
            <a:r>
              <a:rPr b="1" lang="en-US" sz="1200">
                <a:solidFill>
                  <a:schemeClr val="dk1"/>
                </a:solidFill>
              </a:rPr>
              <a:t>not</a:t>
            </a:r>
            <a:r>
              <a:rPr lang="en-US" sz="1200">
                <a:solidFill>
                  <a:schemeClr val="dk1"/>
                </a:solidFill>
              </a:rPr>
              <a:t> include</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medical device that is surgically implanted or the replacement of that device such as a cochlear implant</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can't be a person either. </a:t>
            </a:r>
            <a:endParaRPr sz="1200">
              <a:solidFill>
                <a:schemeClr val="dk1"/>
              </a:solidFill>
            </a:endParaRPr>
          </a:p>
          <a:p>
            <a:pPr indent="-228600" lvl="0" marL="457200" rtl="0" algn="l">
              <a:lnSpc>
                <a:spcPct val="115000"/>
              </a:lnSpc>
              <a:spcBef>
                <a:spcPts val="360"/>
              </a:spcBef>
              <a:spcAft>
                <a:spcPts val="0"/>
              </a:spcAft>
              <a:buClr>
                <a:schemeClr val="dk1"/>
              </a:buClr>
              <a:buSzPts val="1200"/>
              <a:buNone/>
            </a:pPr>
            <a:r>
              <a:rPr lang="en-US" sz="1200">
                <a:solidFill>
                  <a:schemeClr val="dk1"/>
                </a:solidFill>
              </a:rPr>
              <a:t>Assistive technology can be any item. Any thing, any piece of equipment.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Pencil grip or a pair of glasses, or as complex as an electronic eye gaze speech generating device.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Anything that your student could benefit from could be considered AT. </a:t>
            </a:r>
            <a:endParaRPr sz="1200">
              <a:solidFill>
                <a:schemeClr val="dk1"/>
              </a:solidFill>
            </a:endParaRPr>
          </a:p>
          <a:p>
            <a:pPr indent="-228600" lvl="0" marL="457200" rtl="0" algn="l">
              <a:lnSpc>
                <a:spcPct val="115000"/>
              </a:lnSpc>
              <a:spcBef>
                <a:spcPts val="360"/>
              </a:spcBef>
              <a:spcAft>
                <a:spcPts val="0"/>
              </a:spcAft>
              <a:buClr>
                <a:schemeClr val="dk1"/>
              </a:buClr>
              <a:buSzPts val="1200"/>
              <a:buNone/>
            </a:pPr>
            <a:r>
              <a:rPr lang="en-US" sz="1200">
                <a:solidFill>
                  <a:schemeClr val="dk1"/>
                </a:solidFill>
              </a:rPr>
              <a:t>Next part of the definition is where the tool or device comes from</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You can buy it and use it as it comes.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You can buy it and modify it.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Or you can build it yourself. </a:t>
            </a:r>
            <a:endParaRPr sz="1200">
              <a:solidFill>
                <a:schemeClr val="dk1"/>
              </a:solidFill>
            </a:endParaRPr>
          </a:p>
          <a:p>
            <a:pPr indent="-228600" lvl="0" marL="457200" rtl="0" algn="l">
              <a:lnSpc>
                <a:spcPct val="115000"/>
              </a:lnSpc>
              <a:spcBef>
                <a:spcPts val="360"/>
              </a:spcBef>
              <a:spcAft>
                <a:spcPts val="0"/>
              </a:spcAft>
              <a:buClr>
                <a:schemeClr val="dk1"/>
              </a:buClr>
              <a:buSzPts val="1200"/>
              <a:buNone/>
            </a:pPr>
            <a:r>
              <a:rPr lang="en-US" sz="1200">
                <a:solidFill>
                  <a:schemeClr val="dk1"/>
                </a:solidFill>
              </a:rPr>
              <a:t>Then we look at what we want the AT to do.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The tool is something that helps your student gain new skills, or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increase their capabilities,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keep the use of their skills, or maintain, or make their current skills better, improve. </a:t>
            </a:r>
            <a:endParaRPr sz="1200">
              <a:solidFill>
                <a:schemeClr val="dk1"/>
              </a:solidFill>
            </a:endParaRPr>
          </a:p>
          <a:p>
            <a:pPr indent="-228600" lvl="0" marL="457200" rtl="0" algn="l">
              <a:lnSpc>
                <a:spcPct val="115000"/>
              </a:lnSpc>
              <a:spcBef>
                <a:spcPts val="360"/>
              </a:spcBef>
              <a:spcAft>
                <a:spcPts val="0"/>
              </a:spcAft>
              <a:buClr>
                <a:schemeClr val="dk1"/>
              </a:buClr>
              <a:buSzPts val="1200"/>
              <a:buNone/>
            </a:pPr>
            <a:r>
              <a:rPr lang="en-US" sz="1200">
                <a:solidFill>
                  <a:schemeClr val="dk1"/>
                </a:solidFill>
              </a:rPr>
              <a:t>And in what areas do we want the student to increase, maintain, or improve their skills? </a:t>
            </a:r>
            <a:endParaRPr sz="1200">
              <a:solidFill>
                <a:schemeClr val="dk1"/>
              </a:solidFill>
            </a:endParaRPr>
          </a:p>
          <a:p>
            <a:pPr indent="-228600" lvl="1" marL="914400" rtl="0" algn="l">
              <a:lnSpc>
                <a:spcPct val="115000"/>
              </a:lnSpc>
              <a:spcBef>
                <a:spcPts val="360"/>
              </a:spcBef>
              <a:spcAft>
                <a:spcPts val="0"/>
              </a:spcAft>
              <a:buClr>
                <a:schemeClr val="dk1"/>
              </a:buClr>
              <a:buSzPts val="1200"/>
              <a:buNone/>
            </a:pPr>
            <a:r>
              <a:rPr lang="en-US" sz="1200">
                <a:solidFill>
                  <a:schemeClr val="dk1"/>
                </a:solidFill>
              </a:rPr>
              <a:t>Functional areas, such as, but not limited to, communication, mobility, daily living, like cooking, dressing, grooming, and academic, like reading, writing, math, science.</a:t>
            </a:r>
            <a:endParaRPr sz="1200">
              <a:solidFill>
                <a:schemeClr val="dk1"/>
              </a:solidFill>
            </a:endParaRPr>
          </a:p>
          <a:p>
            <a:pPr indent="0" lvl="0" marL="0" rtl="0" algn="l">
              <a:lnSpc>
                <a:spcPct val="115000"/>
              </a:lnSpc>
              <a:spcBef>
                <a:spcPts val="360"/>
              </a:spcBef>
              <a:spcAft>
                <a:spcPts val="0"/>
              </a:spcAft>
              <a:buNone/>
            </a:pPr>
            <a:r>
              <a:rPr b="1" lang="en-US" sz="1200">
                <a:solidFill>
                  <a:schemeClr val="dk1"/>
                </a:solidFill>
              </a:rPr>
              <a:t>What are some examples of AT that you've used with your students? </a:t>
            </a:r>
            <a:endParaRPr b="1" sz="1200">
              <a:solidFill>
                <a:schemeClr val="dk1"/>
              </a:solidFill>
            </a:endParaRPr>
          </a:p>
          <a:p>
            <a:pPr indent="-228600" lvl="0" marL="457200" rtl="0" algn="l">
              <a:lnSpc>
                <a:spcPct val="115000"/>
              </a:lnSpc>
              <a:spcBef>
                <a:spcPts val="360"/>
              </a:spcBef>
              <a:spcAft>
                <a:spcPts val="0"/>
              </a:spcAft>
              <a:buClr>
                <a:srgbClr val="595959"/>
              </a:buClr>
              <a:buSzPts val="1200"/>
              <a:buFont typeface="Arial"/>
              <a:buNone/>
            </a:pPr>
            <a:r>
              <a:rPr lang="en-US" sz="1200">
                <a:solidFill>
                  <a:srgbClr val="595959"/>
                </a:solidFill>
              </a:rPr>
              <a:t>braille displays</a:t>
            </a:r>
            <a:endParaRPr sz="1200">
              <a:solidFill>
                <a:srgbClr val="595959"/>
              </a:solidFill>
            </a:endParaRPr>
          </a:p>
          <a:p>
            <a:pPr indent="-228600" lvl="0" marL="457200" rtl="0" algn="l">
              <a:lnSpc>
                <a:spcPct val="115000"/>
              </a:lnSpc>
              <a:spcBef>
                <a:spcPts val="700"/>
              </a:spcBef>
              <a:spcAft>
                <a:spcPts val="0"/>
              </a:spcAft>
              <a:buClr>
                <a:srgbClr val="595959"/>
              </a:buClr>
              <a:buSzPts val="1200"/>
              <a:buFont typeface="Arial"/>
              <a:buNone/>
            </a:pPr>
            <a:r>
              <a:rPr lang="en-US" sz="1200">
                <a:solidFill>
                  <a:srgbClr val="595959"/>
                </a:solidFill>
              </a:rPr>
              <a:t>screen reading software</a:t>
            </a:r>
            <a:endParaRPr sz="1200">
              <a:solidFill>
                <a:srgbClr val="595959"/>
              </a:solidFill>
            </a:endParaRPr>
          </a:p>
          <a:p>
            <a:pPr indent="-228600" lvl="0" marL="457200" rtl="0" algn="l">
              <a:lnSpc>
                <a:spcPct val="115000"/>
              </a:lnSpc>
              <a:spcBef>
                <a:spcPts val="700"/>
              </a:spcBef>
              <a:spcAft>
                <a:spcPts val="0"/>
              </a:spcAft>
              <a:buClr>
                <a:srgbClr val="595959"/>
              </a:buClr>
              <a:buSzPts val="1200"/>
              <a:buFont typeface="Arial"/>
              <a:buNone/>
            </a:pPr>
            <a:r>
              <a:rPr lang="en-US" sz="1200">
                <a:solidFill>
                  <a:srgbClr val="595959"/>
                </a:solidFill>
              </a:rPr>
              <a:t>closed captioning</a:t>
            </a:r>
            <a:endParaRPr sz="1200">
              <a:solidFill>
                <a:srgbClr val="595959"/>
              </a:solidFill>
            </a:endParaRPr>
          </a:p>
          <a:p>
            <a:pPr indent="-228600" lvl="0" marL="457200" rtl="0" algn="l">
              <a:lnSpc>
                <a:spcPct val="115000"/>
              </a:lnSpc>
              <a:spcBef>
                <a:spcPts val="700"/>
              </a:spcBef>
              <a:spcAft>
                <a:spcPts val="0"/>
              </a:spcAft>
              <a:buClr>
                <a:srgbClr val="595959"/>
              </a:buClr>
              <a:buSzPts val="1200"/>
              <a:buFont typeface="Arial"/>
              <a:buNone/>
            </a:pPr>
            <a:r>
              <a:rPr lang="en-US" sz="1200">
                <a:solidFill>
                  <a:srgbClr val="595959"/>
                </a:solidFill>
              </a:rPr>
              <a:t>speech generating devices</a:t>
            </a:r>
            <a:endParaRPr sz="1200">
              <a:solidFill>
                <a:srgbClr val="595959"/>
              </a:solidFill>
            </a:endParaRPr>
          </a:p>
          <a:p>
            <a:pPr indent="-228600" lvl="0" marL="457200" rtl="0" algn="l">
              <a:lnSpc>
                <a:spcPct val="115000"/>
              </a:lnSpc>
              <a:spcBef>
                <a:spcPts val="700"/>
              </a:spcBef>
              <a:spcAft>
                <a:spcPts val="0"/>
              </a:spcAft>
              <a:buClr>
                <a:srgbClr val="595959"/>
              </a:buClr>
              <a:buSzPts val="1200"/>
              <a:buFont typeface="Arial"/>
              <a:buNone/>
            </a:pPr>
            <a:r>
              <a:rPr lang="en-US" sz="1200">
                <a:solidFill>
                  <a:srgbClr val="595959"/>
                </a:solidFill>
              </a:rPr>
              <a:t>graphic organizers</a:t>
            </a:r>
            <a:endParaRPr sz="1200">
              <a:solidFill>
                <a:srgbClr val="595959"/>
              </a:solidFill>
            </a:endParaRPr>
          </a:p>
          <a:p>
            <a:pPr indent="-228600" lvl="0" marL="457200" rtl="0" algn="l">
              <a:lnSpc>
                <a:spcPct val="115000"/>
              </a:lnSpc>
              <a:spcBef>
                <a:spcPts val="700"/>
              </a:spcBef>
              <a:spcAft>
                <a:spcPts val="700"/>
              </a:spcAft>
              <a:buClr>
                <a:srgbClr val="595959"/>
              </a:buClr>
              <a:buSzPts val="1200"/>
              <a:buFont typeface="Arial"/>
              <a:buNone/>
            </a:pPr>
            <a:r>
              <a:rPr lang="en-US" sz="1200">
                <a:solidFill>
                  <a:srgbClr val="595959"/>
                </a:solidFill>
              </a:rPr>
              <a:t>slant boards </a:t>
            </a:r>
            <a:br>
              <a:rPr lang="en-US" sz="1200">
                <a:solidFill>
                  <a:srgbClr val="595959"/>
                </a:solidFill>
              </a:rPr>
            </a:br>
            <a:endParaRPr b="1"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62d202852c_0_18: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62d202852c_0_18: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3" name="Google Shape;323;g262d202852c_0_18: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66f278b5b4_0_849: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66f278b5b4_0_849: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Clr>
                <a:schemeClr val="dk1"/>
              </a:buClr>
              <a:buSzPts val="1100"/>
              <a:buFont typeface="Arial"/>
              <a:buNone/>
            </a:pPr>
            <a:r>
              <a:rPr lang="en-US" sz="1200">
                <a:solidFill>
                  <a:srgbClr val="050724"/>
                </a:solidFill>
              </a:rPr>
              <a:t>As a learner transitions from childhood to adulthood, their educational focus shifts to employability, independent living, and postsecondary education or training. One section of the IEP, the postsecondary transition section, focuses on the supports a learner may need as they reach the end of the K-12 educational journey. Ultimately, AT can help learners with disabilities become more independent in their adult lives. </a:t>
            </a:r>
            <a:endParaRPr sz="1200">
              <a:solidFill>
                <a:srgbClr val="050724"/>
              </a:solidFill>
            </a:endParaRPr>
          </a:p>
          <a:p>
            <a:pPr indent="0" lvl="0" marL="0" rtl="0" algn="l">
              <a:spcBef>
                <a:spcPts val="60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Starting around the age of 14 educators, parents, and caregivers, and the learner will start to think about what the learner wants for their future. Do they want to go to college? Do they want to live on their own or with roommates? Do they want to work with animals? Or an office? Alone? Or with people? Do they want to learn how to drive? Or take community transportation to get places?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Many educational programs utilize transition planning assessments that identify common activities, like grooming, performing household activities, like vacuuming, or managing their time. During these assessments it would be helpful for the educators, parents, and caregivers and the learner to identify which of these areas could be improved through the use of assistive technology.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This time in a learner's academic career is great to start trialing AT, that can be used at home or in the workplace. By improving these skills, learning how to use AT tools and figuring how to advocate for themselves, for example, telling an employer that they use AT or showing a document of what it is, and how to use it, and where to set it up. The learner and their team is only setting themselves up for success.</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66f278b5b4_0_1311: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66f278b5b4_0_1311: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66f278b5b4_0_3137: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66f278b5b4_0_3137: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66f278b5b4_0_3144: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66f278b5b4_0_3144: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66f278b5b4_0_3156: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66f278b5b4_0_3156: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Clr>
                <a:schemeClr val="dk1"/>
              </a:buClr>
              <a:buSzPts val="1100"/>
              <a:buFont typeface="Arial"/>
              <a:buNone/>
            </a:pPr>
            <a:r>
              <a:rPr lang="en-US">
                <a:solidFill>
                  <a:srgbClr val="333333"/>
                </a:solidFill>
              </a:rPr>
              <a:t>Many of the AT listed in the previous module can be utilized well into adulthood. As an individual moves away from the educational setting, it is important that they still have access to the tools that allow them to be successful and independent in their daily tasks and responsibilities.</a:t>
            </a:r>
            <a:endParaRPr>
              <a:solidFill>
                <a:srgbClr val="333333"/>
              </a:solidFill>
            </a:endParaRPr>
          </a:p>
          <a:p>
            <a:pPr indent="0" lvl="0" marL="0" rtl="0" algn="l">
              <a:spcBef>
                <a:spcPts val="600"/>
              </a:spcBef>
              <a:spcAft>
                <a:spcPts val="0"/>
              </a:spcAft>
              <a:buClr>
                <a:schemeClr val="dk1"/>
              </a:buClr>
              <a:buSzPts val="1100"/>
              <a:buFont typeface="Arial"/>
              <a:buNone/>
            </a:pPr>
            <a:r>
              <a:rPr lang="en-US">
                <a:solidFill>
                  <a:schemeClr val="dk1"/>
                </a:solidFill>
              </a:rPr>
              <a:t>The technology we have at our fingertips has built-in accessibility features that you or your learners may benefit from. </a:t>
            </a:r>
            <a:r>
              <a:rPr lang="en-US">
                <a:solidFill>
                  <a:srgbClr val="333333"/>
                </a:solidFill>
              </a:rPr>
              <a:t>Adaptations can be made on an individual’s cell phone to allow for larger font, text to speech, voice to text, and remind them of important tasks or deadlines throughout their day. C</a:t>
            </a:r>
            <a:r>
              <a:rPr lang="en-US">
                <a:solidFill>
                  <a:schemeClr val="dk1"/>
                </a:solidFill>
              </a:rPr>
              <a:t>heck out the following accessibility sites to learn more about: </a:t>
            </a:r>
            <a:endParaRPr>
              <a:solidFill>
                <a:schemeClr val="dk1"/>
              </a:solidFill>
            </a:endParaRPr>
          </a:p>
          <a:p>
            <a:pPr indent="-298450" lvl="0" marL="457200" rtl="0" algn="l">
              <a:spcBef>
                <a:spcPts val="600"/>
              </a:spcBef>
              <a:spcAft>
                <a:spcPts val="0"/>
              </a:spcAft>
              <a:buClr>
                <a:schemeClr val="dk1"/>
              </a:buClr>
              <a:buSzPts val="1100"/>
              <a:buFont typeface="Noto Sans Symbols"/>
              <a:buChar char="●"/>
            </a:pPr>
            <a:r>
              <a:rPr lang="en-US" u="sng">
                <a:solidFill>
                  <a:srgbClr val="1155CC"/>
                </a:solidFill>
                <a:hlinkClick r:id="rId2">
                  <a:extLst>
                    <a:ext uri="{A12FA001-AC4F-418D-AE19-62706E023703}">
                      <ahyp:hlinkClr val="tx"/>
                    </a:ext>
                  </a:extLst>
                </a:hlinkClick>
              </a:rPr>
              <a:t>Android Accessibility</a:t>
            </a:r>
            <a:endParaRPr>
              <a:solidFill>
                <a:schemeClr val="dk1"/>
              </a:solidFill>
            </a:endParaRPr>
          </a:p>
          <a:p>
            <a:pPr indent="-298450" lvl="0" marL="457200" rtl="0" algn="l">
              <a:spcBef>
                <a:spcPts val="600"/>
              </a:spcBef>
              <a:spcAft>
                <a:spcPts val="0"/>
              </a:spcAft>
              <a:buClr>
                <a:schemeClr val="dk1"/>
              </a:buClr>
              <a:buSzPts val="1100"/>
              <a:buFont typeface="Noto Sans Symbols"/>
              <a:buChar char="●"/>
            </a:pPr>
            <a:r>
              <a:rPr lang="en-US" u="sng">
                <a:solidFill>
                  <a:srgbClr val="1155CC"/>
                </a:solidFill>
                <a:hlinkClick r:id="rId3">
                  <a:extLst>
                    <a:ext uri="{A12FA001-AC4F-418D-AE19-62706E023703}">
                      <ahyp:hlinkClr val="tx"/>
                    </a:ext>
                  </a:extLst>
                </a:hlinkClick>
              </a:rPr>
              <a:t>Apple Accessibility</a:t>
            </a:r>
            <a:endParaRPr>
              <a:solidFill>
                <a:schemeClr val="dk1"/>
              </a:solidFill>
            </a:endParaRPr>
          </a:p>
          <a:p>
            <a:pPr indent="-298450" lvl="0" marL="457200" rtl="0" algn="l">
              <a:spcBef>
                <a:spcPts val="600"/>
              </a:spcBef>
              <a:spcAft>
                <a:spcPts val="0"/>
              </a:spcAft>
              <a:buClr>
                <a:schemeClr val="dk1"/>
              </a:buClr>
              <a:buSzPts val="1100"/>
              <a:buFont typeface="Noto Sans Symbols"/>
              <a:buChar char="●"/>
            </a:pPr>
            <a:r>
              <a:rPr lang="en-US" u="sng">
                <a:solidFill>
                  <a:srgbClr val="1155CC"/>
                </a:solidFill>
                <a:hlinkClick r:id="rId4">
                  <a:extLst>
                    <a:ext uri="{A12FA001-AC4F-418D-AE19-62706E023703}">
                      <ahyp:hlinkClr val="tx"/>
                    </a:ext>
                  </a:extLst>
                </a:hlinkClick>
              </a:rPr>
              <a:t>Google Accessibility</a:t>
            </a:r>
            <a:endParaRPr>
              <a:solidFill>
                <a:schemeClr val="dk1"/>
              </a:solidFill>
            </a:endParaRPr>
          </a:p>
          <a:p>
            <a:pPr indent="-298450" lvl="0" marL="457200" rtl="0" algn="l">
              <a:spcBef>
                <a:spcPts val="600"/>
              </a:spcBef>
              <a:spcAft>
                <a:spcPts val="0"/>
              </a:spcAft>
              <a:buClr>
                <a:schemeClr val="dk1"/>
              </a:buClr>
              <a:buSzPts val="1100"/>
              <a:buFont typeface="Noto Sans Symbols"/>
              <a:buChar char="●"/>
            </a:pPr>
            <a:r>
              <a:rPr lang="en-US" u="sng">
                <a:solidFill>
                  <a:srgbClr val="1155CC"/>
                </a:solidFill>
                <a:hlinkClick r:id="rId5">
                  <a:extLst>
                    <a:ext uri="{A12FA001-AC4F-418D-AE19-62706E023703}">
                      <ahyp:hlinkClr val="tx"/>
                    </a:ext>
                  </a:extLst>
                </a:hlinkClick>
              </a:rPr>
              <a:t>Windows Accessibility</a:t>
            </a:r>
            <a:endParaRPr>
              <a:solidFill>
                <a:srgbClr val="333333"/>
              </a:solidFill>
            </a:endParaRPr>
          </a:p>
          <a:p>
            <a:pPr indent="0" lvl="0" marL="0" rtl="0" algn="l">
              <a:spcBef>
                <a:spcPts val="600"/>
              </a:spcBef>
              <a:spcAft>
                <a:spcPts val="0"/>
              </a:spcAft>
              <a:buClr>
                <a:schemeClr val="dk1"/>
              </a:buClr>
              <a:buSzPts val="1100"/>
              <a:buFont typeface="Arial"/>
              <a:buNone/>
            </a:pPr>
            <a:r>
              <a:t/>
            </a:r>
            <a:endParaRPr>
              <a:solidFill>
                <a:srgbClr val="333333"/>
              </a:solidFill>
            </a:endParaRPr>
          </a:p>
          <a:p>
            <a:pPr indent="0" lvl="0" marL="0" rtl="0" algn="l">
              <a:spcBef>
                <a:spcPts val="600"/>
              </a:spcBef>
              <a:spcAft>
                <a:spcPts val="0"/>
              </a:spcAft>
              <a:buClr>
                <a:schemeClr val="dk1"/>
              </a:buClr>
              <a:buSzPts val="1100"/>
              <a:buFont typeface="Arial"/>
              <a:buNone/>
            </a:pPr>
            <a:r>
              <a:rPr lang="en-US">
                <a:solidFill>
                  <a:srgbClr val="333333"/>
                </a:solidFill>
              </a:rPr>
              <a:t>Smart home devices, such as smart plugs, cameras, sensors, and smoke alarms to voice-activated speakers (e.g., Alexa or iHome) can make everyday life more convenient, safer, and even more social. Read “</a:t>
            </a:r>
            <a:r>
              <a:rPr lang="en-US" u="sng">
                <a:solidFill>
                  <a:srgbClr val="28326C"/>
                </a:solidFill>
                <a:hlinkClick r:id="rId6">
                  <a:extLst>
                    <a:ext uri="{A12FA001-AC4F-418D-AE19-62706E023703}">
                      <ahyp:hlinkClr val="tx"/>
                    </a:ext>
                  </a:extLst>
                </a:hlinkClick>
              </a:rPr>
              <a:t>These Smart Home Devices Can Enhance Independence for People with Disabilities and Mobility Needs</a:t>
            </a:r>
            <a:r>
              <a:rPr lang="en-US">
                <a:solidFill>
                  <a:srgbClr val="333333"/>
                </a:solidFill>
              </a:rPr>
              <a:t>” (NY Times) to explore a variety of technology and how it can be used to support independence at home.</a:t>
            </a:r>
            <a:endParaRPr>
              <a:solidFill>
                <a:srgbClr val="333333"/>
              </a:solidFill>
            </a:endParaRPr>
          </a:p>
          <a:p>
            <a:pPr indent="0" lvl="0" marL="0" rtl="0" algn="l">
              <a:spcBef>
                <a:spcPts val="600"/>
              </a:spcBef>
              <a:spcAft>
                <a:spcPts val="0"/>
              </a:spcAft>
              <a:buClr>
                <a:schemeClr val="dk1"/>
              </a:buClr>
              <a:buSzPts val="1100"/>
              <a:buFont typeface="Arial"/>
              <a:buNone/>
            </a:pPr>
            <a:r>
              <a:rPr lang="en-US">
                <a:solidFill>
                  <a:srgbClr val="333333"/>
                </a:solidFill>
              </a:rPr>
              <a:t>When considering AT for adults, remember to include their input in the process. Focus on what they want and need to do, as these tasks tend to be more motivating than ones imposed on them. </a:t>
            </a:r>
            <a:endParaRPr>
              <a:solidFill>
                <a:srgbClr val="333333"/>
              </a:solidFill>
            </a:endParaRPr>
          </a:p>
          <a:p>
            <a:pPr indent="0" lvl="0" marL="0" rtl="0" algn="l">
              <a:spcBef>
                <a:spcPts val="600"/>
              </a:spcBef>
              <a:spcAft>
                <a:spcPts val="0"/>
              </a:spcAft>
              <a:buClr>
                <a:schemeClr val="dk1"/>
              </a:buClr>
              <a:buSzPts val="1100"/>
              <a:buFont typeface="Arial"/>
              <a:buNone/>
            </a:pPr>
            <a:r>
              <a:t/>
            </a:r>
            <a:endParaRPr>
              <a:solidFill>
                <a:srgbClr val="333333"/>
              </a:solidFill>
            </a:endParaRPr>
          </a:p>
          <a:p>
            <a:pPr indent="0" lvl="0" marL="0" rtl="0" algn="l">
              <a:spcBef>
                <a:spcPts val="600"/>
              </a:spcBef>
              <a:spcAft>
                <a:spcPts val="0"/>
              </a:spcAft>
              <a:buClr>
                <a:schemeClr val="dk1"/>
              </a:buClr>
              <a:buSzPts val="1100"/>
              <a:buFont typeface="Arial"/>
              <a:buNone/>
            </a:pPr>
            <a:r>
              <a:rPr lang="en-US">
                <a:solidFill>
                  <a:schemeClr val="dk1"/>
                </a:solidFill>
              </a:rPr>
              <a:t>At home assistive technology can help an individual become more independent. Just like at school, AT ranges from no, or low tech, to high tech. AT can be as simple as a morning routine checklist. </a:t>
            </a:r>
            <a:endParaRPr>
              <a:solidFill>
                <a:schemeClr val="dk1"/>
              </a:solidFill>
            </a:endParaRPr>
          </a:p>
          <a:p>
            <a:pPr indent="0" lvl="0" marL="0" rtl="0" algn="l">
              <a:spcBef>
                <a:spcPts val="360"/>
              </a:spcBef>
              <a:spcAft>
                <a:spcPts val="0"/>
              </a:spcAft>
              <a:buClr>
                <a:schemeClr val="dk1"/>
              </a:buClr>
              <a:buSzPts val="1100"/>
              <a:buFont typeface="Arial"/>
              <a:buNone/>
            </a:pPr>
            <a:r>
              <a:t/>
            </a:r>
            <a:endParaRPr>
              <a:solidFill>
                <a:schemeClr val="dk1"/>
              </a:solidFill>
            </a:endParaRPr>
          </a:p>
          <a:p>
            <a:pPr indent="0" lvl="0" marL="0" rtl="0" algn="l">
              <a:spcBef>
                <a:spcPts val="360"/>
              </a:spcBef>
              <a:spcAft>
                <a:spcPts val="0"/>
              </a:spcAft>
              <a:buClr>
                <a:schemeClr val="dk1"/>
              </a:buClr>
              <a:buSzPts val="1100"/>
              <a:buFont typeface="Arial"/>
              <a:buNone/>
            </a:pPr>
            <a:r>
              <a:rPr lang="en-US">
                <a:solidFill>
                  <a:schemeClr val="dk1"/>
                </a:solidFill>
              </a:rPr>
              <a:t>Smart home devices like Alexa and Google Home allow individuals to call out to perform a task. Even those with speech generating devices can call out to their smart home devices and set an alarm, or a reminder, generate a shopping list, turn on the TV, dim the lights, or even lock the doors. </a:t>
            </a:r>
            <a:endParaRPr>
              <a:solidFill>
                <a:schemeClr val="dk1"/>
              </a:solidFill>
            </a:endParaRPr>
          </a:p>
          <a:p>
            <a:pPr indent="0" lvl="0" marL="0" rtl="0" algn="l">
              <a:spcBef>
                <a:spcPts val="360"/>
              </a:spcBef>
              <a:spcAft>
                <a:spcPts val="0"/>
              </a:spcAft>
              <a:buClr>
                <a:schemeClr val="dk1"/>
              </a:buClr>
              <a:buSzPts val="1100"/>
              <a:buFont typeface="Arial"/>
              <a:buNone/>
            </a:pPr>
            <a:r>
              <a:t/>
            </a:r>
            <a:endParaRPr>
              <a:solidFill>
                <a:schemeClr val="dk1"/>
              </a:solidFill>
            </a:endParaRPr>
          </a:p>
          <a:p>
            <a:pPr indent="0" lvl="0" marL="0" rtl="0" algn="l">
              <a:spcBef>
                <a:spcPts val="360"/>
              </a:spcBef>
              <a:spcAft>
                <a:spcPts val="0"/>
              </a:spcAft>
              <a:buClr>
                <a:schemeClr val="dk1"/>
              </a:buClr>
              <a:buSzPts val="1100"/>
              <a:buFont typeface="Arial"/>
              <a:buNone/>
            </a:pPr>
            <a:r>
              <a:rPr lang="en-US">
                <a:solidFill>
                  <a:schemeClr val="dk1"/>
                </a:solidFill>
              </a:rPr>
              <a:t>AT in the kitchen could be easy to grip silverware, high lifted dishes and plate guards, specialized cutting boards and utensils, self opening scissors, reaching tools, jar openers and smartphone applications for turning on kitchen devices. </a:t>
            </a:r>
            <a:endParaRPr>
              <a:solidFill>
                <a:schemeClr val="dk1"/>
              </a:solidFill>
            </a:endParaRPr>
          </a:p>
          <a:p>
            <a:pPr indent="0" lvl="0" marL="0" rtl="0" algn="l">
              <a:spcBef>
                <a:spcPts val="360"/>
              </a:spcBef>
              <a:spcAft>
                <a:spcPts val="0"/>
              </a:spcAft>
              <a:buClr>
                <a:schemeClr val="dk1"/>
              </a:buClr>
              <a:buSzPts val="1100"/>
              <a:buFont typeface="Arial"/>
              <a:buNone/>
            </a:pPr>
            <a:r>
              <a:t/>
            </a:r>
            <a:endParaRPr>
              <a:solidFill>
                <a:schemeClr val="dk1"/>
              </a:solidFill>
            </a:endParaRPr>
          </a:p>
          <a:p>
            <a:pPr indent="0" lvl="0" marL="0" rtl="0" algn="l">
              <a:spcBef>
                <a:spcPts val="360"/>
              </a:spcBef>
              <a:spcAft>
                <a:spcPts val="0"/>
              </a:spcAft>
              <a:buClr>
                <a:schemeClr val="dk1"/>
              </a:buClr>
              <a:buSzPts val="1100"/>
              <a:buFont typeface="Arial"/>
              <a:buNone/>
            </a:pPr>
            <a:r>
              <a:rPr lang="en-US">
                <a:solidFill>
                  <a:schemeClr val="dk1"/>
                </a:solidFill>
              </a:rPr>
              <a:t>AT in the bedroom could include bed bars, or bedside organizers, reaching tools, and large numeral alarm clocks. In the bathroom you might find assistive technology such as transfer benches, or bathtub and shower seat, night lights, long handled scrub brushes, lotion applicators, and then handheld shower heads. Some fashion designers are developing adaptive clothing, which is designed for people who have difficulty dressing because of a disability. The clothing is made to be both fashionable and convenient. Many chain stores now, like Target, carry clothing brands that are built for ease of use and comfort.</a:t>
            </a:r>
            <a:endParaRPr>
              <a:solidFill>
                <a:srgbClr val="333333"/>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66f278b5b4_0_3164: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66f278b5b4_0_3164: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chemeClr val="dk1"/>
                </a:solidFill>
              </a:rPr>
              <a:t>Article: </a:t>
            </a:r>
            <a:r>
              <a:rPr lang="en-US" u="sng">
                <a:solidFill>
                  <a:schemeClr val="hlink"/>
                </a:solidFill>
                <a:hlinkClick r:id="rId2"/>
              </a:rPr>
              <a:t>https://www.nytimes.com/wirecutter/reviews/best-assistive-smart-home-technology-for-disabled/</a:t>
            </a:r>
            <a:r>
              <a:rPr lang="en-US">
                <a:solidFill>
                  <a:schemeClr val="dk1"/>
                </a:solidFill>
              </a:rPr>
              <a:t> </a:t>
            </a:r>
            <a:endParaRPr>
              <a:solidFill>
                <a:schemeClr val="dk1"/>
              </a:solidFill>
            </a:endParaRPr>
          </a:p>
          <a:p>
            <a:pPr indent="0" lvl="0" marL="0" rtl="0" algn="l">
              <a:spcBef>
                <a:spcPts val="36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66f278b5b4_0_3172: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66f278b5b4_0_3172: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Clr>
                <a:schemeClr val="dk1"/>
              </a:buClr>
              <a:buSzPts val="1100"/>
              <a:buFont typeface="Arial"/>
              <a:buNone/>
            </a:pPr>
            <a:r>
              <a:rPr lang="en-US" sz="1200">
                <a:solidFill>
                  <a:schemeClr val="dk1"/>
                </a:solidFill>
              </a:rPr>
              <a:t>Colleges and universities have legal obligations under Section 504 and the American with Disabilities Act (ADA) to provide equal opportunities to learners with disabilities. This means that public and private colleges must make reasonable modifications to their policies, practices, or procedures when necessary. In addition, colleges must provide appropriate assistive technology and services to learners with disabilities who enroll in their programs. </a:t>
            </a:r>
            <a:endParaRPr sz="1200">
              <a:solidFill>
                <a:schemeClr val="dk1"/>
              </a:solidFill>
            </a:endParaRPr>
          </a:p>
          <a:p>
            <a:pPr indent="0" lvl="0" marL="0" rtl="0" algn="l">
              <a:spcBef>
                <a:spcPts val="1100"/>
              </a:spcBef>
              <a:spcAft>
                <a:spcPts val="0"/>
              </a:spcAft>
              <a:buClr>
                <a:schemeClr val="dk1"/>
              </a:buClr>
              <a:buSzPts val="1100"/>
              <a:buFont typeface="Arial"/>
              <a:buNone/>
            </a:pPr>
            <a:r>
              <a:rPr lang="en-US" sz="1200">
                <a:solidFill>
                  <a:schemeClr val="dk1"/>
                </a:solidFill>
              </a:rPr>
              <a:t>Examples of AT tools and services include, but are not limited to:</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Qualified interpreters</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Transcription services</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Written materials including notes</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Assistive listening devices</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Open and closed captioning</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Audio recordings</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Materials in Braille</a:t>
            </a:r>
            <a:endParaRPr sz="1200">
              <a:solidFill>
                <a:schemeClr val="dk1"/>
              </a:solidFill>
            </a:endParaRPr>
          </a:p>
          <a:p>
            <a:pPr indent="-304800" lvl="0" marL="457200" rtl="0" algn="l">
              <a:spcBef>
                <a:spcPts val="1900"/>
              </a:spcBef>
              <a:spcAft>
                <a:spcPts val="0"/>
              </a:spcAft>
              <a:buClr>
                <a:schemeClr val="dk1"/>
              </a:buClr>
              <a:buSzPts val="1200"/>
              <a:buFont typeface="Noto Sans Symbols"/>
              <a:buChar char="▪"/>
            </a:pPr>
            <a:r>
              <a:rPr lang="en-US" sz="1200">
                <a:solidFill>
                  <a:schemeClr val="dk1"/>
                </a:solidFill>
              </a:rPr>
              <a:t>Large print materials</a:t>
            </a:r>
            <a:endParaRPr sz="1200">
              <a:solidFill>
                <a:schemeClr val="dk1"/>
              </a:solidFill>
            </a:endParaRPr>
          </a:p>
          <a:p>
            <a:pPr indent="0" lvl="0" marL="0" rtl="0" algn="l">
              <a:spcBef>
                <a:spcPts val="1900"/>
              </a:spcBef>
              <a:spcAft>
                <a:spcPts val="600"/>
              </a:spcAft>
              <a:buClr>
                <a:schemeClr val="dk1"/>
              </a:buClr>
              <a:buSzPts val="1100"/>
              <a:buFont typeface="Arial"/>
              <a:buNone/>
            </a:pPr>
            <a:r>
              <a:rPr lang="en-US" sz="1200">
                <a:solidFill>
                  <a:schemeClr val="dk1"/>
                </a:solidFill>
              </a:rPr>
              <a:t>Learners who are attending or will be attending college have the responsibility to request the AT or reasonable modifications. In most cases, the learner will have to identity themselves as an individual with a disability with the college’s Center for Programs with Disabilities (or something similar) and connect with an employee of that office to discuss limitations and possible tools, services, and modifications.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66f278b5b4_0_3178: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66f278b5b4_0_3178: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6f278b5b4_0_3185: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66f278b5b4_0_3185: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66f278b5b4_0_3192: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66f278b5b4_0_3192: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ec7be43e0e_1_2: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ec7be43e0e_1_2: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0" name="Google Shape;330;g1ec7be43e0e_1_2: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66f278b5b4_0_3664: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66f278b5b4_0_3664: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47" name="Google Shape;647;g266f278b5b4_0_3664: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b1cb48da69_0_278: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b1cb48da69_0_278: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55" name="Google Shape;655;g2b1cb48da69_0_278: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b1cb48da69_0_171: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b1cb48da69_0_171: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Acceptance that some people just won’t be able to interact with your materials very well or at all.  Accessibility of more or all of your materials to maximize audience, participation, support, achievement.</a:t>
            </a:r>
            <a:endParaRPr/>
          </a:p>
        </p:txBody>
      </p:sp>
      <p:sp>
        <p:nvSpPr>
          <p:cNvPr id="663" name="Google Shape;663;g2b1cb48da69_0_171: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b1cb48da69_0_179: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b1cb48da69_0_179: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2" name="Google Shape;672;g2b1cb48da69_0_179: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b1cb48da69_0_288: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b1cb48da69_0_288: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0" name="Google Shape;680;g2b1cb48da69_0_288: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b1cb48da69_0_295: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b1cb48da69_0_295: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8" name="Google Shape;688;g2b1cb48da69_0_295: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b1cb48da69_0_301: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b1cb48da69_0_301: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96" name="Google Shape;696;g2b1cb48da69_0_301: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b1cb48da69_0_187: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b1cb48da69_0_187: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4" name="Google Shape;704;g2b1cb48da69_0_187: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627f3d5c21_0_126: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627f3d5c21_0_126: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b="1" lang="en-US" sz="1600">
                <a:latin typeface="Questrial"/>
                <a:ea typeface="Questrial"/>
                <a:cs typeface="Questrial"/>
                <a:sym typeface="Questrial"/>
              </a:rPr>
              <a:t>Every staff member is an opportunity to enhance LRE</a:t>
            </a:r>
            <a:endParaRPr b="1" sz="1600">
              <a:latin typeface="Questrial"/>
              <a:ea typeface="Questrial"/>
              <a:cs typeface="Questrial"/>
              <a:sym typeface="Questrial"/>
            </a:endParaRPr>
          </a:p>
          <a:p>
            <a:pPr indent="-330200" lvl="0" marL="457200" rtl="0" algn="l">
              <a:spcBef>
                <a:spcPts val="360"/>
              </a:spcBef>
              <a:spcAft>
                <a:spcPts val="0"/>
              </a:spcAft>
              <a:buSzPts val="1600"/>
              <a:buFont typeface="Questrial"/>
              <a:buChar char="●"/>
            </a:pPr>
            <a:r>
              <a:rPr lang="en-US" sz="1600">
                <a:latin typeface="Questrial"/>
                <a:ea typeface="Questrial"/>
                <a:cs typeface="Questrial"/>
                <a:sym typeface="Questrial"/>
              </a:rPr>
              <a:t>Focus on adult mindset and practices which should translate into student outcomes. </a:t>
            </a:r>
            <a:endParaRPr sz="1600">
              <a:latin typeface="Questrial"/>
              <a:ea typeface="Questrial"/>
              <a:cs typeface="Questrial"/>
              <a:sym typeface="Questrial"/>
            </a:endParaRPr>
          </a:p>
          <a:p>
            <a:pPr indent="0" lvl="0" marL="0" rtl="0" algn="l">
              <a:spcBef>
                <a:spcPts val="360"/>
              </a:spcBef>
              <a:spcAft>
                <a:spcPts val="0"/>
              </a:spcAft>
              <a:buNone/>
            </a:pPr>
            <a:r>
              <a:t/>
            </a:r>
            <a:endParaRPr sz="1600">
              <a:latin typeface="Questrial"/>
              <a:ea typeface="Questrial"/>
              <a:cs typeface="Questrial"/>
              <a:sym typeface="Questrial"/>
            </a:endParaRPr>
          </a:p>
          <a:p>
            <a:pPr indent="0" lvl="0" marL="50800" marR="203200" rtl="0" algn="l">
              <a:lnSpc>
                <a:spcPct val="142857"/>
              </a:lnSpc>
              <a:spcBef>
                <a:spcPts val="0"/>
              </a:spcBef>
              <a:spcAft>
                <a:spcPts val="0"/>
              </a:spcAft>
              <a:buNone/>
            </a:pPr>
            <a:r>
              <a:rPr b="1" lang="en-US" sz="1600">
                <a:latin typeface="Questrial"/>
                <a:ea typeface="Questrial"/>
                <a:cs typeface="Questrial"/>
                <a:sym typeface="Questrial"/>
              </a:rPr>
              <a:t>Example: </a:t>
            </a:r>
            <a:endParaRPr b="1" sz="1600">
              <a:latin typeface="Questrial"/>
              <a:ea typeface="Questrial"/>
              <a:cs typeface="Questrial"/>
              <a:sym typeface="Questrial"/>
            </a:endParaRPr>
          </a:p>
          <a:p>
            <a:pPr indent="-330200" lvl="0" marL="457200" marR="203200" rtl="0" algn="l">
              <a:lnSpc>
                <a:spcPct val="142857"/>
              </a:lnSpc>
              <a:spcBef>
                <a:spcPts val="0"/>
              </a:spcBef>
              <a:spcAft>
                <a:spcPts val="0"/>
              </a:spcAft>
              <a:buClr>
                <a:schemeClr val="dk1"/>
              </a:buClr>
              <a:buSzPts val="1600"/>
              <a:buFont typeface="Questrial"/>
              <a:buChar char="●"/>
            </a:pPr>
            <a:r>
              <a:rPr lang="en-US" sz="1600">
                <a:latin typeface="Questrial"/>
                <a:ea typeface="Questrial"/>
                <a:cs typeface="Questrial"/>
                <a:sym typeface="Questrial"/>
              </a:rPr>
              <a:t>Site focused on birth-three providers. </a:t>
            </a:r>
            <a:endParaRPr sz="1600">
              <a:latin typeface="Questrial"/>
              <a:ea typeface="Questrial"/>
              <a:cs typeface="Questrial"/>
              <a:sym typeface="Questrial"/>
            </a:endParaRPr>
          </a:p>
          <a:p>
            <a:pPr indent="-330200" lvl="1" marL="914400" marR="203200" rtl="0" algn="l">
              <a:lnSpc>
                <a:spcPct val="142857"/>
              </a:lnSpc>
              <a:spcBef>
                <a:spcPts val="0"/>
              </a:spcBef>
              <a:spcAft>
                <a:spcPts val="0"/>
              </a:spcAft>
              <a:buClr>
                <a:schemeClr val="dk1"/>
              </a:buClr>
              <a:buSzPts val="1600"/>
              <a:buFont typeface="Questrial"/>
              <a:buChar char="○"/>
            </a:pPr>
            <a:r>
              <a:rPr lang="en-US" sz="1600">
                <a:latin typeface="Questrial"/>
                <a:ea typeface="Questrial"/>
                <a:cs typeface="Questrial"/>
                <a:sym typeface="Questrial"/>
              </a:rPr>
              <a:t>As they began to implement - they were able to partner with families </a:t>
            </a:r>
            <a:endParaRPr sz="1600">
              <a:latin typeface="Questrial"/>
              <a:ea typeface="Questrial"/>
              <a:cs typeface="Questrial"/>
              <a:sym typeface="Questrial"/>
            </a:endParaRPr>
          </a:p>
          <a:p>
            <a:pPr indent="-330200" lvl="2" marL="1371600" marR="203200" rtl="0" algn="l">
              <a:lnSpc>
                <a:spcPct val="142857"/>
              </a:lnSpc>
              <a:spcBef>
                <a:spcPts val="0"/>
              </a:spcBef>
              <a:spcAft>
                <a:spcPts val="0"/>
              </a:spcAft>
              <a:buClr>
                <a:schemeClr val="dk1"/>
              </a:buClr>
              <a:buSzPts val="1600"/>
              <a:buFont typeface="Questrial"/>
              <a:buChar char="■"/>
            </a:pPr>
            <a:r>
              <a:rPr lang="en-US" sz="1600">
                <a:latin typeface="Questrial"/>
                <a:ea typeface="Questrial"/>
                <a:cs typeface="Questrial"/>
                <a:sym typeface="Questrial"/>
              </a:rPr>
              <a:t>help them better understand how to support the communication needs of their own children in all environments</a:t>
            </a:r>
            <a:endParaRPr sz="1600">
              <a:latin typeface="Questrial"/>
              <a:ea typeface="Questrial"/>
              <a:cs typeface="Questrial"/>
              <a:sym typeface="Questrial"/>
            </a:endParaRPr>
          </a:p>
          <a:p>
            <a:pPr indent="-330200" lvl="1" marL="914400" marR="203200" rtl="0" algn="l">
              <a:lnSpc>
                <a:spcPct val="142857"/>
              </a:lnSpc>
              <a:spcBef>
                <a:spcPts val="0"/>
              </a:spcBef>
              <a:spcAft>
                <a:spcPts val="0"/>
              </a:spcAft>
              <a:buClr>
                <a:schemeClr val="dk1"/>
              </a:buClr>
              <a:buSzPts val="1600"/>
              <a:buFont typeface="Questrial"/>
              <a:buChar char="○"/>
            </a:pPr>
            <a:r>
              <a:rPr lang="en-US" sz="1600">
                <a:latin typeface="Questrial"/>
                <a:ea typeface="Questrial"/>
                <a:cs typeface="Questrial"/>
                <a:sym typeface="Questrial"/>
              </a:rPr>
              <a:t>As students began to transition into school-age</a:t>
            </a:r>
            <a:endParaRPr sz="1600">
              <a:latin typeface="Questrial"/>
              <a:ea typeface="Questrial"/>
              <a:cs typeface="Questrial"/>
              <a:sym typeface="Questrial"/>
            </a:endParaRPr>
          </a:p>
          <a:p>
            <a:pPr indent="-330200" lvl="2" marL="1371600" marR="203200" rtl="0" algn="l">
              <a:lnSpc>
                <a:spcPct val="142857"/>
              </a:lnSpc>
              <a:spcBef>
                <a:spcPts val="0"/>
              </a:spcBef>
              <a:spcAft>
                <a:spcPts val="0"/>
              </a:spcAft>
              <a:buClr>
                <a:schemeClr val="dk1"/>
              </a:buClr>
              <a:buSzPts val="1600"/>
              <a:buFont typeface="Questrial"/>
              <a:buChar char="■"/>
            </a:pPr>
            <a:r>
              <a:rPr lang="en-US" sz="1600">
                <a:latin typeface="Questrial"/>
                <a:ea typeface="Questrial"/>
                <a:cs typeface="Questrial"/>
                <a:sym typeface="Questrial"/>
              </a:rPr>
              <a:t>More students who were able to go into the LRE as they had a solid means of communication versus how they would previously go to a more restrictive environment due to their communication needs.</a:t>
            </a:r>
            <a:endParaRPr sz="1600">
              <a:latin typeface="Questrial"/>
              <a:ea typeface="Questrial"/>
              <a:cs typeface="Questrial"/>
              <a:sym typeface="Questrial"/>
            </a:endParaRPr>
          </a:p>
          <a:p>
            <a:pPr indent="0" lvl="0" marL="0" rtl="0" algn="l">
              <a:lnSpc>
                <a:spcPct val="115000"/>
              </a:lnSpc>
              <a:spcBef>
                <a:spcPts val="0"/>
              </a:spcBef>
              <a:spcAft>
                <a:spcPts val="0"/>
              </a:spcAft>
              <a:buClr>
                <a:schemeClr val="dk1"/>
              </a:buClr>
              <a:buSzPts val="1100"/>
              <a:buFont typeface="Arial"/>
              <a:buNone/>
            </a:pPr>
            <a:r>
              <a:t/>
            </a:r>
            <a:endParaRPr sz="1600">
              <a:latin typeface="Questrial"/>
              <a:ea typeface="Questrial"/>
              <a:cs typeface="Questrial"/>
              <a:sym typeface="Questrial"/>
            </a:endParaRPr>
          </a:p>
          <a:p>
            <a:pPr indent="0" lvl="0" marL="0" rtl="0" algn="l">
              <a:spcBef>
                <a:spcPts val="360"/>
              </a:spcBef>
              <a:spcAft>
                <a:spcPts val="0"/>
              </a:spcAft>
              <a:buNone/>
            </a:pPr>
            <a:r>
              <a:t/>
            </a:r>
            <a:endParaRPr sz="1600">
              <a:latin typeface="Questrial"/>
              <a:ea typeface="Questrial"/>
              <a:cs typeface="Questrial"/>
              <a:sym typeface="Questrial"/>
            </a:endParaRPr>
          </a:p>
        </p:txBody>
      </p:sp>
      <p:sp>
        <p:nvSpPr>
          <p:cNvPr id="713" name="Google Shape;713;g2627f3d5c21_0_126: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627fec7d32_0_20: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627fec7d32_0_20: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Support individual (educator, family, caregiver, community) as well as organizations to support all learners through</a:t>
            </a:r>
            <a:endParaRPr/>
          </a:p>
          <a:p>
            <a:pPr indent="-317500" lvl="0" marL="457200" rtl="0" algn="l">
              <a:spcBef>
                <a:spcPts val="360"/>
              </a:spcBef>
              <a:spcAft>
                <a:spcPts val="0"/>
              </a:spcAft>
              <a:buSzPts val="1400"/>
              <a:buChar char="●"/>
            </a:pPr>
            <a:r>
              <a:rPr lang="en-US"/>
              <a:t>ISD partnerships</a:t>
            </a:r>
            <a:endParaRPr/>
          </a:p>
          <a:p>
            <a:pPr indent="-317500" lvl="0" marL="457200" rtl="0" algn="l">
              <a:spcBef>
                <a:spcPts val="0"/>
              </a:spcBef>
              <a:spcAft>
                <a:spcPts val="0"/>
              </a:spcAft>
              <a:buSzPts val="1400"/>
              <a:buChar char="●"/>
            </a:pPr>
            <a:r>
              <a:rPr lang="en-US"/>
              <a:t>Online Modules</a:t>
            </a:r>
            <a:endParaRPr/>
          </a:p>
          <a:p>
            <a:pPr indent="-317500" lvl="0" marL="457200" rtl="0" algn="l">
              <a:spcBef>
                <a:spcPts val="0"/>
              </a:spcBef>
              <a:spcAft>
                <a:spcPts val="0"/>
              </a:spcAft>
              <a:buSzPts val="1400"/>
              <a:buChar char="●"/>
            </a:pPr>
            <a:r>
              <a:rPr lang="en-US"/>
              <a:t>Statewide training </a:t>
            </a:r>
            <a:endParaRPr/>
          </a:p>
        </p:txBody>
      </p:sp>
      <p:sp>
        <p:nvSpPr>
          <p:cNvPr id="721" name="Google Shape;721;g2627fec7d32_0_20: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ec7be43e0e_1_9: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ec7be43e0e_1_9: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7" name="Google Shape;337;g1ec7be43e0e_1_9: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ab60b4e7e9_0_0: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ab60b4e7e9_0_0: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8" name="Google Shape;728;g2ab60b4e7e9_0_0: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ab60b4e7e9_0_10: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ab60b4e7e9_0_10: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600">
                <a:latin typeface="Questrial"/>
                <a:ea typeface="Questrial"/>
                <a:cs typeface="Questrial"/>
                <a:sym typeface="Questrial"/>
              </a:rPr>
              <a:t>Available free of charge to anyone - </a:t>
            </a:r>
            <a:endParaRPr sz="1600">
              <a:latin typeface="Questrial"/>
              <a:ea typeface="Questrial"/>
              <a:cs typeface="Questrial"/>
              <a:sym typeface="Questrial"/>
            </a:endParaRPr>
          </a:p>
          <a:p>
            <a:pPr indent="-342900" lvl="0" marL="457200" rtl="0" algn="l">
              <a:spcBef>
                <a:spcPts val="360"/>
              </a:spcBef>
              <a:spcAft>
                <a:spcPts val="0"/>
              </a:spcAft>
              <a:buSzPts val="1800"/>
              <a:buFont typeface="Questrial"/>
              <a:buChar char="●"/>
            </a:pPr>
            <a:r>
              <a:rPr lang="en-US" sz="1600">
                <a:latin typeface="Questrial"/>
                <a:ea typeface="Questrial"/>
                <a:cs typeface="Questrial"/>
                <a:sym typeface="Questrial"/>
              </a:rPr>
              <a:t>Can create an individual account if you do not work for a school district</a:t>
            </a:r>
            <a:endParaRPr sz="1600">
              <a:latin typeface="Questrial"/>
              <a:ea typeface="Questrial"/>
              <a:cs typeface="Questrial"/>
              <a:sym typeface="Questrial"/>
            </a:endParaRPr>
          </a:p>
          <a:p>
            <a:pPr indent="-342900" lvl="1" marL="914400" rtl="0" algn="l">
              <a:spcBef>
                <a:spcPts val="0"/>
              </a:spcBef>
              <a:spcAft>
                <a:spcPts val="0"/>
              </a:spcAft>
              <a:buSzPts val="1800"/>
              <a:buFont typeface="Questrial"/>
              <a:buChar char="○"/>
            </a:pPr>
            <a:r>
              <a:rPr lang="en-US" sz="1600">
                <a:latin typeface="Questrial"/>
                <a:ea typeface="Questrial"/>
                <a:cs typeface="Questrial"/>
                <a:sym typeface="Questrial"/>
              </a:rPr>
              <a:t>Learn how under the </a:t>
            </a:r>
            <a:endParaRPr sz="1600">
              <a:latin typeface="Questrial"/>
              <a:ea typeface="Questrial"/>
              <a:cs typeface="Questrial"/>
              <a:sym typeface="Questrial"/>
            </a:endParaRPr>
          </a:p>
        </p:txBody>
      </p:sp>
      <p:sp>
        <p:nvSpPr>
          <p:cNvPr id="736" name="Google Shape;736;g2ab60b4e7e9_0_10: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6705d0d1ca_0_0: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6705d0d1ca_0_0: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52" name="Google Shape;752;g26705d0d1ca_0_0: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f4307a3020_0_94: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1f4307a3020_0_94: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60" name="Google Shape;760;g1f4307a3020_0_94: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f4307a3020_0_36: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f4307a3020_0_36: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support individuals and organizations in implementing practices in these four content areas.</a:t>
            </a:r>
            <a:endParaRPr/>
          </a:p>
        </p:txBody>
      </p:sp>
      <p:sp>
        <p:nvSpPr>
          <p:cNvPr id="344" name="Google Shape;344;g1f4307a3020_0_36: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b65c73d44b_0_0: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b65c73d44b_0_0: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also maintain a lending library of assistive technology.</a:t>
            </a:r>
            <a:endParaRPr/>
          </a:p>
        </p:txBody>
      </p:sp>
      <p:sp>
        <p:nvSpPr>
          <p:cNvPr id="358" name="Google Shape;358;g1b65c73d44b_0_0: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627fec7d32_0_36: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627fec7d32_0_36: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6" name="Google Shape;366;g2627fec7d32_0_36: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b1cb48da69_0_257: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b1cb48da69_0_257:notes"/>
          <p:cNvSpPr txBox="1"/>
          <p:nvPr>
            <p:ph idx="1" type="body"/>
          </p:nvPr>
        </p:nvSpPr>
        <p:spPr>
          <a:xfrm>
            <a:off x="914400" y="4416425"/>
            <a:ext cx="5029200" cy="4183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3" name="Google Shape;373;g2b1cb48da69_0_257:notes"/>
          <p:cNvSpPr txBox="1"/>
          <p:nvPr>
            <p:ph idx="12" type="sldNum"/>
          </p:nvPr>
        </p:nvSpPr>
        <p:spPr>
          <a:xfrm>
            <a:off x="3886200" y="8831263"/>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DE Title Slide" showMasterSp="0">
  <p:cSld name="1_MDE Title Slide">
    <p:spTree>
      <p:nvGrpSpPr>
        <p:cNvPr id="15" name="Shape 15"/>
        <p:cNvGrpSpPr/>
        <p:nvPr/>
      </p:nvGrpSpPr>
      <p:grpSpPr>
        <a:xfrm>
          <a:off x="0" y="0"/>
          <a:ext cx="0" cy="0"/>
          <a:chOff x="0" y="0"/>
          <a:chExt cx="0" cy="0"/>
        </a:xfrm>
      </p:grpSpPr>
      <p:sp>
        <p:nvSpPr>
          <p:cNvPr descr=" " id="16" name="Google Shape;16;p2"/>
          <p:cNvSpPr/>
          <p:nvPr/>
        </p:nvSpPr>
        <p:spPr>
          <a:xfrm>
            <a:off x="0" y="0"/>
            <a:ext cx="9144000" cy="304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 name="Google Shape;17;p2"/>
          <p:cNvSpPr txBox="1"/>
          <p:nvPr/>
        </p:nvSpPr>
        <p:spPr>
          <a:xfrm>
            <a:off x="0" y="533400"/>
            <a:ext cx="9144000" cy="22098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1" sz="2800" u="none" cap="none" strike="noStrike">
              <a:solidFill>
                <a:srgbClr val="332727"/>
              </a:solidFill>
              <a:latin typeface="Arial"/>
              <a:ea typeface="Arial"/>
              <a:cs typeface="Arial"/>
              <a:sym typeface="Arial"/>
            </a:endParaRPr>
          </a:p>
        </p:txBody>
      </p:sp>
      <p:sp>
        <p:nvSpPr>
          <p:cNvPr descr=" " id="18" name="Google Shape;18;p2"/>
          <p:cNvSpPr/>
          <p:nvPr/>
        </p:nvSpPr>
        <p:spPr>
          <a:xfrm>
            <a:off x="-11705" y="4762500"/>
            <a:ext cx="9167409" cy="533400"/>
          </a:xfrm>
          <a:prstGeom prst="rect">
            <a:avLst/>
          </a:prstGeom>
          <a:solidFill>
            <a:schemeClr val="accent1"/>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19" name="Google Shape;19;p2"/>
          <p:cNvSpPr/>
          <p:nvPr/>
        </p:nvSpPr>
        <p:spPr>
          <a:xfrm>
            <a:off x="0" y="54102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0" name="Google Shape;20;p2"/>
          <p:cNvSpPr/>
          <p:nvPr/>
        </p:nvSpPr>
        <p:spPr>
          <a:xfrm>
            <a:off x="0" y="67056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 name="Google Shape;21;p2"/>
          <p:cNvSpPr txBox="1"/>
          <p:nvPr>
            <p:ph type="title"/>
          </p:nvPr>
        </p:nvSpPr>
        <p:spPr>
          <a:xfrm>
            <a:off x="628649" y="604541"/>
            <a:ext cx="7886700" cy="114064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22" name="Google Shape;22;p2"/>
          <p:cNvSpPr txBox="1"/>
          <p:nvPr>
            <p:ph idx="1" type="body"/>
          </p:nvPr>
        </p:nvSpPr>
        <p:spPr>
          <a:xfrm>
            <a:off x="304800" y="1894185"/>
            <a:ext cx="8534400" cy="592960"/>
          </a:xfrm>
          <a:prstGeom prst="rect">
            <a:avLst/>
          </a:prstGeom>
          <a:noFill/>
          <a:ln>
            <a:noFill/>
          </a:ln>
        </p:spPr>
        <p:txBody>
          <a:bodyPr anchorCtr="0" anchor="t" bIns="45700" lIns="91425" spcFirstLastPara="1" rIns="91425" wrap="square" tIns="45700">
            <a:noAutofit/>
          </a:bodyPr>
          <a:lstStyle>
            <a:lvl1pPr indent="-228600" lvl="0" marL="457200" algn="ctr">
              <a:spcBef>
                <a:spcPts val="600"/>
              </a:spcBef>
              <a:spcAft>
                <a:spcPts val="0"/>
              </a:spcAft>
              <a:buClr>
                <a:schemeClr val="dk1"/>
              </a:buClr>
              <a:buSzPts val="3200"/>
              <a:buFont typeface="Avenir"/>
              <a:buNone/>
              <a:defRPr>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23" name="Google Shape;23;p2"/>
          <p:cNvSpPr txBox="1"/>
          <p:nvPr>
            <p:ph idx="2" type="body"/>
          </p:nvPr>
        </p:nvSpPr>
        <p:spPr>
          <a:xfrm>
            <a:off x="304800" y="2895600"/>
            <a:ext cx="8534400" cy="1828800"/>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Font typeface="Avenir"/>
              <a:buChar char="▪"/>
              <a:defRPr sz="2800">
                <a:latin typeface="Avenir"/>
                <a:ea typeface="Avenir"/>
                <a:cs typeface="Avenir"/>
                <a:sym typeface="Avenir"/>
              </a:defRPr>
            </a:lvl1pPr>
            <a:lvl2pPr indent="-381000" lvl="1" marL="914400" algn="l">
              <a:spcBef>
                <a:spcPts val="600"/>
              </a:spcBef>
              <a:spcAft>
                <a:spcPts val="0"/>
              </a:spcAft>
              <a:buClr>
                <a:schemeClr val="dk1"/>
              </a:buClr>
              <a:buSzPts val="2400"/>
              <a:buChar char="•"/>
              <a:defRPr sz="2400"/>
            </a:lvl2pPr>
            <a:lvl3pPr indent="-355600" lvl="2" marL="1371600" algn="l">
              <a:spcBef>
                <a:spcPts val="600"/>
              </a:spcBef>
              <a:spcAft>
                <a:spcPts val="0"/>
              </a:spcAft>
              <a:buClr>
                <a:schemeClr val="dk1"/>
              </a:buClr>
              <a:buSzPts val="2000"/>
              <a:buChar char="‒"/>
              <a:defRPr sz="2000"/>
            </a:lvl3pPr>
            <a:lvl4pPr indent="-342900" lvl="3" marL="1828800" algn="l">
              <a:spcBef>
                <a:spcPts val="600"/>
              </a:spcBef>
              <a:spcAft>
                <a:spcPts val="0"/>
              </a:spcAft>
              <a:buClr>
                <a:schemeClr val="dk1"/>
              </a:buClr>
              <a:buSzPts val="1800"/>
              <a:buChar char="o"/>
              <a:defRPr sz="1800"/>
            </a:lvl4pPr>
            <a:lvl5pPr indent="-228600" lvl="4" marL="2286000" algn="l">
              <a:spcBef>
                <a:spcPts val="600"/>
              </a:spcBef>
              <a:spcAft>
                <a:spcPts val="0"/>
              </a:spcAft>
              <a:buClr>
                <a:schemeClr val="dk1"/>
              </a:buClr>
              <a:buSzPts val="2000"/>
              <a:buFont typeface="Arial"/>
              <a:buNone/>
              <a:defRPr/>
            </a:lvl5pPr>
            <a:lvl6pPr indent="-342900" lvl="5" marL="2743200" algn="l">
              <a:spcBef>
                <a:spcPts val="600"/>
              </a:spcBef>
              <a:spcAft>
                <a:spcPts val="0"/>
              </a:spcAft>
              <a:buClr>
                <a:srgbClr val="6185AB"/>
              </a:buClr>
              <a:buSzPts val="1800"/>
              <a:buChar char="»"/>
              <a:defRPr/>
            </a:lvl6pPr>
            <a:lvl7pPr indent="-342900" lvl="6" marL="3200400" algn="l">
              <a:spcBef>
                <a:spcPts val="360"/>
              </a:spcBef>
              <a:spcAft>
                <a:spcPts val="0"/>
              </a:spcAft>
              <a:buClr>
                <a:srgbClr val="6185AB"/>
              </a:buClr>
              <a:buSzPts val="1800"/>
              <a:buChar char="»"/>
              <a:defRPr/>
            </a:lvl7pPr>
            <a:lvl8pPr indent="-342900" lvl="7" marL="3657600" algn="l">
              <a:spcBef>
                <a:spcPts val="360"/>
              </a:spcBef>
              <a:spcAft>
                <a:spcPts val="0"/>
              </a:spcAft>
              <a:buClr>
                <a:srgbClr val="6185AB"/>
              </a:buClr>
              <a:buSzPts val="1800"/>
              <a:buChar char="»"/>
              <a:defRPr/>
            </a:lvl8pPr>
            <a:lvl9pPr indent="-342900" lvl="8" marL="4114800" algn="l">
              <a:spcBef>
                <a:spcPts val="360"/>
              </a:spcBef>
              <a:spcAft>
                <a:spcPts val="0"/>
              </a:spcAft>
              <a:buClr>
                <a:srgbClr val="6185AB"/>
              </a:buClr>
              <a:buSzPts val="1800"/>
              <a:buChar char="»"/>
              <a:defRPr/>
            </a:lvl9pPr>
          </a:lstStyle>
          <a:p/>
        </p:txBody>
      </p:sp>
      <p:sp>
        <p:nvSpPr>
          <p:cNvPr id="24" name="Google Shape;24;p2"/>
          <p:cNvSpPr txBox="1"/>
          <p:nvPr>
            <p:ph idx="3" type="body"/>
          </p:nvPr>
        </p:nvSpPr>
        <p:spPr>
          <a:xfrm>
            <a:off x="304800" y="4762500"/>
            <a:ext cx="8534400" cy="533400"/>
          </a:xfrm>
          <a:prstGeom prst="rect">
            <a:avLst/>
          </a:prstGeom>
          <a:noFill/>
          <a:ln>
            <a:noFill/>
          </a:ln>
        </p:spPr>
        <p:txBody>
          <a:bodyPr anchorCtr="0" anchor="ctr" bIns="45700" lIns="91425" spcFirstLastPara="1" rIns="91425" wrap="square" tIns="45700">
            <a:noAutofit/>
          </a:bodyPr>
          <a:lstStyle>
            <a:lvl1pPr indent="-228600" lvl="0" marL="457200" algn="ctr">
              <a:spcBef>
                <a:spcPts val="600"/>
              </a:spcBef>
              <a:spcAft>
                <a:spcPts val="0"/>
              </a:spcAft>
              <a:buClr>
                <a:schemeClr val="dk1"/>
              </a:buClr>
              <a:buSzPts val="3200"/>
              <a:buFont typeface="Avenir"/>
              <a:buNone/>
              <a:defRPr>
                <a:latin typeface="Avenir"/>
                <a:ea typeface="Avenir"/>
                <a:cs typeface="Avenir"/>
                <a:sym typeface="Avenir"/>
              </a:defRPr>
            </a:lvl1pPr>
            <a:lvl2pPr indent="-228600" lvl="1" marL="914400" algn="l">
              <a:spcBef>
                <a:spcPts val="600"/>
              </a:spcBef>
              <a:spcAft>
                <a:spcPts val="0"/>
              </a:spcAft>
              <a:buClr>
                <a:schemeClr val="dk1"/>
              </a:buClr>
              <a:buSzPts val="2800"/>
              <a:buFont typeface="Avenir"/>
              <a:buNone/>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25" name="Google Shape;25;p2"/>
          <p:cNvSpPr txBox="1"/>
          <p:nvPr/>
        </p:nvSpPr>
        <p:spPr>
          <a:xfrm>
            <a:off x="304800" y="5700236"/>
            <a:ext cx="6553200" cy="738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i="0" lang="en-US" sz="1400" u="none" cap="none" strike="noStrike">
                <a:solidFill>
                  <a:schemeClr val="dk1"/>
                </a:solidFill>
                <a:latin typeface="Avenir"/>
                <a:ea typeface="Avenir"/>
                <a:cs typeface="Avenir"/>
                <a:sym typeface="Avenir"/>
              </a:rPr>
              <a:t>Alt+Shift is an </a:t>
            </a:r>
            <a:r>
              <a:rPr i="1" lang="en-US" sz="1400" u="none" cap="none" strike="noStrike">
                <a:solidFill>
                  <a:schemeClr val="dk1"/>
                </a:solidFill>
                <a:latin typeface="Avenir"/>
                <a:ea typeface="Avenir"/>
                <a:cs typeface="Avenir"/>
                <a:sym typeface="Avenir"/>
              </a:rPr>
              <a:t>Individuals with Disabilities Education Act </a:t>
            </a:r>
            <a:r>
              <a:rPr i="0" lang="en-US" sz="1400" u="none" cap="none" strike="noStrike">
                <a:solidFill>
                  <a:schemeClr val="dk1"/>
                </a:solidFill>
                <a:latin typeface="Avenir"/>
                <a:ea typeface="Avenir"/>
                <a:cs typeface="Avenir"/>
                <a:sym typeface="Avenir"/>
              </a:rPr>
              <a:t>(IDEA) Grant Funded Initiative through the Michigan Department of Education, Office of Special Education</a:t>
            </a:r>
            <a:endParaRPr>
              <a:latin typeface="Avenir"/>
              <a:ea typeface="Avenir"/>
              <a:cs typeface="Avenir"/>
              <a:sym typeface="Avenir"/>
            </a:endParaRPr>
          </a:p>
        </p:txBody>
      </p:sp>
      <p:pic>
        <p:nvPicPr>
          <p:cNvPr id="26" name="Google Shape;26;p2"/>
          <p:cNvPicPr preferRelativeResize="0"/>
          <p:nvPr/>
        </p:nvPicPr>
        <p:blipFill rotWithShape="1">
          <a:blip r:embed="rId2">
            <a:alphaModFix/>
          </a:blip>
          <a:srcRect b="0" l="0" r="0" t="0"/>
          <a:stretch/>
        </p:blipFill>
        <p:spPr>
          <a:xfrm>
            <a:off x="6950975" y="5715000"/>
            <a:ext cx="1888226" cy="723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options with lead in">
  <p:cSld name="Two options with lead in">
    <p:spTree>
      <p:nvGrpSpPr>
        <p:cNvPr id="74" name="Shape 74"/>
        <p:cNvGrpSpPr/>
        <p:nvPr/>
      </p:nvGrpSpPr>
      <p:grpSpPr>
        <a:xfrm>
          <a:off x="0" y="0"/>
          <a:ext cx="0" cy="0"/>
          <a:chOff x="0" y="0"/>
          <a:chExt cx="0" cy="0"/>
        </a:xfrm>
      </p:grpSpPr>
      <p:sp>
        <p:nvSpPr>
          <p:cNvPr id="75" name="Google Shape;75;p11"/>
          <p:cNvSpPr txBox="1"/>
          <p:nvPr>
            <p:ph type="title"/>
          </p:nvPr>
        </p:nvSpPr>
        <p:spPr>
          <a:xfrm>
            <a:off x="628650" y="365126"/>
            <a:ext cx="7886700" cy="100342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76" name="Google Shape;76;p11"/>
          <p:cNvSpPr txBox="1"/>
          <p:nvPr>
            <p:ph idx="1" type="body"/>
          </p:nvPr>
        </p:nvSpPr>
        <p:spPr>
          <a:xfrm>
            <a:off x="304800" y="1490790"/>
            <a:ext cx="8534400" cy="1328610"/>
          </a:xfrm>
          <a:prstGeom prst="rect">
            <a:avLst/>
          </a:prstGeom>
          <a:noFill/>
          <a:ln>
            <a:noFill/>
          </a:ln>
        </p:spPr>
        <p:txBody>
          <a:bodyPr anchorCtr="0" anchor="t" bIns="45700" lIns="91425" spcFirstLastPara="1" rIns="91425" wrap="square" tIns="45700">
            <a:noAutofit/>
          </a:bodyPr>
          <a:lstStyle>
            <a:lvl1pPr indent="-355600" lvl="0" marL="457200" algn="l">
              <a:spcBef>
                <a:spcPts val="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sz="1800">
                <a:latin typeface="Avenir"/>
                <a:ea typeface="Avenir"/>
                <a:cs typeface="Avenir"/>
                <a:sym typeface="Avenir"/>
              </a:defRPr>
            </a:lvl2pPr>
            <a:lvl3pPr indent="-330200" lvl="2" marL="1371600" algn="l">
              <a:spcBef>
                <a:spcPts val="600"/>
              </a:spcBef>
              <a:spcAft>
                <a:spcPts val="0"/>
              </a:spcAft>
              <a:buClr>
                <a:schemeClr val="dk1"/>
              </a:buClr>
              <a:buSzPts val="1600"/>
              <a:buFont typeface="Avenir"/>
              <a:buChar char="‒"/>
              <a:defRPr sz="1600">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sz="18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77" name="Google Shape;77;p11"/>
          <p:cNvSpPr txBox="1"/>
          <p:nvPr>
            <p:ph idx="2" type="body"/>
          </p:nvPr>
        </p:nvSpPr>
        <p:spPr>
          <a:xfrm>
            <a:off x="304800" y="2941636"/>
            <a:ext cx="4191000" cy="411163"/>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algn="ctr">
              <a:spcBef>
                <a:spcPts val="600"/>
              </a:spcBef>
              <a:spcAft>
                <a:spcPts val="0"/>
              </a:spcAft>
              <a:buClr>
                <a:schemeClr val="lt1"/>
              </a:buClr>
              <a:buSzPts val="1800"/>
              <a:buFont typeface="Avenir"/>
              <a:buNone/>
              <a:defRPr b="1" sz="1800">
                <a:solidFill>
                  <a:schemeClr val="lt1"/>
                </a:solidFill>
                <a:latin typeface="Avenir"/>
                <a:ea typeface="Avenir"/>
                <a:cs typeface="Avenir"/>
                <a:sym typeface="Avenir"/>
              </a:defRPr>
            </a:lvl1pPr>
            <a:lvl2pPr indent="-342900" lvl="1" marL="914400" algn="l">
              <a:spcBef>
                <a:spcPts val="600"/>
              </a:spcBef>
              <a:spcAft>
                <a:spcPts val="0"/>
              </a:spcAft>
              <a:buClr>
                <a:schemeClr val="dk1"/>
              </a:buClr>
              <a:buSzPts val="1800"/>
              <a:buChar char="•"/>
              <a:defRPr sz="1800"/>
            </a:lvl2pPr>
            <a:lvl3pPr indent="-330200" lvl="2" marL="1371600" algn="l">
              <a:spcBef>
                <a:spcPts val="600"/>
              </a:spcBef>
              <a:spcAft>
                <a:spcPts val="0"/>
              </a:spcAft>
              <a:buClr>
                <a:schemeClr val="dk1"/>
              </a:buClr>
              <a:buSzPts val="1600"/>
              <a:buChar char="‒"/>
              <a:defRPr sz="1600"/>
            </a:lvl3pPr>
            <a:lvl4pPr indent="-342900" lvl="3" marL="1828800" algn="l">
              <a:spcBef>
                <a:spcPts val="600"/>
              </a:spcBef>
              <a:spcAft>
                <a:spcPts val="0"/>
              </a:spcAft>
              <a:buClr>
                <a:schemeClr val="dk1"/>
              </a:buClr>
              <a:buSzPts val="1800"/>
              <a:buChar char="o"/>
              <a:defRPr sz="1800"/>
            </a:lvl4pPr>
            <a:lvl5pPr indent="-342900" lvl="4" marL="2286000" algn="l">
              <a:spcBef>
                <a:spcPts val="600"/>
              </a:spcBef>
              <a:spcAft>
                <a:spcPts val="0"/>
              </a:spcAft>
              <a:buClr>
                <a:schemeClr val="dk1"/>
              </a:buClr>
              <a:buSzPts val="1800"/>
              <a:buFont typeface="Arial"/>
              <a:buChar char="»"/>
              <a:defRPr sz="1800"/>
            </a:lvl5pPr>
            <a:lvl6pPr indent="-342900" lvl="5" marL="2743200" algn="l">
              <a:spcBef>
                <a:spcPts val="600"/>
              </a:spcBef>
              <a:spcAft>
                <a:spcPts val="0"/>
              </a:spcAft>
              <a:buClr>
                <a:srgbClr val="6185AB"/>
              </a:buClr>
              <a:buSzPts val="1800"/>
              <a:buFont typeface="Arial"/>
              <a:buChar char="»"/>
              <a:defRPr sz="1800"/>
            </a:lvl6pPr>
            <a:lvl7pPr indent="-342900" lvl="6" marL="3200400" algn="l">
              <a:spcBef>
                <a:spcPts val="360"/>
              </a:spcBef>
              <a:spcAft>
                <a:spcPts val="0"/>
              </a:spcAft>
              <a:buClr>
                <a:srgbClr val="6185AB"/>
              </a:buClr>
              <a:buSzPts val="1800"/>
              <a:buFont typeface="Arial"/>
              <a:buChar char="»"/>
              <a:defRPr sz="1800"/>
            </a:lvl7pPr>
            <a:lvl8pPr indent="-342900" lvl="7" marL="3657600" algn="l">
              <a:spcBef>
                <a:spcPts val="360"/>
              </a:spcBef>
              <a:spcAft>
                <a:spcPts val="0"/>
              </a:spcAft>
              <a:buClr>
                <a:srgbClr val="6185AB"/>
              </a:buClr>
              <a:buSzPts val="1800"/>
              <a:buFont typeface="Arial"/>
              <a:buChar char="»"/>
              <a:defRPr sz="1800"/>
            </a:lvl8pPr>
            <a:lvl9pPr indent="-342900" lvl="8" marL="4114800" algn="l">
              <a:spcBef>
                <a:spcPts val="360"/>
              </a:spcBef>
              <a:spcAft>
                <a:spcPts val="0"/>
              </a:spcAft>
              <a:buClr>
                <a:srgbClr val="6185AB"/>
              </a:buClr>
              <a:buSzPts val="1800"/>
              <a:buFont typeface="Arial"/>
              <a:buChar char="»"/>
              <a:defRPr sz="1800"/>
            </a:lvl9pPr>
          </a:lstStyle>
          <a:p/>
        </p:txBody>
      </p:sp>
      <p:sp>
        <p:nvSpPr>
          <p:cNvPr id="78" name="Google Shape;78;p11"/>
          <p:cNvSpPr txBox="1"/>
          <p:nvPr>
            <p:ph idx="3" type="body"/>
          </p:nvPr>
        </p:nvSpPr>
        <p:spPr>
          <a:xfrm>
            <a:off x="304800" y="3352799"/>
            <a:ext cx="4191000" cy="2743201"/>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79" name="Google Shape;79;p11"/>
          <p:cNvSpPr txBox="1"/>
          <p:nvPr>
            <p:ph idx="4" type="body"/>
          </p:nvPr>
        </p:nvSpPr>
        <p:spPr>
          <a:xfrm>
            <a:off x="4648200" y="2941636"/>
            <a:ext cx="4191000" cy="411163"/>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algn="ctr">
              <a:spcBef>
                <a:spcPts val="600"/>
              </a:spcBef>
              <a:spcAft>
                <a:spcPts val="0"/>
              </a:spcAft>
              <a:buClr>
                <a:schemeClr val="lt1"/>
              </a:buClr>
              <a:buSzPts val="1800"/>
              <a:buFont typeface="Avenir"/>
              <a:buNone/>
              <a:defRPr b="1" sz="1800">
                <a:solidFill>
                  <a:schemeClr val="lt1"/>
                </a:solidFill>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sz="1800">
                <a:latin typeface="Avenir"/>
                <a:ea typeface="Avenir"/>
                <a:cs typeface="Avenir"/>
                <a:sym typeface="Avenir"/>
              </a:defRPr>
            </a:lvl2pPr>
            <a:lvl3pPr indent="-330200" lvl="2" marL="1371600" algn="l">
              <a:spcBef>
                <a:spcPts val="600"/>
              </a:spcBef>
              <a:spcAft>
                <a:spcPts val="0"/>
              </a:spcAft>
              <a:buClr>
                <a:schemeClr val="dk1"/>
              </a:buClr>
              <a:buSzPts val="1600"/>
              <a:buFont typeface="Avenir"/>
              <a:buChar char="‒"/>
              <a:defRPr sz="1600">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sz="18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80" name="Google Shape;80;p11"/>
          <p:cNvSpPr txBox="1"/>
          <p:nvPr>
            <p:ph idx="5" type="body"/>
          </p:nvPr>
        </p:nvSpPr>
        <p:spPr>
          <a:xfrm>
            <a:off x="4648200" y="3352800"/>
            <a:ext cx="4191000" cy="27432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81" name="Google Shape;81;p11"/>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flexislide with captions">
  <p:cSld name="3 column flexislide with captions">
    <p:spTree>
      <p:nvGrpSpPr>
        <p:cNvPr id="82" name="Shape 82"/>
        <p:cNvGrpSpPr/>
        <p:nvPr/>
      </p:nvGrpSpPr>
      <p:grpSpPr>
        <a:xfrm>
          <a:off x="0" y="0"/>
          <a:ext cx="0" cy="0"/>
          <a:chOff x="0" y="0"/>
          <a:chExt cx="0" cy="0"/>
        </a:xfrm>
      </p:grpSpPr>
      <p:sp>
        <p:nvSpPr>
          <p:cNvPr id="83" name="Google Shape;83;p12"/>
          <p:cNvSpPr txBox="1"/>
          <p:nvPr>
            <p:ph type="title"/>
          </p:nvPr>
        </p:nvSpPr>
        <p:spPr>
          <a:xfrm>
            <a:off x="628650" y="365126"/>
            <a:ext cx="7886700" cy="103663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84" name="Google Shape;84;p12"/>
          <p:cNvSpPr txBox="1"/>
          <p:nvPr>
            <p:ph idx="1" type="body"/>
          </p:nvPr>
        </p:nvSpPr>
        <p:spPr>
          <a:xfrm>
            <a:off x="304800" y="1524000"/>
            <a:ext cx="8534400" cy="1325563"/>
          </a:xfrm>
          <a:prstGeom prst="rect">
            <a:avLst/>
          </a:prstGeom>
          <a:noFill/>
          <a:ln>
            <a:noFill/>
          </a:ln>
        </p:spPr>
        <p:txBody>
          <a:bodyPr anchorCtr="0" anchor="t" bIns="45700" lIns="91425" spcFirstLastPara="1" rIns="91425" wrap="square" tIns="45700">
            <a:noAutofit/>
          </a:bodyPr>
          <a:lstStyle>
            <a:lvl1pPr indent="-355600" lvl="0" marL="457200" algn="l">
              <a:spcBef>
                <a:spcPts val="60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sz="1800">
                <a:latin typeface="Avenir"/>
                <a:ea typeface="Avenir"/>
                <a:cs typeface="Avenir"/>
                <a:sym typeface="Avenir"/>
              </a:defRPr>
            </a:lvl2pPr>
            <a:lvl3pPr indent="-330200" lvl="2" marL="1371600" algn="l">
              <a:spcBef>
                <a:spcPts val="600"/>
              </a:spcBef>
              <a:spcAft>
                <a:spcPts val="0"/>
              </a:spcAft>
              <a:buClr>
                <a:schemeClr val="dk1"/>
              </a:buClr>
              <a:buSzPts val="1600"/>
              <a:buFont typeface="Avenir"/>
              <a:buChar char="‑"/>
              <a:defRPr sz="1600">
                <a:latin typeface="Avenir"/>
                <a:ea typeface="Avenir"/>
                <a:cs typeface="Avenir"/>
                <a:sym typeface="Avenir"/>
              </a:defRPr>
            </a:lvl3pPr>
            <a:lvl4pPr indent="-228600" lvl="3" marL="1828800" algn="l">
              <a:spcBef>
                <a:spcPts val="1200"/>
              </a:spcBef>
              <a:spcAft>
                <a:spcPts val="0"/>
              </a:spcAft>
              <a:buClr>
                <a:schemeClr val="dk1"/>
              </a:buClr>
              <a:buSzPts val="2600"/>
              <a:buFont typeface="Avenir"/>
              <a:buNone/>
              <a:defRPr>
                <a:latin typeface="Avenir"/>
                <a:ea typeface="Avenir"/>
                <a:cs typeface="Avenir"/>
                <a:sym typeface="Avenir"/>
              </a:defRPr>
            </a:lvl4pPr>
            <a:lvl5pPr indent="-228600" lvl="4" marL="2286000" algn="l">
              <a:spcBef>
                <a:spcPts val="600"/>
              </a:spcBef>
              <a:spcAft>
                <a:spcPts val="0"/>
              </a:spcAft>
              <a:buClr>
                <a:schemeClr val="dk1"/>
              </a:buClr>
              <a:buSzPts val="2000"/>
              <a:buFont typeface="Avenir"/>
              <a:buNone/>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85" name="Google Shape;85;p12"/>
          <p:cNvSpPr txBox="1"/>
          <p:nvPr>
            <p:ph idx="2" type="body"/>
          </p:nvPr>
        </p:nvSpPr>
        <p:spPr>
          <a:xfrm>
            <a:off x="304800" y="3124200"/>
            <a:ext cx="2743200" cy="24384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86" name="Google Shape;86;p12"/>
          <p:cNvSpPr txBox="1"/>
          <p:nvPr>
            <p:ph idx="3" type="body"/>
          </p:nvPr>
        </p:nvSpPr>
        <p:spPr>
          <a:xfrm>
            <a:off x="304800" y="5562600"/>
            <a:ext cx="2743200" cy="533400"/>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Clr>
                <a:schemeClr val="dk1"/>
              </a:buClr>
              <a:buSzPts val="1600"/>
              <a:buFont typeface="Avenir"/>
              <a:buNone/>
              <a:defRPr i="1" sz="16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87" name="Google Shape;87;p12"/>
          <p:cNvSpPr txBox="1"/>
          <p:nvPr>
            <p:ph idx="4" type="body"/>
          </p:nvPr>
        </p:nvSpPr>
        <p:spPr>
          <a:xfrm>
            <a:off x="3200400" y="3113314"/>
            <a:ext cx="2743200" cy="2449286"/>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88" name="Google Shape;88;p12"/>
          <p:cNvSpPr txBox="1"/>
          <p:nvPr>
            <p:ph idx="5" type="body"/>
          </p:nvPr>
        </p:nvSpPr>
        <p:spPr>
          <a:xfrm>
            <a:off x="3200400" y="5562600"/>
            <a:ext cx="2743200" cy="533400"/>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Clr>
                <a:schemeClr val="dk1"/>
              </a:buClr>
              <a:buSzPts val="1600"/>
              <a:buFont typeface="Avenir"/>
              <a:buNone/>
              <a:defRPr i="1" sz="16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89" name="Google Shape;89;p12"/>
          <p:cNvSpPr txBox="1"/>
          <p:nvPr>
            <p:ph idx="6" type="body"/>
          </p:nvPr>
        </p:nvSpPr>
        <p:spPr>
          <a:xfrm>
            <a:off x="6096000" y="3113314"/>
            <a:ext cx="2743200" cy="2449286"/>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90" name="Google Shape;90;p12"/>
          <p:cNvSpPr txBox="1"/>
          <p:nvPr>
            <p:ph idx="7" type="body"/>
          </p:nvPr>
        </p:nvSpPr>
        <p:spPr>
          <a:xfrm>
            <a:off x="6096000" y="5562600"/>
            <a:ext cx="2743200" cy="533400"/>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Clr>
                <a:schemeClr val="dk1"/>
              </a:buClr>
              <a:buSzPts val="1600"/>
              <a:buFont typeface="Avenir"/>
              <a:buNone/>
              <a:defRPr i="1" sz="16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91" name="Google Shape;91;p12"/>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atin typeface="Avenir"/>
                <a:ea typeface="Avenir"/>
                <a:cs typeface="Avenir"/>
                <a:sym typeface="Avenir"/>
              </a:defRPr>
            </a:lvl1pPr>
            <a:lvl2pPr indent="0" lvl="1" marL="0" algn="r">
              <a:spcBef>
                <a:spcPts val="0"/>
              </a:spcBef>
              <a:spcAft>
                <a:spcPts val="0"/>
              </a:spcAft>
              <a:buNone/>
              <a:defRPr>
                <a:latin typeface="Avenir"/>
                <a:ea typeface="Avenir"/>
                <a:cs typeface="Avenir"/>
                <a:sym typeface="Avenir"/>
              </a:defRPr>
            </a:lvl2pPr>
            <a:lvl3pPr indent="0" lvl="2" marL="0" algn="r">
              <a:spcBef>
                <a:spcPts val="0"/>
              </a:spcBef>
              <a:spcAft>
                <a:spcPts val="0"/>
              </a:spcAft>
              <a:buNone/>
              <a:defRPr>
                <a:latin typeface="Avenir"/>
                <a:ea typeface="Avenir"/>
                <a:cs typeface="Avenir"/>
                <a:sym typeface="Avenir"/>
              </a:defRPr>
            </a:lvl3pPr>
            <a:lvl4pPr indent="0" lvl="3" marL="0" algn="r">
              <a:spcBef>
                <a:spcPts val="0"/>
              </a:spcBef>
              <a:spcAft>
                <a:spcPts val="0"/>
              </a:spcAft>
              <a:buNone/>
              <a:defRPr>
                <a:latin typeface="Avenir"/>
                <a:ea typeface="Avenir"/>
                <a:cs typeface="Avenir"/>
                <a:sym typeface="Avenir"/>
              </a:defRPr>
            </a:lvl4pPr>
            <a:lvl5pPr indent="0" lvl="4" marL="0" algn="r">
              <a:spcBef>
                <a:spcPts val="0"/>
              </a:spcBef>
              <a:spcAft>
                <a:spcPts val="0"/>
              </a:spcAft>
              <a:buNone/>
              <a:defRPr>
                <a:latin typeface="Avenir"/>
                <a:ea typeface="Avenir"/>
                <a:cs typeface="Avenir"/>
                <a:sym typeface="Avenir"/>
              </a:defRPr>
            </a:lvl5pPr>
            <a:lvl6pPr indent="0" lvl="5" marL="0" algn="r">
              <a:spcBef>
                <a:spcPts val="0"/>
              </a:spcBef>
              <a:spcAft>
                <a:spcPts val="0"/>
              </a:spcAft>
              <a:buNone/>
              <a:defRPr>
                <a:latin typeface="Avenir"/>
                <a:ea typeface="Avenir"/>
                <a:cs typeface="Avenir"/>
                <a:sym typeface="Avenir"/>
              </a:defRPr>
            </a:lvl6pPr>
            <a:lvl7pPr indent="0" lvl="6" marL="0" algn="r">
              <a:spcBef>
                <a:spcPts val="0"/>
              </a:spcBef>
              <a:spcAft>
                <a:spcPts val="0"/>
              </a:spcAft>
              <a:buNone/>
              <a:defRPr>
                <a:latin typeface="Avenir"/>
                <a:ea typeface="Avenir"/>
                <a:cs typeface="Avenir"/>
                <a:sym typeface="Avenir"/>
              </a:defRPr>
            </a:lvl7pPr>
            <a:lvl8pPr indent="0" lvl="7" marL="0" algn="r">
              <a:spcBef>
                <a:spcPts val="0"/>
              </a:spcBef>
              <a:spcAft>
                <a:spcPts val="0"/>
              </a:spcAft>
              <a:buNone/>
              <a:defRPr>
                <a:latin typeface="Avenir"/>
                <a:ea typeface="Avenir"/>
                <a:cs typeface="Avenir"/>
                <a:sym typeface="Avenir"/>
              </a:defRPr>
            </a:lvl8pPr>
            <a:lvl9pPr indent="0" lvl="8" marL="0" algn="r">
              <a:spcBef>
                <a:spcPts val="0"/>
              </a:spcBef>
              <a:spcAft>
                <a:spcPts val="0"/>
              </a:spcAft>
              <a:buNone/>
              <a:defRPr>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1">
    <p:spTree>
      <p:nvGrpSpPr>
        <p:cNvPr id="92" name="Shape 92"/>
        <p:cNvGrpSpPr/>
        <p:nvPr/>
      </p:nvGrpSpPr>
      <p:grpSpPr>
        <a:xfrm>
          <a:off x="0" y="0"/>
          <a:ext cx="0" cy="0"/>
          <a:chOff x="0" y="0"/>
          <a:chExt cx="0" cy="0"/>
        </a:xfrm>
      </p:grpSpPr>
      <p:sp>
        <p:nvSpPr>
          <p:cNvPr id="93" name="Google Shape;93;p13"/>
          <p:cNvSpPr txBox="1"/>
          <p:nvPr>
            <p:ph type="title"/>
          </p:nvPr>
        </p:nvSpPr>
        <p:spPr>
          <a:xfrm>
            <a:off x="628650" y="365126"/>
            <a:ext cx="7886700" cy="106893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94" name="Google Shape;94;p13"/>
          <p:cNvSpPr txBox="1"/>
          <p:nvPr>
            <p:ph idx="1" type="body"/>
          </p:nvPr>
        </p:nvSpPr>
        <p:spPr>
          <a:xfrm>
            <a:off x="3575050" y="1525814"/>
            <a:ext cx="5264150" cy="4600349"/>
          </a:xfrm>
          <a:prstGeom prst="rect">
            <a:avLst/>
          </a:prstGeom>
          <a:noFill/>
          <a:ln>
            <a:noFill/>
          </a:ln>
        </p:spPr>
        <p:txBody>
          <a:bodyPr anchorCtr="0" anchor="t" bIns="45700" lIns="91425" spcFirstLastPara="1" rIns="91425" wrap="square" tIns="45700">
            <a:noAutofit/>
          </a:bodyPr>
          <a:lstStyle>
            <a:lvl1pPr indent="-431800" lvl="0" marL="457200" algn="l">
              <a:spcBef>
                <a:spcPts val="600"/>
              </a:spcBef>
              <a:spcAft>
                <a:spcPts val="0"/>
              </a:spcAft>
              <a:buClr>
                <a:schemeClr val="dk1"/>
              </a:buClr>
              <a:buSzPts val="3200"/>
              <a:buFont typeface="Avenir"/>
              <a:buChar char="▪"/>
              <a:defRPr sz="3200">
                <a:latin typeface="Avenir"/>
                <a:ea typeface="Avenir"/>
                <a:cs typeface="Avenir"/>
                <a:sym typeface="Avenir"/>
              </a:defRPr>
            </a:lvl1pPr>
            <a:lvl2pPr indent="-406400" lvl="1" marL="914400" algn="l">
              <a:spcBef>
                <a:spcPts val="600"/>
              </a:spcBef>
              <a:spcAft>
                <a:spcPts val="0"/>
              </a:spcAft>
              <a:buClr>
                <a:schemeClr val="dk1"/>
              </a:buClr>
              <a:buSzPts val="2800"/>
              <a:buFont typeface="Avenir"/>
              <a:buChar char="•"/>
              <a:defRPr sz="2800">
                <a:latin typeface="Avenir"/>
                <a:ea typeface="Avenir"/>
                <a:cs typeface="Avenir"/>
                <a:sym typeface="Avenir"/>
              </a:defRPr>
            </a:lvl2pPr>
            <a:lvl3pPr indent="-381000" lvl="2" marL="1371600" algn="l">
              <a:spcBef>
                <a:spcPts val="600"/>
              </a:spcBef>
              <a:spcAft>
                <a:spcPts val="0"/>
              </a:spcAft>
              <a:buClr>
                <a:schemeClr val="dk1"/>
              </a:buClr>
              <a:buSzPts val="2400"/>
              <a:buFont typeface="Avenir"/>
              <a:buChar char="‒"/>
              <a:defRPr sz="2400">
                <a:latin typeface="Avenir"/>
                <a:ea typeface="Avenir"/>
                <a:cs typeface="Avenir"/>
                <a:sym typeface="Avenir"/>
              </a:defRPr>
            </a:lvl3pPr>
            <a:lvl4pPr indent="-355600" lvl="3" marL="1828800" algn="l">
              <a:spcBef>
                <a:spcPts val="600"/>
              </a:spcBef>
              <a:spcAft>
                <a:spcPts val="0"/>
              </a:spcAft>
              <a:buClr>
                <a:schemeClr val="dk1"/>
              </a:buClr>
              <a:buSzPts val="2000"/>
              <a:buFont typeface="Avenir"/>
              <a:buChar char="o"/>
              <a:defRPr sz="2000">
                <a:latin typeface="Avenir"/>
                <a:ea typeface="Avenir"/>
                <a:cs typeface="Avenir"/>
                <a:sym typeface="Avenir"/>
              </a:defRPr>
            </a:lvl4pPr>
            <a:lvl5pPr indent="-355600" lvl="4" marL="2286000" algn="l">
              <a:spcBef>
                <a:spcPts val="600"/>
              </a:spcBef>
              <a:spcAft>
                <a:spcPts val="0"/>
              </a:spcAft>
              <a:buClr>
                <a:schemeClr val="dk1"/>
              </a:buClr>
              <a:buSzPts val="2000"/>
              <a:buFont typeface="Avenir"/>
              <a:buChar char="»"/>
              <a:defRPr sz="2000">
                <a:latin typeface="Avenir"/>
                <a:ea typeface="Avenir"/>
                <a:cs typeface="Avenir"/>
                <a:sym typeface="Avenir"/>
              </a:defRPr>
            </a:lvl5pPr>
            <a:lvl6pPr indent="-355600" lvl="5" marL="2743200" algn="l">
              <a:spcBef>
                <a:spcPts val="600"/>
              </a:spcBef>
              <a:spcAft>
                <a:spcPts val="0"/>
              </a:spcAft>
              <a:buClr>
                <a:srgbClr val="6185AB"/>
              </a:buClr>
              <a:buSzPts val="2000"/>
              <a:buFont typeface="Avenir"/>
              <a:buChar char="»"/>
              <a:defRPr sz="2000">
                <a:latin typeface="Avenir"/>
                <a:ea typeface="Avenir"/>
                <a:cs typeface="Avenir"/>
                <a:sym typeface="Avenir"/>
              </a:defRPr>
            </a:lvl6pPr>
            <a:lvl7pPr indent="-355600" lvl="6" marL="3200400" algn="l">
              <a:spcBef>
                <a:spcPts val="400"/>
              </a:spcBef>
              <a:spcAft>
                <a:spcPts val="0"/>
              </a:spcAft>
              <a:buClr>
                <a:srgbClr val="6185AB"/>
              </a:buClr>
              <a:buSzPts val="2000"/>
              <a:buFont typeface="Avenir"/>
              <a:buChar char="»"/>
              <a:defRPr sz="2000">
                <a:latin typeface="Avenir"/>
                <a:ea typeface="Avenir"/>
                <a:cs typeface="Avenir"/>
                <a:sym typeface="Avenir"/>
              </a:defRPr>
            </a:lvl7pPr>
            <a:lvl8pPr indent="-355600" lvl="7" marL="3657600" algn="l">
              <a:spcBef>
                <a:spcPts val="400"/>
              </a:spcBef>
              <a:spcAft>
                <a:spcPts val="0"/>
              </a:spcAft>
              <a:buClr>
                <a:srgbClr val="6185AB"/>
              </a:buClr>
              <a:buSzPts val="2000"/>
              <a:buFont typeface="Avenir"/>
              <a:buChar char="»"/>
              <a:defRPr sz="2000">
                <a:latin typeface="Avenir"/>
                <a:ea typeface="Avenir"/>
                <a:cs typeface="Avenir"/>
                <a:sym typeface="Avenir"/>
              </a:defRPr>
            </a:lvl8pPr>
            <a:lvl9pPr indent="-355600" lvl="8" marL="4114800" algn="l">
              <a:spcBef>
                <a:spcPts val="400"/>
              </a:spcBef>
              <a:spcAft>
                <a:spcPts val="0"/>
              </a:spcAft>
              <a:buClr>
                <a:srgbClr val="6185AB"/>
              </a:buClr>
              <a:buSzPts val="2000"/>
              <a:buFont typeface="Avenir"/>
              <a:buChar char="»"/>
              <a:defRPr sz="2000">
                <a:latin typeface="Avenir"/>
                <a:ea typeface="Avenir"/>
                <a:cs typeface="Avenir"/>
                <a:sym typeface="Avenir"/>
              </a:defRPr>
            </a:lvl9pPr>
          </a:lstStyle>
          <a:p/>
        </p:txBody>
      </p:sp>
      <p:sp>
        <p:nvSpPr>
          <p:cNvPr id="95" name="Google Shape;95;p13"/>
          <p:cNvSpPr txBox="1"/>
          <p:nvPr>
            <p:ph idx="2" type="body"/>
          </p:nvPr>
        </p:nvSpPr>
        <p:spPr>
          <a:xfrm>
            <a:off x="304800" y="1525814"/>
            <a:ext cx="3160713" cy="4600349"/>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228600" lvl="4" marL="2286000" algn="l">
              <a:spcBef>
                <a:spcPts val="600"/>
              </a:spcBef>
              <a:spcAft>
                <a:spcPts val="0"/>
              </a:spcAft>
              <a:buClr>
                <a:schemeClr val="dk1"/>
              </a:buClr>
              <a:buSzPts val="900"/>
              <a:buFont typeface="Avenir"/>
              <a:buNone/>
              <a:defRPr sz="900">
                <a:latin typeface="Avenir"/>
                <a:ea typeface="Avenir"/>
                <a:cs typeface="Avenir"/>
                <a:sym typeface="Avenir"/>
              </a:defRPr>
            </a:lvl5pPr>
            <a:lvl6pPr indent="-228600" lvl="5" marL="2743200" algn="l">
              <a:spcBef>
                <a:spcPts val="600"/>
              </a:spcBef>
              <a:spcAft>
                <a:spcPts val="0"/>
              </a:spcAft>
              <a:buClr>
                <a:srgbClr val="6185AB"/>
              </a:buClr>
              <a:buSzPts val="900"/>
              <a:buFont typeface="Avenir"/>
              <a:buNone/>
              <a:defRPr sz="900">
                <a:latin typeface="Avenir"/>
                <a:ea typeface="Avenir"/>
                <a:cs typeface="Avenir"/>
                <a:sym typeface="Avenir"/>
              </a:defRPr>
            </a:lvl6pPr>
            <a:lvl7pPr indent="-228600" lvl="6" marL="3200400" algn="l">
              <a:spcBef>
                <a:spcPts val="180"/>
              </a:spcBef>
              <a:spcAft>
                <a:spcPts val="0"/>
              </a:spcAft>
              <a:buClr>
                <a:srgbClr val="6185AB"/>
              </a:buClr>
              <a:buSzPts val="900"/>
              <a:buFont typeface="Avenir"/>
              <a:buNone/>
              <a:defRPr sz="900">
                <a:latin typeface="Avenir"/>
                <a:ea typeface="Avenir"/>
                <a:cs typeface="Avenir"/>
                <a:sym typeface="Avenir"/>
              </a:defRPr>
            </a:lvl7pPr>
            <a:lvl8pPr indent="-228600" lvl="7" marL="3657600" algn="l">
              <a:spcBef>
                <a:spcPts val="180"/>
              </a:spcBef>
              <a:spcAft>
                <a:spcPts val="0"/>
              </a:spcAft>
              <a:buClr>
                <a:srgbClr val="6185AB"/>
              </a:buClr>
              <a:buSzPts val="900"/>
              <a:buFont typeface="Avenir"/>
              <a:buNone/>
              <a:defRPr sz="900">
                <a:latin typeface="Avenir"/>
                <a:ea typeface="Avenir"/>
                <a:cs typeface="Avenir"/>
                <a:sym typeface="Avenir"/>
              </a:defRPr>
            </a:lvl8pPr>
            <a:lvl9pPr indent="-228600" lvl="8" marL="4114800" algn="l">
              <a:spcBef>
                <a:spcPts val="180"/>
              </a:spcBef>
              <a:spcAft>
                <a:spcPts val="0"/>
              </a:spcAft>
              <a:buClr>
                <a:srgbClr val="6185AB"/>
              </a:buClr>
              <a:buSzPts val="900"/>
              <a:buFont typeface="Avenir"/>
              <a:buNone/>
              <a:defRPr sz="900">
                <a:latin typeface="Avenir"/>
                <a:ea typeface="Avenir"/>
                <a:cs typeface="Avenir"/>
                <a:sym typeface="Avenir"/>
              </a:defRPr>
            </a:lvl9pPr>
          </a:lstStyle>
          <a:p/>
        </p:txBody>
      </p:sp>
      <p:sp>
        <p:nvSpPr>
          <p:cNvPr id="96" name="Google Shape;96;p13"/>
          <p:cNvSpPr txBox="1"/>
          <p:nvPr>
            <p:ph idx="12" type="sldNum"/>
          </p:nvPr>
        </p:nvSpPr>
        <p:spPr>
          <a:xfrm>
            <a:off x="6781800" y="6217920"/>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2">
  <p:cSld name="Content with Caption 2">
    <p:spTree>
      <p:nvGrpSpPr>
        <p:cNvPr id="97" name="Shape 97"/>
        <p:cNvGrpSpPr/>
        <p:nvPr/>
      </p:nvGrpSpPr>
      <p:grpSpPr>
        <a:xfrm>
          <a:off x="0" y="0"/>
          <a:ext cx="0" cy="0"/>
          <a:chOff x="0" y="0"/>
          <a:chExt cx="0" cy="0"/>
        </a:xfrm>
      </p:grpSpPr>
      <p:sp>
        <p:nvSpPr>
          <p:cNvPr id="98" name="Google Shape;98;p14"/>
          <p:cNvSpPr txBox="1"/>
          <p:nvPr>
            <p:ph type="title"/>
          </p:nvPr>
        </p:nvSpPr>
        <p:spPr>
          <a:xfrm>
            <a:off x="628650" y="365125"/>
            <a:ext cx="7886700" cy="100647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99" name="Google Shape;99;p14"/>
          <p:cNvSpPr txBox="1"/>
          <p:nvPr>
            <p:ph idx="1" type="body"/>
          </p:nvPr>
        </p:nvSpPr>
        <p:spPr>
          <a:xfrm>
            <a:off x="307848" y="1483315"/>
            <a:ext cx="8531352" cy="3815170"/>
          </a:xfrm>
          <a:prstGeom prst="rect">
            <a:avLst/>
          </a:prstGeom>
          <a:noFill/>
          <a:ln>
            <a:noFill/>
          </a:ln>
        </p:spPr>
        <p:txBody>
          <a:bodyPr anchorCtr="0" anchor="t" bIns="45700" lIns="91425" spcFirstLastPara="1" rIns="91425" wrap="square" tIns="45700">
            <a:noAutofit/>
          </a:bodyPr>
          <a:lstStyle>
            <a:lvl1pPr indent="-431800" lvl="0" marL="457200" algn="l">
              <a:spcBef>
                <a:spcPts val="600"/>
              </a:spcBef>
              <a:spcAft>
                <a:spcPts val="0"/>
              </a:spcAft>
              <a:buClr>
                <a:schemeClr val="dk1"/>
              </a:buClr>
              <a:buSzPts val="3200"/>
              <a:buFont typeface="Avenir"/>
              <a:buChar char="▪"/>
              <a:defRPr>
                <a:latin typeface="Avenir"/>
                <a:ea typeface="Avenir"/>
                <a:cs typeface="Avenir"/>
                <a:sym typeface="Avenir"/>
              </a:defRPr>
            </a:lvl1pPr>
            <a:lvl2pPr indent="-406400" lvl="1" marL="914400" algn="l">
              <a:spcBef>
                <a:spcPts val="600"/>
              </a:spcBef>
              <a:spcAft>
                <a:spcPts val="0"/>
              </a:spcAft>
              <a:buClr>
                <a:schemeClr val="dk1"/>
              </a:buClr>
              <a:buSzPts val="2800"/>
              <a:buFont typeface="Avenir"/>
              <a:buChar char="•"/>
              <a:defRPr>
                <a:latin typeface="Avenir"/>
                <a:ea typeface="Avenir"/>
                <a:cs typeface="Avenir"/>
                <a:sym typeface="Avenir"/>
              </a:defRPr>
            </a:lvl2pPr>
            <a:lvl3pPr indent="-393700" lvl="2" marL="1371600" algn="l">
              <a:spcBef>
                <a:spcPts val="600"/>
              </a:spcBef>
              <a:spcAft>
                <a:spcPts val="0"/>
              </a:spcAft>
              <a:buClr>
                <a:schemeClr val="dk1"/>
              </a:buClr>
              <a:buSzPts val="2600"/>
              <a:buFont typeface="Avenir"/>
              <a:buChar char="‒"/>
              <a:defRPr>
                <a:latin typeface="Avenir"/>
                <a:ea typeface="Avenir"/>
                <a:cs typeface="Avenir"/>
                <a:sym typeface="Avenir"/>
              </a:defRPr>
            </a:lvl3pPr>
            <a:lvl4pPr indent="-393700" lvl="3" marL="1828800" algn="l">
              <a:spcBef>
                <a:spcPts val="600"/>
              </a:spcBef>
              <a:spcAft>
                <a:spcPts val="0"/>
              </a:spcAft>
              <a:buClr>
                <a:schemeClr val="dk1"/>
              </a:buClr>
              <a:buSzPts val="2600"/>
              <a:buFont typeface="Avenir"/>
              <a:buChar char="o"/>
              <a:defRPr>
                <a:latin typeface="Avenir"/>
                <a:ea typeface="Avenir"/>
                <a:cs typeface="Avenir"/>
                <a:sym typeface="Avenir"/>
              </a:defRPr>
            </a:lvl4pPr>
            <a:lvl5pPr indent="-355600" lvl="4" marL="2286000" algn="l">
              <a:spcBef>
                <a:spcPts val="600"/>
              </a:spcBef>
              <a:spcAft>
                <a:spcPts val="0"/>
              </a:spcAft>
              <a:buClr>
                <a:schemeClr val="dk1"/>
              </a:buClr>
              <a:buSzPts val="20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00" name="Google Shape;100;p14"/>
          <p:cNvSpPr txBox="1"/>
          <p:nvPr>
            <p:ph idx="2" type="body"/>
          </p:nvPr>
        </p:nvSpPr>
        <p:spPr>
          <a:xfrm>
            <a:off x="307848" y="5410200"/>
            <a:ext cx="8531352" cy="696005"/>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Clr>
                <a:schemeClr val="dk1"/>
              </a:buClr>
              <a:buSzPts val="1600"/>
              <a:buFont typeface="Avenir"/>
              <a:buNone/>
              <a:defRPr sz="1600">
                <a:latin typeface="Avenir"/>
                <a:ea typeface="Avenir"/>
                <a:cs typeface="Avenir"/>
                <a:sym typeface="Avenir"/>
              </a:defRPr>
            </a:lvl1pPr>
            <a:lvl2pPr indent="-228600" lvl="1" marL="914400" algn="l">
              <a:spcBef>
                <a:spcPts val="600"/>
              </a:spcBef>
              <a:spcAft>
                <a:spcPts val="0"/>
              </a:spcAft>
              <a:buClr>
                <a:schemeClr val="dk1"/>
              </a:buClr>
              <a:buSzPts val="1200"/>
              <a:buFont typeface="Avenir"/>
              <a:buNone/>
              <a:defRPr sz="1200">
                <a:latin typeface="Avenir"/>
                <a:ea typeface="Avenir"/>
                <a:cs typeface="Avenir"/>
                <a:sym typeface="Avenir"/>
              </a:defRPr>
            </a:lvl2pPr>
            <a:lvl3pPr indent="-228600" lvl="2" marL="1371600" algn="l">
              <a:spcBef>
                <a:spcPts val="600"/>
              </a:spcBef>
              <a:spcAft>
                <a:spcPts val="0"/>
              </a:spcAft>
              <a:buClr>
                <a:schemeClr val="dk1"/>
              </a:buClr>
              <a:buSzPts val="1000"/>
              <a:buFont typeface="Avenir"/>
              <a:buNone/>
              <a:defRPr sz="1000">
                <a:latin typeface="Avenir"/>
                <a:ea typeface="Avenir"/>
                <a:cs typeface="Avenir"/>
                <a:sym typeface="Avenir"/>
              </a:defRPr>
            </a:lvl3pPr>
            <a:lvl4pPr indent="-228600" lvl="3" marL="1828800" algn="l">
              <a:spcBef>
                <a:spcPts val="600"/>
              </a:spcBef>
              <a:spcAft>
                <a:spcPts val="0"/>
              </a:spcAft>
              <a:buClr>
                <a:schemeClr val="dk1"/>
              </a:buClr>
              <a:buSzPts val="900"/>
              <a:buFont typeface="Avenir"/>
              <a:buNone/>
              <a:defRPr sz="900">
                <a:latin typeface="Avenir"/>
                <a:ea typeface="Avenir"/>
                <a:cs typeface="Avenir"/>
                <a:sym typeface="Avenir"/>
              </a:defRPr>
            </a:lvl4pPr>
            <a:lvl5pPr indent="-228600" lvl="4" marL="2286000" algn="l">
              <a:spcBef>
                <a:spcPts val="600"/>
              </a:spcBef>
              <a:spcAft>
                <a:spcPts val="0"/>
              </a:spcAft>
              <a:buClr>
                <a:schemeClr val="dk1"/>
              </a:buClr>
              <a:buSzPts val="900"/>
              <a:buFont typeface="Avenir"/>
              <a:buNone/>
              <a:defRPr sz="900">
                <a:latin typeface="Avenir"/>
                <a:ea typeface="Avenir"/>
                <a:cs typeface="Avenir"/>
                <a:sym typeface="Avenir"/>
              </a:defRPr>
            </a:lvl5pPr>
            <a:lvl6pPr indent="-228600" lvl="5" marL="2743200" algn="l">
              <a:spcBef>
                <a:spcPts val="600"/>
              </a:spcBef>
              <a:spcAft>
                <a:spcPts val="0"/>
              </a:spcAft>
              <a:buClr>
                <a:srgbClr val="6185AB"/>
              </a:buClr>
              <a:buSzPts val="900"/>
              <a:buFont typeface="Avenir"/>
              <a:buNone/>
              <a:defRPr sz="900">
                <a:latin typeface="Avenir"/>
                <a:ea typeface="Avenir"/>
                <a:cs typeface="Avenir"/>
                <a:sym typeface="Avenir"/>
              </a:defRPr>
            </a:lvl6pPr>
            <a:lvl7pPr indent="-228600" lvl="6" marL="3200400" algn="l">
              <a:spcBef>
                <a:spcPts val="180"/>
              </a:spcBef>
              <a:spcAft>
                <a:spcPts val="0"/>
              </a:spcAft>
              <a:buClr>
                <a:srgbClr val="6185AB"/>
              </a:buClr>
              <a:buSzPts val="900"/>
              <a:buFont typeface="Avenir"/>
              <a:buNone/>
              <a:defRPr sz="900">
                <a:latin typeface="Avenir"/>
                <a:ea typeface="Avenir"/>
                <a:cs typeface="Avenir"/>
                <a:sym typeface="Avenir"/>
              </a:defRPr>
            </a:lvl7pPr>
            <a:lvl8pPr indent="-228600" lvl="7" marL="3657600" algn="l">
              <a:spcBef>
                <a:spcPts val="180"/>
              </a:spcBef>
              <a:spcAft>
                <a:spcPts val="0"/>
              </a:spcAft>
              <a:buClr>
                <a:srgbClr val="6185AB"/>
              </a:buClr>
              <a:buSzPts val="900"/>
              <a:buFont typeface="Avenir"/>
              <a:buNone/>
              <a:defRPr sz="900">
                <a:latin typeface="Avenir"/>
                <a:ea typeface="Avenir"/>
                <a:cs typeface="Avenir"/>
                <a:sym typeface="Avenir"/>
              </a:defRPr>
            </a:lvl8pPr>
            <a:lvl9pPr indent="-228600" lvl="8" marL="4114800" algn="l">
              <a:spcBef>
                <a:spcPts val="180"/>
              </a:spcBef>
              <a:spcAft>
                <a:spcPts val="0"/>
              </a:spcAft>
              <a:buClr>
                <a:srgbClr val="6185AB"/>
              </a:buClr>
              <a:buSzPts val="900"/>
              <a:buFont typeface="Avenir"/>
              <a:buNone/>
              <a:defRPr sz="900">
                <a:latin typeface="Avenir"/>
                <a:ea typeface="Avenir"/>
                <a:cs typeface="Avenir"/>
                <a:sym typeface="Avenir"/>
              </a:defRPr>
            </a:lvl9pPr>
          </a:lstStyle>
          <a:p/>
        </p:txBody>
      </p:sp>
      <p:sp>
        <p:nvSpPr>
          <p:cNvPr id="101" name="Google Shape;101;p14"/>
          <p:cNvSpPr txBox="1"/>
          <p:nvPr>
            <p:ph idx="12" type="sldNum"/>
          </p:nvPr>
        </p:nvSpPr>
        <p:spPr>
          <a:xfrm>
            <a:off x="6784848" y="6217920"/>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box Flex Grid">
  <p:cSld name="6-box Flex Grid">
    <p:spTree>
      <p:nvGrpSpPr>
        <p:cNvPr id="102" name="Shape 102"/>
        <p:cNvGrpSpPr/>
        <p:nvPr/>
      </p:nvGrpSpPr>
      <p:grpSpPr>
        <a:xfrm>
          <a:off x="0" y="0"/>
          <a:ext cx="0" cy="0"/>
          <a:chOff x="0" y="0"/>
          <a:chExt cx="0" cy="0"/>
        </a:xfrm>
      </p:grpSpPr>
      <p:sp>
        <p:nvSpPr>
          <p:cNvPr id="103" name="Google Shape;103;p15"/>
          <p:cNvSpPr txBox="1"/>
          <p:nvPr>
            <p:ph type="title"/>
          </p:nvPr>
        </p:nvSpPr>
        <p:spPr>
          <a:xfrm>
            <a:off x="628650" y="365125"/>
            <a:ext cx="7886700" cy="98345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104" name="Google Shape;104;p15"/>
          <p:cNvSpPr txBox="1"/>
          <p:nvPr>
            <p:ph idx="1" type="body"/>
          </p:nvPr>
        </p:nvSpPr>
        <p:spPr>
          <a:xfrm>
            <a:off x="304800" y="1447800"/>
            <a:ext cx="2743200" cy="1752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05" name="Google Shape;105;p15"/>
          <p:cNvSpPr txBox="1"/>
          <p:nvPr>
            <p:ph idx="2" type="body"/>
          </p:nvPr>
        </p:nvSpPr>
        <p:spPr>
          <a:xfrm>
            <a:off x="304800" y="3200400"/>
            <a:ext cx="2743200" cy="381000"/>
          </a:xfrm>
          <a:prstGeom prst="rect">
            <a:avLst/>
          </a:prstGeom>
          <a:noFill/>
          <a:ln>
            <a:noFill/>
          </a:ln>
        </p:spPr>
        <p:txBody>
          <a:bodyPr anchorCtr="0" anchor="t" bIns="45700" lIns="91425" spcFirstLastPara="1" rIns="91425" wrap="square" tIns="45700">
            <a:noAutofit/>
          </a:bodyPr>
          <a:lstStyle>
            <a:lvl1pPr indent="-355600" lvl="0" marL="457200" algn="l">
              <a:spcBef>
                <a:spcPts val="60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06" name="Google Shape;106;p15"/>
          <p:cNvSpPr txBox="1"/>
          <p:nvPr>
            <p:ph idx="3" type="body"/>
          </p:nvPr>
        </p:nvSpPr>
        <p:spPr>
          <a:xfrm>
            <a:off x="3200400" y="1447800"/>
            <a:ext cx="2743200" cy="1752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07" name="Google Shape;107;p15"/>
          <p:cNvSpPr txBox="1"/>
          <p:nvPr>
            <p:ph idx="4" type="body"/>
          </p:nvPr>
        </p:nvSpPr>
        <p:spPr>
          <a:xfrm>
            <a:off x="3200400" y="3200400"/>
            <a:ext cx="2743200" cy="381000"/>
          </a:xfrm>
          <a:prstGeom prst="rect">
            <a:avLst/>
          </a:prstGeom>
          <a:noFill/>
          <a:ln>
            <a:noFill/>
          </a:ln>
        </p:spPr>
        <p:txBody>
          <a:bodyPr anchorCtr="0" anchor="t" bIns="45700" lIns="91425" spcFirstLastPara="1" rIns="91425" wrap="square" tIns="45700">
            <a:noAutofit/>
          </a:bodyPr>
          <a:lstStyle>
            <a:lvl1pPr indent="-355600" lvl="0" marL="457200" algn="l">
              <a:spcBef>
                <a:spcPts val="60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08" name="Google Shape;108;p15"/>
          <p:cNvSpPr txBox="1"/>
          <p:nvPr>
            <p:ph idx="5" type="body"/>
          </p:nvPr>
        </p:nvSpPr>
        <p:spPr>
          <a:xfrm>
            <a:off x="6096000" y="1447800"/>
            <a:ext cx="2743200" cy="1752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09" name="Google Shape;109;p15"/>
          <p:cNvSpPr txBox="1"/>
          <p:nvPr>
            <p:ph idx="6" type="body"/>
          </p:nvPr>
        </p:nvSpPr>
        <p:spPr>
          <a:xfrm>
            <a:off x="6096000" y="3200400"/>
            <a:ext cx="2743200" cy="381000"/>
          </a:xfrm>
          <a:prstGeom prst="rect">
            <a:avLst/>
          </a:prstGeom>
          <a:noFill/>
          <a:ln>
            <a:noFill/>
          </a:ln>
        </p:spPr>
        <p:txBody>
          <a:bodyPr anchorCtr="0" anchor="t" bIns="45700" lIns="91425" spcFirstLastPara="1" rIns="91425" wrap="square" tIns="45700">
            <a:noAutofit/>
          </a:bodyPr>
          <a:lstStyle>
            <a:lvl1pPr indent="-355600" lvl="0" marL="457200" algn="l">
              <a:spcBef>
                <a:spcPts val="60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10" name="Google Shape;110;p15"/>
          <p:cNvSpPr txBox="1"/>
          <p:nvPr>
            <p:ph idx="7" type="body"/>
          </p:nvPr>
        </p:nvSpPr>
        <p:spPr>
          <a:xfrm>
            <a:off x="304800" y="3657600"/>
            <a:ext cx="2743200" cy="1752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11" name="Google Shape;111;p15"/>
          <p:cNvSpPr txBox="1"/>
          <p:nvPr>
            <p:ph idx="8" type="body"/>
          </p:nvPr>
        </p:nvSpPr>
        <p:spPr>
          <a:xfrm>
            <a:off x="302342" y="5433218"/>
            <a:ext cx="2743200" cy="381000"/>
          </a:xfrm>
          <a:prstGeom prst="rect">
            <a:avLst/>
          </a:prstGeom>
          <a:noFill/>
          <a:ln>
            <a:noFill/>
          </a:ln>
        </p:spPr>
        <p:txBody>
          <a:bodyPr anchorCtr="0" anchor="t" bIns="45700" lIns="91425" spcFirstLastPara="1" rIns="91425" wrap="square" tIns="45700">
            <a:noAutofit/>
          </a:bodyPr>
          <a:lstStyle>
            <a:lvl1pPr indent="-355600" lvl="0" marL="457200" algn="l">
              <a:spcBef>
                <a:spcPts val="60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12" name="Google Shape;112;p15"/>
          <p:cNvSpPr txBox="1"/>
          <p:nvPr>
            <p:ph idx="9" type="body"/>
          </p:nvPr>
        </p:nvSpPr>
        <p:spPr>
          <a:xfrm>
            <a:off x="3183194" y="3657600"/>
            <a:ext cx="2743200" cy="1752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13" name="Google Shape;113;p15"/>
          <p:cNvSpPr txBox="1"/>
          <p:nvPr>
            <p:ph idx="13" type="body"/>
          </p:nvPr>
        </p:nvSpPr>
        <p:spPr>
          <a:xfrm>
            <a:off x="3183194" y="5433218"/>
            <a:ext cx="2743200" cy="381000"/>
          </a:xfrm>
          <a:prstGeom prst="rect">
            <a:avLst/>
          </a:prstGeom>
          <a:noFill/>
          <a:ln>
            <a:noFill/>
          </a:ln>
        </p:spPr>
        <p:txBody>
          <a:bodyPr anchorCtr="0" anchor="t" bIns="45700" lIns="91425" spcFirstLastPara="1" rIns="91425" wrap="square" tIns="45700">
            <a:noAutofit/>
          </a:bodyPr>
          <a:lstStyle>
            <a:lvl1pPr indent="-355600" lvl="0" marL="457200" algn="l">
              <a:spcBef>
                <a:spcPts val="60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14" name="Google Shape;114;p15"/>
          <p:cNvSpPr txBox="1"/>
          <p:nvPr>
            <p:ph idx="14" type="body"/>
          </p:nvPr>
        </p:nvSpPr>
        <p:spPr>
          <a:xfrm>
            <a:off x="6093543" y="3657600"/>
            <a:ext cx="2743200" cy="1752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15" name="Google Shape;115;p15"/>
          <p:cNvSpPr txBox="1"/>
          <p:nvPr>
            <p:ph idx="15" type="body"/>
          </p:nvPr>
        </p:nvSpPr>
        <p:spPr>
          <a:xfrm>
            <a:off x="6093543" y="5433218"/>
            <a:ext cx="2743200" cy="381000"/>
          </a:xfrm>
          <a:prstGeom prst="rect">
            <a:avLst/>
          </a:prstGeom>
          <a:noFill/>
          <a:ln>
            <a:noFill/>
          </a:ln>
        </p:spPr>
        <p:txBody>
          <a:bodyPr anchorCtr="0" anchor="t" bIns="45700" lIns="91425" spcFirstLastPara="1" rIns="91425" wrap="square" tIns="45700">
            <a:noAutofit/>
          </a:bodyPr>
          <a:lstStyle>
            <a:lvl1pPr indent="-355600" lvl="0" marL="457200" algn="l">
              <a:spcBef>
                <a:spcPts val="600"/>
              </a:spcBef>
              <a:spcAft>
                <a:spcPts val="0"/>
              </a:spcAft>
              <a:buClr>
                <a:schemeClr val="dk1"/>
              </a:buClr>
              <a:buSzPts val="2000"/>
              <a:buFont typeface="Avenir"/>
              <a:buChar char="▪"/>
              <a:defRPr sz="20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116" name="Google Shape;116;p15"/>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16"/>
          <p:cNvSpPr txBox="1"/>
          <p:nvPr>
            <p:ph type="title"/>
          </p:nvPr>
        </p:nvSpPr>
        <p:spPr>
          <a:xfrm>
            <a:off x="304800" y="381000"/>
            <a:ext cx="8534400" cy="990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16"/>
          <p:cNvSpPr txBox="1"/>
          <p:nvPr>
            <p:ph idx="1" type="body"/>
          </p:nvPr>
        </p:nvSpPr>
        <p:spPr>
          <a:xfrm>
            <a:off x="304800" y="1752600"/>
            <a:ext cx="8534400" cy="4343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2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20" name="Google Shape;120;p1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21" name="Google Shape;121;p1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22" name="Google Shape;122;p16"/>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1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25" name="Google Shape;125;p1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26" name="Google Shape;126;p17"/>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18"/>
          <p:cNvSpPr txBox="1"/>
          <p:nvPr>
            <p:ph type="title"/>
          </p:nvPr>
        </p:nvSpPr>
        <p:spPr>
          <a:xfrm>
            <a:off x="311700" y="593367"/>
            <a:ext cx="85206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9" name="Google Shape;129;p18"/>
          <p:cNvSpPr txBox="1"/>
          <p:nvPr>
            <p:ph idx="1" type="body"/>
          </p:nvPr>
        </p:nvSpPr>
        <p:spPr>
          <a:xfrm>
            <a:off x="311700" y="1536633"/>
            <a:ext cx="8520600" cy="4555200"/>
          </a:xfrm>
          <a:prstGeom prst="rect">
            <a:avLst/>
          </a:prstGeom>
        </p:spPr>
        <p:txBody>
          <a:bodyPr anchorCtr="0" anchor="t" bIns="45700" lIns="91425" spcFirstLastPara="1" rIns="91425" wrap="square" tIns="45700">
            <a:noAutofit/>
          </a:bodyPr>
          <a:lstStyle>
            <a:lvl1pPr indent="-431800" lvl="0" marL="457200" rtl="0">
              <a:spcBef>
                <a:spcPts val="600"/>
              </a:spcBef>
              <a:spcAft>
                <a:spcPts val="0"/>
              </a:spcAft>
              <a:buSzPts val="3200"/>
              <a:buChar char="▪"/>
              <a:defRPr/>
            </a:lvl1pPr>
            <a:lvl2pPr indent="-406400" lvl="1" marL="914400" rtl="0">
              <a:spcBef>
                <a:spcPts val="600"/>
              </a:spcBef>
              <a:spcAft>
                <a:spcPts val="0"/>
              </a:spcAft>
              <a:buSzPts val="2800"/>
              <a:buChar char="•"/>
              <a:defRPr/>
            </a:lvl2pPr>
            <a:lvl3pPr indent="-393700" lvl="2" marL="1371600" rtl="0">
              <a:spcBef>
                <a:spcPts val="600"/>
              </a:spcBef>
              <a:spcAft>
                <a:spcPts val="0"/>
              </a:spcAft>
              <a:buSzPts val="2600"/>
              <a:buChar char="‒"/>
              <a:defRPr/>
            </a:lvl3pPr>
            <a:lvl4pPr indent="-393700" lvl="3" marL="1828800" rtl="0">
              <a:spcBef>
                <a:spcPts val="600"/>
              </a:spcBef>
              <a:spcAft>
                <a:spcPts val="0"/>
              </a:spcAft>
              <a:buSzPts val="2600"/>
              <a:buChar char="o"/>
              <a:defRPr/>
            </a:lvl4pPr>
            <a:lvl5pPr indent="-355600" lvl="4" marL="2286000" rtl="0">
              <a:spcBef>
                <a:spcPts val="600"/>
              </a:spcBef>
              <a:spcAft>
                <a:spcPts val="0"/>
              </a:spcAft>
              <a:buSzPts val="2000"/>
              <a:buChar char="»"/>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30" name="Google Shape;130;p18"/>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1" type="twoObj">
  <p:cSld name="TWO_OBJECTS">
    <p:spTree>
      <p:nvGrpSpPr>
        <p:cNvPr id="131" name="Shape 131"/>
        <p:cNvGrpSpPr/>
        <p:nvPr/>
      </p:nvGrpSpPr>
      <p:grpSpPr>
        <a:xfrm>
          <a:off x="0" y="0"/>
          <a:ext cx="0" cy="0"/>
          <a:chOff x="0" y="0"/>
          <a:chExt cx="0" cy="0"/>
        </a:xfrm>
      </p:grpSpPr>
      <p:sp>
        <p:nvSpPr>
          <p:cNvPr id="132" name="Google Shape;132;p19"/>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33" name="Google Shape;133;p19"/>
          <p:cNvSpPr txBox="1"/>
          <p:nvPr>
            <p:ph idx="1" type="body"/>
          </p:nvPr>
        </p:nvSpPr>
        <p:spPr>
          <a:xfrm>
            <a:off x="4648200" y="1752600"/>
            <a:ext cx="4191000" cy="43437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134" name="Google Shape;134;p19"/>
          <p:cNvSpPr txBox="1"/>
          <p:nvPr>
            <p:ph idx="2" type="body"/>
          </p:nvPr>
        </p:nvSpPr>
        <p:spPr>
          <a:xfrm>
            <a:off x="304800" y="1752600"/>
            <a:ext cx="4191000" cy="43437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135" name="Google Shape;135;p19"/>
          <p:cNvSpPr txBox="1"/>
          <p:nvPr>
            <p:ph type="title"/>
          </p:nvPr>
        </p:nvSpPr>
        <p:spPr>
          <a:xfrm>
            <a:off x="304800" y="381001"/>
            <a:ext cx="8534400" cy="987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ype="twoObj">
  <p:cSld name="TWO_OBJECTS">
    <p:spTree>
      <p:nvGrpSpPr>
        <p:cNvPr id="144" name="Shape 144"/>
        <p:cNvGrpSpPr/>
        <p:nvPr/>
      </p:nvGrpSpPr>
      <p:grpSpPr>
        <a:xfrm>
          <a:off x="0" y="0"/>
          <a:ext cx="0" cy="0"/>
          <a:chOff x="0" y="0"/>
          <a:chExt cx="0" cy="0"/>
        </a:xfrm>
      </p:grpSpPr>
      <p:sp>
        <p:nvSpPr>
          <p:cNvPr id="145" name="Google Shape;145;p21"/>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46" name="Google Shape;146;p21"/>
          <p:cNvSpPr txBox="1"/>
          <p:nvPr>
            <p:ph idx="1" type="body"/>
          </p:nvPr>
        </p:nvSpPr>
        <p:spPr>
          <a:xfrm>
            <a:off x="4648200" y="1752600"/>
            <a:ext cx="4191000" cy="43437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147" name="Google Shape;147;p21"/>
          <p:cNvSpPr txBox="1"/>
          <p:nvPr>
            <p:ph idx="2" type="body"/>
          </p:nvPr>
        </p:nvSpPr>
        <p:spPr>
          <a:xfrm>
            <a:off x="304800" y="1752600"/>
            <a:ext cx="4191000" cy="43437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148" name="Google Shape;148;p21"/>
          <p:cNvSpPr txBox="1"/>
          <p:nvPr>
            <p:ph type="title"/>
          </p:nvPr>
        </p:nvSpPr>
        <p:spPr>
          <a:xfrm>
            <a:off x="304800" y="381001"/>
            <a:ext cx="8534400" cy="987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ion 1" showMasterSp="0">
  <p:cSld name="Title Slide Option 1">
    <p:spTree>
      <p:nvGrpSpPr>
        <p:cNvPr id="27" name="Shape 27"/>
        <p:cNvGrpSpPr/>
        <p:nvPr/>
      </p:nvGrpSpPr>
      <p:grpSpPr>
        <a:xfrm>
          <a:off x="0" y="0"/>
          <a:ext cx="0" cy="0"/>
          <a:chOff x="0" y="0"/>
          <a:chExt cx="0" cy="0"/>
        </a:xfrm>
      </p:grpSpPr>
      <p:sp>
        <p:nvSpPr>
          <p:cNvPr descr=" " id="28" name="Google Shape;28;p3"/>
          <p:cNvSpPr/>
          <p:nvPr/>
        </p:nvSpPr>
        <p:spPr>
          <a:xfrm>
            <a:off x="0" y="0"/>
            <a:ext cx="9144000" cy="304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9" name="Google Shape;29;p3"/>
          <p:cNvSpPr/>
          <p:nvPr/>
        </p:nvSpPr>
        <p:spPr>
          <a:xfrm>
            <a:off x="0" y="67056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 name="Google Shape;30;p3"/>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 type="subTitle"/>
          </p:nvPr>
        </p:nvSpPr>
        <p:spPr>
          <a:xfrm>
            <a:off x="304800" y="1676400"/>
            <a:ext cx="8534400" cy="762000"/>
          </a:xfrm>
          <a:prstGeom prst="rect">
            <a:avLst/>
          </a:prstGeom>
          <a:noFill/>
          <a:ln>
            <a:noFill/>
          </a:ln>
        </p:spPr>
        <p:txBody>
          <a:bodyPr anchorCtr="0" anchor="ctr" bIns="45700" lIns="91425" spcFirstLastPara="1" rIns="91425" wrap="square" tIns="45700">
            <a:noAutofit/>
          </a:bodyPr>
          <a:lstStyle>
            <a:lvl1pPr lvl="0" algn="ctr">
              <a:spcBef>
                <a:spcPts val="600"/>
              </a:spcBef>
              <a:spcAft>
                <a:spcPts val="0"/>
              </a:spcAft>
              <a:buClr>
                <a:schemeClr val="dk1"/>
              </a:buClr>
              <a:buSzPts val="2800"/>
              <a:buFont typeface="Arial"/>
              <a:buNone/>
              <a:defRPr sz="2800"/>
            </a:lvl1pPr>
            <a:lvl2pPr lvl="1" algn="l">
              <a:spcBef>
                <a:spcPts val="600"/>
              </a:spcBef>
              <a:spcAft>
                <a:spcPts val="0"/>
              </a:spcAft>
              <a:buClr>
                <a:schemeClr val="dk1"/>
              </a:buClr>
              <a:buSzPts val="1800"/>
              <a:buChar char="•"/>
              <a:defRPr/>
            </a:lvl2pPr>
            <a:lvl3pPr lvl="2" algn="l">
              <a:spcBef>
                <a:spcPts val="600"/>
              </a:spcBef>
              <a:spcAft>
                <a:spcPts val="0"/>
              </a:spcAft>
              <a:buClr>
                <a:schemeClr val="dk1"/>
              </a:buClr>
              <a:buSzPts val="1800"/>
              <a:buChar char="‒"/>
              <a:defRPr/>
            </a:lvl3pPr>
            <a:lvl4pPr lvl="3" algn="l">
              <a:spcBef>
                <a:spcPts val="600"/>
              </a:spcBef>
              <a:spcAft>
                <a:spcPts val="0"/>
              </a:spcAft>
              <a:buClr>
                <a:schemeClr val="dk1"/>
              </a:buClr>
              <a:buSzPts val="1800"/>
              <a:buChar char="o"/>
              <a:defRPr/>
            </a:lvl4pPr>
            <a:lvl5pPr lvl="4" algn="l">
              <a:spcBef>
                <a:spcPts val="600"/>
              </a:spcBef>
              <a:spcAft>
                <a:spcPts val="0"/>
              </a:spcAft>
              <a:buClr>
                <a:schemeClr val="dk1"/>
              </a:buClr>
              <a:buSzPts val="1800"/>
              <a:buChar char="»"/>
              <a:defRPr/>
            </a:lvl5pPr>
            <a:lvl6pPr lvl="5" algn="l">
              <a:spcBef>
                <a:spcPts val="600"/>
              </a:spcBef>
              <a:spcAft>
                <a:spcPts val="0"/>
              </a:spcAft>
              <a:buClr>
                <a:srgbClr val="6185AB"/>
              </a:buClr>
              <a:buSzPts val="1800"/>
              <a:buChar char="»"/>
              <a:defRPr/>
            </a:lvl6pPr>
            <a:lvl7pPr lvl="6" algn="l">
              <a:spcBef>
                <a:spcPts val="360"/>
              </a:spcBef>
              <a:spcAft>
                <a:spcPts val="0"/>
              </a:spcAft>
              <a:buClr>
                <a:srgbClr val="6185AB"/>
              </a:buClr>
              <a:buSzPts val="1800"/>
              <a:buChar char="»"/>
              <a:defRPr/>
            </a:lvl7pPr>
            <a:lvl8pPr lvl="7" algn="l">
              <a:spcBef>
                <a:spcPts val="360"/>
              </a:spcBef>
              <a:spcAft>
                <a:spcPts val="0"/>
              </a:spcAft>
              <a:buClr>
                <a:srgbClr val="6185AB"/>
              </a:buClr>
              <a:buSzPts val="1800"/>
              <a:buChar char="»"/>
              <a:defRPr/>
            </a:lvl8pPr>
            <a:lvl9pPr lvl="8" algn="l">
              <a:spcBef>
                <a:spcPts val="360"/>
              </a:spcBef>
              <a:spcAft>
                <a:spcPts val="0"/>
              </a:spcAft>
              <a:buClr>
                <a:srgbClr val="6185AB"/>
              </a:buClr>
              <a:buSzPts val="1800"/>
              <a:buChar char="»"/>
              <a:defRPr/>
            </a:lvl9pPr>
          </a:lstStyle>
          <a:p/>
        </p:txBody>
      </p:sp>
      <p:sp>
        <p:nvSpPr>
          <p:cNvPr id="32" name="Google Shape;32;p3"/>
          <p:cNvSpPr txBox="1"/>
          <p:nvPr>
            <p:ph idx="2" type="body"/>
          </p:nvPr>
        </p:nvSpPr>
        <p:spPr>
          <a:xfrm>
            <a:off x="304800" y="2438400"/>
            <a:ext cx="8534400" cy="457200"/>
          </a:xfrm>
          <a:prstGeom prst="rect">
            <a:avLst/>
          </a:prstGeom>
          <a:noFill/>
          <a:ln>
            <a:noFill/>
          </a:ln>
        </p:spPr>
        <p:txBody>
          <a:bodyPr anchorCtr="0" anchor="ctr" bIns="45700" lIns="91425" spcFirstLastPara="1" rIns="91425" wrap="square" tIns="45700">
            <a:noAutofit/>
          </a:bodyPr>
          <a:lstStyle>
            <a:lvl1pPr indent="-228600" lvl="0" marL="457200" algn="ctr">
              <a:spcBef>
                <a:spcPts val="600"/>
              </a:spcBef>
              <a:spcAft>
                <a:spcPts val="0"/>
              </a:spcAft>
              <a:buClr>
                <a:schemeClr val="dk1"/>
              </a:buClr>
              <a:buSzPts val="2400"/>
              <a:buFont typeface="Avenir"/>
              <a:buNone/>
              <a:defRPr i="1" sz="2400">
                <a:latin typeface="Avenir"/>
                <a:ea typeface="Avenir"/>
                <a:cs typeface="Avenir"/>
                <a:sym typeface="Avenir"/>
              </a:defRPr>
            </a:lvl1pPr>
            <a:lvl2pPr indent="-342900" lvl="1" marL="914400" algn="l">
              <a:spcBef>
                <a:spcPts val="600"/>
              </a:spcBef>
              <a:spcAft>
                <a:spcPts val="0"/>
              </a:spcAft>
              <a:buClr>
                <a:schemeClr val="dk1"/>
              </a:buClr>
              <a:buSzPts val="1800"/>
              <a:buFont typeface="Avenir"/>
              <a:buChar char="•"/>
              <a:defRPr>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33" name="Google Shape;33;p3"/>
          <p:cNvSpPr txBox="1"/>
          <p:nvPr>
            <p:ph idx="3" type="body"/>
          </p:nvPr>
        </p:nvSpPr>
        <p:spPr>
          <a:xfrm>
            <a:off x="304800" y="2971800"/>
            <a:ext cx="4206240" cy="2514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34" name="Google Shape;34;p3"/>
          <p:cNvSpPr txBox="1"/>
          <p:nvPr>
            <p:ph idx="4" type="body"/>
          </p:nvPr>
        </p:nvSpPr>
        <p:spPr>
          <a:xfrm>
            <a:off x="4632960" y="2965450"/>
            <a:ext cx="4206240" cy="25146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35" name="Google Shape;35;p3"/>
          <p:cNvSpPr txBox="1"/>
          <p:nvPr/>
        </p:nvSpPr>
        <p:spPr>
          <a:xfrm>
            <a:off x="304800" y="5715000"/>
            <a:ext cx="6400800" cy="8229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Alt+Shift, encompassing Michigan’s Integrated Mathematics Initiative, is an </a:t>
            </a:r>
            <a:r>
              <a:rPr b="0" i="1" lang="en-US" sz="1400" u="none" cap="none" strike="noStrike">
                <a:solidFill>
                  <a:schemeClr val="dk1"/>
                </a:solidFill>
                <a:latin typeface="Arial"/>
                <a:ea typeface="Arial"/>
                <a:cs typeface="Arial"/>
                <a:sym typeface="Arial"/>
              </a:rPr>
              <a:t>Individuals with Disabilities Education Act </a:t>
            </a:r>
            <a:r>
              <a:rPr b="0" i="0" lang="en-US" sz="1400" u="none" cap="none" strike="noStrike">
                <a:solidFill>
                  <a:schemeClr val="dk1"/>
                </a:solidFill>
                <a:latin typeface="Arial"/>
                <a:ea typeface="Arial"/>
                <a:cs typeface="Arial"/>
                <a:sym typeface="Arial"/>
              </a:rPr>
              <a:t>(IDEA) Grant Funded Initiative through the Michigan Department of Education, Office of Special Education</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pic>
        <p:nvPicPr>
          <p:cNvPr id="36" name="Google Shape;36;p3"/>
          <p:cNvPicPr preferRelativeResize="0"/>
          <p:nvPr/>
        </p:nvPicPr>
        <p:blipFill rotWithShape="1">
          <a:blip r:embed="rId2">
            <a:alphaModFix/>
          </a:blip>
          <a:srcRect b="0" l="0" r="0" t="0"/>
          <a:stretch/>
        </p:blipFill>
        <p:spPr>
          <a:xfrm>
            <a:off x="6781800" y="5688242"/>
            <a:ext cx="2057400" cy="78875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9" name="Shape 149"/>
        <p:cNvGrpSpPr/>
        <p:nvPr/>
      </p:nvGrpSpPr>
      <p:grpSpPr>
        <a:xfrm>
          <a:off x="0" y="0"/>
          <a:ext cx="0" cy="0"/>
          <a:chOff x="0" y="0"/>
          <a:chExt cx="0" cy="0"/>
        </a:xfrm>
      </p:grpSpPr>
      <p:sp>
        <p:nvSpPr>
          <p:cNvPr id="150" name="Google Shape;150;p22"/>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 name="Google Shape;151;p22"/>
          <p:cNvSpPr txBox="1"/>
          <p:nvPr>
            <p:ph idx="1" type="body"/>
          </p:nvPr>
        </p:nvSpPr>
        <p:spPr>
          <a:xfrm>
            <a:off x="304800" y="1752600"/>
            <a:ext cx="8534400" cy="4343700"/>
          </a:xfrm>
          <a:prstGeom prst="rect">
            <a:avLst/>
          </a:prstGeom>
          <a:noFill/>
          <a:ln>
            <a:noFill/>
          </a:ln>
        </p:spPr>
        <p:txBody>
          <a:bodyPr anchorCtr="0" anchor="t" bIns="45700" lIns="91425" spcFirstLastPara="1" rIns="91425" wrap="square" tIns="45700">
            <a:noAutofit/>
          </a:bodyPr>
          <a:lstStyle>
            <a:lvl1pPr indent="-342900" lvl="0" marL="457200" rtl="0" algn="l">
              <a:spcBef>
                <a:spcPts val="600"/>
              </a:spcBef>
              <a:spcAft>
                <a:spcPts val="0"/>
              </a:spcAft>
              <a:buClr>
                <a:schemeClr val="dk1"/>
              </a:buClr>
              <a:buSzPts val="1800"/>
              <a:buChar char="▪"/>
              <a:defRPr/>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52" name="Google Shape;152;p2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53" name="Google Shape;153;p2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54" name="Google Shape;154;p22"/>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of 4">
  <p:cSld name="Grid of 4">
    <p:spTree>
      <p:nvGrpSpPr>
        <p:cNvPr id="155" name="Shape 155"/>
        <p:cNvGrpSpPr/>
        <p:nvPr/>
      </p:nvGrpSpPr>
      <p:grpSpPr>
        <a:xfrm>
          <a:off x="0" y="0"/>
          <a:ext cx="0" cy="0"/>
          <a:chOff x="0" y="0"/>
          <a:chExt cx="0" cy="0"/>
        </a:xfrm>
      </p:grpSpPr>
      <p:sp>
        <p:nvSpPr>
          <p:cNvPr id="156" name="Google Shape;156;p23"/>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7" name="Google Shape;157;p23"/>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58" name="Google Shape;158;p23"/>
          <p:cNvSpPr txBox="1"/>
          <p:nvPr>
            <p:ph idx="1" type="body"/>
          </p:nvPr>
        </p:nvSpPr>
        <p:spPr>
          <a:xfrm>
            <a:off x="304800" y="1371600"/>
            <a:ext cx="4242900" cy="23592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59" name="Google Shape;159;p23"/>
          <p:cNvSpPr txBox="1"/>
          <p:nvPr>
            <p:ph idx="2" type="body"/>
          </p:nvPr>
        </p:nvSpPr>
        <p:spPr>
          <a:xfrm>
            <a:off x="4572000" y="1371600"/>
            <a:ext cx="4251900" cy="23625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60" name="Google Shape;160;p23"/>
          <p:cNvSpPr txBox="1"/>
          <p:nvPr>
            <p:ph idx="3" type="body"/>
          </p:nvPr>
        </p:nvSpPr>
        <p:spPr>
          <a:xfrm>
            <a:off x="304800" y="3733800"/>
            <a:ext cx="4242900" cy="23592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61" name="Google Shape;161;p23"/>
          <p:cNvSpPr txBox="1"/>
          <p:nvPr>
            <p:ph idx="4" type="body"/>
          </p:nvPr>
        </p:nvSpPr>
        <p:spPr>
          <a:xfrm>
            <a:off x="4572000" y="3733800"/>
            <a:ext cx="4251900" cy="23592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162" name="Shape 162"/>
        <p:cNvGrpSpPr/>
        <p:nvPr/>
      </p:nvGrpSpPr>
      <p:grpSpPr>
        <a:xfrm>
          <a:off x="0" y="0"/>
          <a:ext cx="0" cy="0"/>
          <a:chOff x="0" y="0"/>
          <a:chExt cx="0" cy="0"/>
        </a:xfrm>
      </p:grpSpPr>
      <p:sp>
        <p:nvSpPr>
          <p:cNvPr id="163" name="Google Shape;163;p24"/>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64" name="Google Shape;164;p24"/>
          <p:cNvSpPr txBox="1"/>
          <p:nvPr>
            <p:ph idx="1" type="body"/>
          </p:nvPr>
        </p:nvSpPr>
        <p:spPr>
          <a:xfrm>
            <a:off x="304800" y="1752600"/>
            <a:ext cx="8534400" cy="4267200"/>
          </a:xfrm>
          <a:prstGeom prst="rect">
            <a:avLst/>
          </a:prstGeom>
          <a:noFill/>
          <a:ln>
            <a:noFill/>
          </a:ln>
        </p:spPr>
        <p:txBody>
          <a:bodyPr anchorCtr="0" anchor="t" bIns="45700" lIns="91425" spcFirstLastPara="1" rIns="91425" wrap="square" tIns="45700">
            <a:noAutofit/>
          </a:bodyPr>
          <a:lstStyle>
            <a:lvl1pPr indent="-431800" lvl="0" marL="457200" rtl="0" algn="l">
              <a:spcBef>
                <a:spcPts val="0"/>
              </a:spcBef>
              <a:spcAft>
                <a:spcPts val="0"/>
              </a:spcAft>
              <a:buClr>
                <a:schemeClr val="dk1"/>
              </a:buClr>
              <a:buSzPts val="3200"/>
              <a:buChar char="▪"/>
              <a:defRPr/>
            </a:lvl1pPr>
            <a:lvl2pPr indent="-406400" lvl="1" marL="914400" rtl="0" algn="l">
              <a:spcBef>
                <a:spcPts val="600"/>
              </a:spcBef>
              <a:spcAft>
                <a:spcPts val="0"/>
              </a:spcAft>
              <a:buClr>
                <a:schemeClr val="dk1"/>
              </a:buClr>
              <a:buSzPts val="2800"/>
              <a:buChar char="•"/>
              <a:defRPr/>
            </a:lvl2pPr>
            <a:lvl3pPr indent="-393700" lvl="2" marL="1371600" rtl="0" algn="l">
              <a:spcBef>
                <a:spcPts val="600"/>
              </a:spcBef>
              <a:spcAft>
                <a:spcPts val="0"/>
              </a:spcAft>
              <a:buClr>
                <a:schemeClr val="dk1"/>
              </a:buClr>
              <a:buSzPts val="2600"/>
              <a:buChar char="‒"/>
              <a:defRPr sz="2600"/>
            </a:lvl3pPr>
            <a:lvl4pPr indent="-393700" lvl="3" marL="1828800" rtl="0" algn="l">
              <a:spcBef>
                <a:spcPts val="600"/>
              </a:spcBef>
              <a:spcAft>
                <a:spcPts val="0"/>
              </a:spcAft>
              <a:buClr>
                <a:schemeClr val="dk1"/>
              </a:buClr>
              <a:buSzPts val="2600"/>
              <a:buChar char="o"/>
              <a:defRPr sz="2600"/>
            </a:lvl4pPr>
            <a:lvl5pPr indent="-355600" lvl="4" marL="2286000" rtl="0" algn="l">
              <a:spcBef>
                <a:spcPts val="600"/>
              </a:spcBef>
              <a:spcAft>
                <a:spcPts val="0"/>
              </a:spcAft>
              <a:buClr>
                <a:schemeClr val="dk1"/>
              </a:buClr>
              <a:buSzPts val="2000"/>
              <a:buFont typeface="Arial"/>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65" name="Google Shape;165;p24"/>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66" name="Shape 166"/>
        <p:cNvGrpSpPr/>
        <p:nvPr/>
      </p:nvGrpSpPr>
      <p:grpSpPr>
        <a:xfrm>
          <a:off x="0" y="0"/>
          <a:ext cx="0" cy="0"/>
          <a:chOff x="0" y="0"/>
          <a:chExt cx="0" cy="0"/>
        </a:xfrm>
      </p:grpSpPr>
      <p:sp>
        <p:nvSpPr>
          <p:cNvPr id="167" name="Google Shape;167;p25"/>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p25"/>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69" name="Google Shape;169;p25"/>
          <p:cNvSpPr txBox="1"/>
          <p:nvPr>
            <p:ph idx="1" type="body"/>
          </p:nvPr>
        </p:nvSpPr>
        <p:spPr>
          <a:xfrm>
            <a:off x="304800" y="1447800"/>
            <a:ext cx="2743200" cy="1752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0" name="Google Shape;170;p25"/>
          <p:cNvSpPr txBox="1"/>
          <p:nvPr>
            <p:ph idx="2" type="body"/>
          </p:nvPr>
        </p:nvSpPr>
        <p:spPr>
          <a:xfrm>
            <a:off x="304800" y="3657600"/>
            <a:ext cx="2743200" cy="1752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1" name="Google Shape;171;p25"/>
          <p:cNvSpPr txBox="1"/>
          <p:nvPr>
            <p:ph idx="3" type="body"/>
          </p:nvPr>
        </p:nvSpPr>
        <p:spPr>
          <a:xfrm>
            <a:off x="3200400" y="1447800"/>
            <a:ext cx="2743200" cy="1752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2" name="Google Shape;172;p25"/>
          <p:cNvSpPr txBox="1"/>
          <p:nvPr>
            <p:ph idx="4" type="body"/>
          </p:nvPr>
        </p:nvSpPr>
        <p:spPr>
          <a:xfrm>
            <a:off x="6096000" y="1447800"/>
            <a:ext cx="2743200" cy="1752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3" name="Google Shape;173;p25"/>
          <p:cNvSpPr txBox="1"/>
          <p:nvPr>
            <p:ph idx="5" type="body"/>
          </p:nvPr>
        </p:nvSpPr>
        <p:spPr>
          <a:xfrm>
            <a:off x="3183194" y="3657600"/>
            <a:ext cx="2743200" cy="1752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4" name="Google Shape;174;p25"/>
          <p:cNvSpPr txBox="1"/>
          <p:nvPr>
            <p:ph idx="6" type="body"/>
          </p:nvPr>
        </p:nvSpPr>
        <p:spPr>
          <a:xfrm>
            <a:off x="304800" y="3200400"/>
            <a:ext cx="2743200" cy="381300"/>
          </a:xfrm>
          <a:prstGeom prst="rect">
            <a:avLst/>
          </a:prstGeom>
          <a:noFill/>
          <a:ln>
            <a:noFill/>
          </a:ln>
        </p:spPr>
        <p:txBody>
          <a:bodyPr anchorCtr="0" anchor="t" bIns="45700" lIns="91425" spcFirstLastPara="1" rIns="91425" wrap="square" tIns="45700">
            <a:noAutofit/>
          </a:bodyPr>
          <a:lstStyle>
            <a:lvl1pPr indent="-355600" lvl="0" marL="457200" rtl="0" algn="l">
              <a:spcBef>
                <a:spcPts val="600"/>
              </a:spcBef>
              <a:spcAft>
                <a:spcPts val="0"/>
              </a:spcAft>
              <a:buClr>
                <a:schemeClr val="dk1"/>
              </a:buClr>
              <a:buSzPts val="2000"/>
              <a:buChar char="▪"/>
              <a:defRPr sz="20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5" name="Google Shape;175;p25"/>
          <p:cNvSpPr txBox="1"/>
          <p:nvPr>
            <p:ph idx="7" type="body"/>
          </p:nvPr>
        </p:nvSpPr>
        <p:spPr>
          <a:xfrm>
            <a:off x="3200400" y="3200400"/>
            <a:ext cx="2743200" cy="381300"/>
          </a:xfrm>
          <a:prstGeom prst="rect">
            <a:avLst/>
          </a:prstGeom>
          <a:noFill/>
          <a:ln>
            <a:noFill/>
          </a:ln>
        </p:spPr>
        <p:txBody>
          <a:bodyPr anchorCtr="0" anchor="t" bIns="45700" lIns="91425" spcFirstLastPara="1" rIns="91425" wrap="square" tIns="45700">
            <a:noAutofit/>
          </a:bodyPr>
          <a:lstStyle>
            <a:lvl1pPr indent="-355600" lvl="0" marL="457200" rtl="0" algn="l">
              <a:spcBef>
                <a:spcPts val="600"/>
              </a:spcBef>
              <a:spcAft>
                <a:spcPts val="0"/>
              </a:spcAft>
              <a:buClr>
                <a:schemeClr val="dk1"/>
              </a:buClr>
              <a:buSzPts val="2000"/>
              <a:buChar char="▪"/>
              <a:defRPr sz="20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6" name="Google Shape;176;p25"/>
          <p:cNvSpPr txBox="1"/>
          <p:nvPr>
            <p:ph idx="8" type="body"/>
          </p:nvPr>
        </p:nvSpPr>
        <p:spPr>
          <a:xfrm>
            <a:off x="6096000" y="3200400"/>
            <a:ext cx="2743200" cy="381300"/>
          </a:xfrm>
          <a:prstGeom prst="rect">
            <a:avLst/>
          </a:prstGeom>
          <a:noFill/>
          <a:ln>
            <a:noFill/>
          </a:ln>
        </p:spPr>
        <p:txBody>
          <a:bodyPr anchorCtr="0" anchor="t" bIns="45700" lIns="91425" spcFirstLastPara="1" rIns="91425" wrap="square" tIns="45700">
            <a:noAutofit/>
          </a:bodyPr>
          <a:lstStyle>
            <a:lvl1pPr indent="-355600" lvl="0" marL="457200" rtl="0" algn="l">
              <a:spcBef>
                <a:spcPts val="600"/>
              </a:spcBef>
              <a:spcAft>
                <a:spcPts val="0"/>
              </a:spcAft>
              <a:buClr>
                <a:schemeClr val="dk1"/>
              </a:buClr>
              <a:buSzPts val="2000"/>
              <a:buChar char="▪"/>
              <a:defRPr sz="20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7" name="Google Shape;177;p25"/>
          <p:cNvSpPr txBox="1"/>
          <p:nvPr>
            <p:ph idx="9" type="body"/>
          </p:nvPr>
        </p:nvSpPr>
        <p:spPr>
          <a:xfrm>
            <a:off x="6093543" y="3657600"/>
            <a:ext cx="2743200" cy="1752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8" name="Google Shape;178;p25"/>
          <p:cNvSpPr txBox="1"/>
          <p:nvPr>
            <p:ph idx="13" type="body"/>
          </p:nvPr>
        </p:nvSpPr>
        <p:spPr>
          <a:xfrm>
            <a:off x="6093543" y="5433218"/>
            <a:ext cx="2743200" cy="381300"/>
          </a:xfrm>
          <a:prstGeom prst="rect">
            <a:avLst/>
          </a:prstGeom>
          <a:noFill/>
          <a:ln>
            <a:noFill/>
          </a:ln>
        </p:spPr>
        <p:txBody>
          <a:bodyPr anchorCtr="0" anchor="t" bIns="45700" lIns="91425" spcFirstLastPara="1" rIns="91425" wrap="square" tIns="45700">
            <a:noAutofit/>
          </a:bodyPr>
          <a:lstStyle>
            <a:lvl1pPr indent="-355600" lvl="0" marL="457200" rtl="0" algn="l">
              <a:spcBef>
                <a:spcPts val="600"/>
              </a:spcBef>
              <a:spcAft>
                <a:spcPts val="0"/>
              </a:spcAft>
              <a:buClr>
                <a:schemeClr val="dk1"/>
              </a:buClr>
              <a:buSzPts val="2000"/>
              <a:buChar char="▪"/>
              <a:defRPr sz="20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79" name="Google Shape;179;p25"/>
          <p:cNvSpPr txBox="1"/>
          <p:nvPr>
            <p:ph idx="14" type="body"/>
          </p:nvPr>
        </p:nvSpPr>
        <p:spPr>
          <a:xfrm>
            <a:off x="3183194" y="5433218"/>
            <a:ext cx="2743200" cy="381300"/>
          </a:xfrm>
          <a:prstGeom prst="rect">
            <a:avLst/>
          </a:prstGeom>
          <a:noFill/>
          <a:ln>
            <a:noFill/>
          </a:ln>
        </p:spPr>
        <p:txBody>
          <a:bodyPr anchorCtr="0" anchor="t" bIns="45700" lIns="91425" spcFirstLastPara="1" rIns="91425" wrap="square" tIns="45700">
            <a:noAutofit/>
          </a:bodyPr>
          <a:lstStyle>
            <a:lvl1pPr indent="-355600" lvl="0" marL="457200" rtl="0" algn="l">
              <a:spcBef>
                <a:spcPts val="600"/>
              </a:spcBef>
              <a:spcAft>
                <a:spcPts val="0"/>
              </a:spcAft>
              <a:buClr>
                <a:schemeClr val="dk1"/>
              </a:buClr>
              <a:buSzPts val="2000"/>
              <a:buChar char="▪"/>
              <a:defRPr sz="20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80" name="Google Shape;180;p25"/>
          <p:cNvSpPr txBox="1"/>
          <p:nvPr>
            <p:ph idx="15" type="body"/>
          </p:nvPr>
        </p:nvSpPr>
        <p:spPr>
          <a:xfrm>
            <a:off x="302342" y="5433218"/>
            <a:ext cx="2743200" cy="381300"/>
          </a:xfrm>
          <a:prstGeom prst="rect">
            <a:avLst/>
          </a:prstGeom>
          <a:noFill/>
          <a:ln>
            <a:noFill/>
          </a:ln>
        </p:spPr>
        <p:txBody>
          <a:bodyPr anchorCtr="0" anchor="t" bIns="45700" lIns="91425" spcFirstLastPara="1" rIns="91425" wrap="square" tIns="45700">
            <a:noAutofit/>
          </a:bodyPr>
          <a:lstStyle>
            <a:lvl1pPr indent="-355600" lvl="0" marL="457200" rtl="0" algn="l">
              <a:spcBef>
                <a:spcPts val="600"/>
              </a:spcBef>
              <a:spcAft>
                <a:spcPts val="0"/>
              </a:spcAft>
              <a:buClr>
                <a:schemeClr val="dk1"/>
              </a:buClr>
              <a:buSzPts val="2000"/>
              <a:buChar char="▪"/>
              <a:defRPr sz="20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flexislide with captions">
  <p:cSld name="3 column flexislide with captions">
    <p:spTree>
      <p:nvGrpSpPr>
        <p:cNvPr id="181" name="Shape 181"/>
        <p:cNvGrpSpPr/>
        <p:nvPr/>
      </p:nvGrpSpPr>
      <p:grpSpPr>
        <a:xfrm>
          <a:off x="0" y="0"/>
          <a:ext cx="0" cy="0"/>
          <a:chOff x="0" y="0"/>
          <a:chExt cx="0" cy="0"/>
        </a:xfrm>
      </p:grpSpPr>
      <p:sp>
        <p:nvSpPr>
          <p:cNvPr id="182" name="Google Shape;182;p26"/>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3" name="Google Shape;183;p26"/>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84" name="Google Shape;184;p26"/>
          <p:cNvSpPr txBox="1"/>
          <p:nvPr>
            <p:ph idx="1" type="body"/>
          </p:nvPr>
        </p:nvSpPr>
        <p:spPr>
          <a:xfrm>
            <a:off x="304800" y="3124200"/>
            <a:ext cx="2743200" cy="24384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85" name="Google Shape;185;p26"/>
          <p:cNvSpPr txBox="1"/>
          <p:nvPr>
            <p:ph idx="2" type="body"/>
          </p:nvPr>
        </p:nvSpPr>
        <p:spPr>
          <a:xfrm>
            <a:off x="3200400" y="3113314"/>
            <a:ext cx="2743200" cy="24492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86" name="Google Shape;186;p26"/>
          <p:cNvSpPr txBox="1"/>
          <p:nvPr>
            <p:ph idx="3" type="body"/>
          </p:nvPr>
        </p:nvSpPr>
        <p:spPr>
          <a:xfrm>
            <a:off x="6096000" y="3113314"/>
            <a:ext cx="2743200" cy="24492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87" name="Google Shape;187;p26"/>
          <p:cNvSpPr txBox="1"/>
          <p:nvPr>
            <p:ph idx="4" type="body"/>
          </p:nvPr>
        </p:nvSpPr>
        <p:spPr>
          <a:xfrm>
            <a:off x="304800" y="1524000"/>
            <a:ext cx="8534400" cy="1325700"/>
          </a:xfrm>
          <a:prstGeom prst="rect">
            <a:avLst/>
          </a:prstGeom>
          <a:noFill/>
          <a:ln>
            <a:noFill/>
          </a:ln>
        </p:spPr>
        <p:txBody>
          <a:bodyPr anchorCtr="0" anchor="t" bIns="45700" lIns="91425" spcFirstLastPara="1" rIns="91425" wrap="square" tIns="45700">
            <a:noAutofit/>
          </a:bodyPr>
          <a:lstStyle>
            <a:lvl1pPr indent="-355600" lvl="0" marL="457200" rtl="0" algn="l">
              <a:spcBef>
                <a:spcPts val="600"/>
              </a:spcBef>
              <a:spcAft>
                <a:spcPts val="0"/>
              </a:spcAft>
              <a:buClr>
                <a:schemeClr val="dk1"/>
              </a:buClr>
              <a:buSzPts val="2000"/>
              <a:buChar char="▪"/>
              <a:defRPr sz="2000"/>
            </a:lvl1pPr>
            <a:lvl2pPr indent="-342900" lvl="1" marL="914400" rtl="0" algn="l">
              <a:spcBef>
                <a:spcPts val="600"/>
              </a:spcBef>
              <a:spcAft>
                <a:spcPts val="0"/>
              </a:spcAft>
              <a:buClr>
                <a:schemeClr val="dk1"/>
              </a:buClr>
              <a:buSzPts val="1800"/>
              <a:buFont typeface="Arial"/>
              <a:buChar char="•"/>
              <a:defRPr sz="1800"/>
            </a:lvl2pPr>
            <a:lvl3pPr indent="-330200" lvl="2" marL="1371600" rtl="0" algn="l">
              <a:spcBef>
                <a:spcPts val="600"/>
              </a:spcBef>
              <a:spcAft>
                <a:spcPts val="0"/>
              </a:spcAft>
              <a:buClr>
                <a:schemeClr val="dk1"/>
              </a:buClr>
              <a:buSzPts val="1600"/>
              <a:buFont typeface="Arial"/>
              <a:buChar char="‑"/>
              <a:defRPr sz="1600"/>
            </a:lvl3pPr>
            <a:lvl4pPr indent="-228600" lvl="3" marL="1828800" rtl="0" algn="l">
              <a:spcBef>
                <a:spcPts val="1200"/>
              </a:spcBef>
              <a:spcAft>
                <a:spcPts val="0"/>
              </a:spcAft>
              <a:buClr>
                <a:schemeClr val="dk1"/>
              </a:buClr>
              <a:buSzPts val="2600"/>
              <a:buNone/>
              <a:defRPr/>
            </a:lvl4pPr>
            <a:lvl5pPr indent="-228600" lvl="4" marL="2286000" rtl="0" algn="l">
              <a:spcBef>
                <a:spcPts val="600"/>
              </a:spcBef>
              <a:spcAft>
                <a:spcPts val="0"/>
              </a:spcAft>
              <a:buClr>
                <a:schemeClr val="dk1"/>
              </a:buClr>
              <a:buSzPts val="2000"/>
              <a:buFont typeface="Arial"/>
              <a:buNone/>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88" name="Google Shape;188;p26"/>
          <p:cNvSpPr txBox="1"/>
          <p:nvPr>
            <p:ph idx="5" type="body"/>
          </p:nvPr>
        </p:nvSpPr>
        <p:spPr>
          <a:xfrm>
            <a:off x="304800" y="5562600"/>
            <a:ext cx="2743200" cy="5337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Clr>
                <a:schemeClr val="dk1"/>
              </a:buClr>
              <a:buSzPts val="1600"/>
              <a:buNone/>
              <a:defRPr i="1" sz="16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89" name="Google Shape;189;p26"/>
          <p:cNvSpPr txBox="1"/>
          <p:nvPr>
            <p:ph idx="6" type="body"/>
          </p:nvPr>
        </p:nvSpPr>
        <p:spPr>
          <a:xfrm>
            <a:off x="3200400" y="5562600"/>
            <a:ext cx="2743200" cy="5337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Clr>
                <a:schemeClr val="dk1"/>
              </a:buClr>
              <a:buSzPts val="1600"/>
              <a:buNone/>
              <a:defRPr i="1" sz="16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190" name="Google Shape;190;p26"/>
          <p:cNvSpPr txBox="1"/>
          <p:nvPr>
            <p:ph idx="7" type="body"/>
          </p:nvPr>
        </p:nvSpPr>
        <p:spPr>
          <a:xfrm>
            <a:off x="6096000" y="5562600"/>
            <a:ext cx="2743200" cy="5337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Clr>
                <a:schemeClr val="dk1"/>
              </a:buClr>
              <a:buSzPts val="1600"/>
              <a:buNone/>
              <a:defRPr i="1" sz="16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Section Break">
    <p:spTree>
      <p:nvGrpSpPr>
        <p:cNvPr id="191" name="Shape 191"/>
        <p:cNvGrpSpPr/>
        <p:nvPr/>
      </p:nvGrpSpPr>
      <p:grpSpPr>
        <a:xfrm>
          <a:off x="0" y="0"/>
          <a:ext cx="0" cy="0"/>
          <a:chOff x="0" y="0"/>
          <a:chExt cx="0" cy="0"/>
        </a:xfrm>
      </p:grpSpPr>
      <p:sp>
        <p:nvSpPr>
          <p:cNvPr id="192" name="Google Shape;192;p27"/>
          <p:cNvSpPr txBox="1"/>
          <p:nvPr>
            <p:ph type="title"/>
          </p:nvPr>
        </p:nvSpPr>
        <p:spPr>
          <a:xfrm>
            <a:off x="267929" y="914400"/>
            <a:ext cx="8534400" cy="4724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3" name="Google Shape;193;p27"/>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options with lead in">
  <p:cSld name="Two options with lead in">
    <p:spTree>
      <p:nvGrpSpPr>
        <p:cNvPr id="194" name="Shape 194"/>
        <p:cNvGrpSpPr/>
        <p:nvPr/>
      </p:nvGrpSpPr>
      <p:grpSpPr>
        <a:xfrm>
          <a:off x="0" y="0"/>
          <a:ext cx="0" cy="0"/>
          <a:chOff x="0" y="0"/>
          <a:chExt cx="0" cy="0"/>
        </a:xfrm>
      </p:grpSpPr>
      <p:sp>
        <p:nvSpPr>
          <p:cNvPr id="195" name="Google Shape;195;p28"/>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96" name="Google Shape;196;p28"/>
          <p:cNvSpPr txBox="1"/>
          <p:nvPr>
            <p:ph idx="1" type="body"/>
          </p:nvPr>
        </p:nvSpPr>
        <p:spPr>
          <a:xfrm>
            <a:off x="4648200" y="3352800"/>
            <a:ext cx="4191000" cy="27432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197" name="Google Shape;197;p28"/>
          <p:cNvSpPr txBox="1"/>
          <p:nvPr>
            <p:ph idx="2" type="body"/>
          </p:nvPr>
        </p:nvSpPr>
        <p:spPr>
          <a:xfrm>
            <a:off x="304800" y="3352799"/>
            <a:ext cx="4191000" cy="27432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198" name="Google Shape;198;p28"/>
          <p:cNvSpPr txBox="1"/>
          <p:nvPr>
            <p:ph idx="3" type="body"/>
          </p:nvPr>
        </p:nvSpPr>
        <p:spPr>
          <a:xfrm>
            <a:off x="304800" y="1490790"/>
            <a:ext cx="8534400" cy="1328700"/>
          </a:xfrm>
          <a:prstGeom prst="rect">
            <a:avLst/>
          </a:prstGeom>
          <a:noFill/>
          <a:ln>
            <a:noFill/>
          </a:ln>
        </p:spPr>
        <p:txBody>
          <a:bodyPr anchorCtr="0" anchor="t" bIns="45700" lIns="91425" spcFirstLastPara="1" rIns="91425" wrap="square" tIns="45700">
            <a:noAutofit/>
          </a:bodyPr>
          <a:lstStyle>
            <a:lvl1pPr indent="-355600" lvl="0" marL="457200" rtl="0" algn="l">
              <a:spcBef>
                <a:spcPts val="0"/>
              </a:spcBef>
              <a:spcAft>
                <a:spcPts val="0"/>
              </a:spcAft>
              <a:buClr>
                <a:schemeClr val="dk1"/>
              </a:buClr>
              <a:buSzPts val="2000"/>
              <a:buFont typeface="Noto Sans Symbols"/>
              <a:buChar char="▪"/>
              <a:defRPr sz="2000"/>
            </a:lvl1pPr>
            <a:lvl2pPr indent="-342900" lvl="1" marL="914400" rtl="0" algn="l">
              <a:spcBef>
                <a:spcPts val="600"/>
              </a:spcBef>
              <a:spcAft>
                <a:spcPts val="0"/>
              </a:spcAft>
              <a:buClr>
                <a:schemeClr val="dk1"/>
              </a:buClr>
              <a:buSzPts val="1800"/>
              <a:buChar char="•"/>
              <a:defRPr sz="1800"/>
            </a:lvl2pPr>
            <a:lvl3pPr indent="-330200" lvl="2" marL="1371600" rtl="0" algn="l">
              <a:spcBef>
                <a:spcPts val="600"/>
              </a:spcBef>
              <a:spcAft>
                <a:spcPts val="0"/>
              </a:spcAft>
              <a:buClr>
                <a:schemeClr val="dk1"/>
              </a:buClr>
              <a:buSzPts val="1600"/>
              <a:buChar char="‒"/>
              <a:defRPr sz="1600"/>
            </a:lvl3pPr>
            <a:lvl4pPr indent="-342900" lvl="3" marL="1828800" rtl="0" algn="l">
              <a:spcBef>
                <a:spcPts val="600"/>
              </a:spcBef>
              <a:spcAft>
                <a:spcPts val="0"/>
              </a:spcAft>
              <a:buClr>
                <a:schemeClr val="dk1"/>
              </a:buClr>
              <a:buSzPts val="1800"/>
              <a:buChar char="o"/>
              <a:defRPr sz="18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199" name="Google Shape;199;p28"/>
          <p:cNvSpPr txBox="1"/>
          <p:nvPr>
            <p:ph type="title"/>
          </p:nvPr>
        </p:nvSpPr>
        <p:spPr>
          <a:xfrm>
            <a:off x="304800" y="381001"/>
            <a:ext cx="8534400" cy="987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0" name="Google Shape;200;p28"/>
          <p:cNvSpPr txBox="1"/>
          <p:nvPr>
            <p:ph idx="4" type="body"/>
          </p:nvPr>
        </p:nvSpPr>
        <p:spPr>
          <a:xfrm>
            <a:off x="304800" y="2941636"/>
            <a:ext cx="4191000" cy="411300"/>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rtl="0" algn="ctr">
              <a:spcBef>
                <a:spcPts val="600"/>
              </a:spcBef>
              <a:spcAft>
                <a:spcPts val="0"/>
              </a:spcAft>
              <a:buClr>
                <a:schemeClr val="lt1"/>
              </a:buClr>
              <a:buSzPts val="1800"/>
              <a:buFont typeface="Arial"/>
              <a:buNone/>
              <a:defRPr b="1" sz="1800">
                <a:solidFill>
                  <a:schemeClr val="lt1"/>
                </a:solidFill>
              </a:defRPr>
            </a:lvl1pPr>
            <a:lvl2pPr indent="-342900" lvl="1" marL="914400" rtl="0" algn="l">
              <a:spcBef>
                <a:spcPts val="600"/>
              </a:spcBef>
              <a:spcAft>
                <a:spcPts val="0"/>
              </a:spcAft>
              <a:buClr>
                <a:schemeClr val="dk1"/>
              </a:buClr>
              <a:buSzPts val="1800"/>
              <a:buChar char="•"/>
              <a:defRPr sz="1800"/>
            </a:lvl2pPr>
            <a:lvl3pPr indent="-330200" lvl="2" marL="1371600" rtl="0" algn="l">
              <a:spcBef>
                <a:spcPts val="600"/>
              </a:spcBef>
              <a:spcAft>
                <a:spcPts val="0"/>
              </a:spcAft>
              <a:buClr>
                <a:schemeClr val="dk1"/>
              </a:buClr>
              <a:buSzPts val="1600"/>
              <a:buChar char="‒"/>
              <a:defRPr sz="1600"/>
            </a:lvl3pPr>
            <a:lvl4pPr indent="-342900" lvl="3" marL="1828800" rtl="0" algn="l">
              <a:spcBef>
                <a:spcPts val="600"/>
              </a:spcBef>
              <a:spcAft>
                <a:spcPts val="0"/>
              </a:spcAft>
              <a:buClr>
                <a:schemeClr val="dk1"/>
              </a:buClr>
              <a:buSzPts val="1800"/>
              <a:buChar char="o"/>
              <a:defRPr sz="18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201" name="Google Shape;201;p28"/>
          <p:cNvSpPr txBox="1"/>
          <p:nvPr>
            <p:ph idx="5" type="body"/>
          </p:nvPr>
        </p:nvSpPr>
        <p:spPr>
          <a:xfrm>
            <a:off x="4648200" y="2941636"/>
            <a:ext cx="4191000" cy="411300"/>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rtl="0" algn="ctr">
              <a:spcBef>
                <a:spcPts val="600"/>
              </a:spcBef>
              <a:spcAft>
                <a:spcPts val="0"/>
              </a:spcAft>
              <a:buClr>
                <a:schemeClr val="lt1"/>
              </a:buClr>
              <a:buSzPts val="1800"/>
              <a:buFont typeface="Arial"/>
              <a:buNone/>
              <a:defRPr b="1" sz="1800">
                <a:solidFill>
                  <a:schemeClr val="lt1"/>
                </a:solidFill>
              </a:defRPr>
            </a:lvl1pPr>
            <a:lvl2pPr indent="-342900" lvl="1" marL="914400" rtl="0" algn="l">
              <a:spcBef>
                <a:spcPts val="600"/>
              </a:spcBef>
              <a:spcAft>
                <a:spcPts val="0"/>
              </a:spcAft>
              <a:buClr>
                <a:schemeClr val="dk1"/>
              </a:buClr>
              <a:buSzPts val="1800"/>
              <a:buChar char="•"/>
              <a:defRPr sz="1800"/>
            </a:lvl2pPr>
            <a:lvl3pPr indent="-330200" lvl="2" marL="1371600" rtl="0" algn="l">
              <a:spcBef>
                <a:spcPts val="600"/>
              </a:spcBef>
              <a:spcAft>
                <a:spcPts val="0"/>
              </a:spcAft>
              <a:buClr>
                <a:schemeClr val="dk1"/>
              </a:buClr>
              <a:buSzPts val="1600"/>
              <a:buChar char="‒"/>
              <a:defRPr sz="1600"/>
            </a:lvl3pPr>
            <a:lvl4pPr indent="-342900" lvl="3" marL="1828800" rtl="0" algn="l">
              <a:spcBef>
                <a:spcPts val="600"/>
              </a:spcBef>
              <a:spcAft>
                <a:spcPts val="0"/>
              </a:spcAft>
              <a:buClr>
                <a:schemeClr val="dk1"/>
              </a:buClr>
              <a:buSzPts val="1800"/>
              <a:buChar char="o"/>
              <a:defRPr sz="18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DE Title Slide" showMasterSp="0">
  <p:cSld name="MDE Title Slide">
    <p:spTree>
      <p:nvGrpSpPr>
        <p:cNvPr id="202" name="Shape 202"/>
        <p:cNvGrpSpPr/>
        <p:nvPr/>
      </p:nvGrpSpPr>
      <p:grpSpPr>
        <a:xfrm>
          <a:off x="0" y="0"/>
          <a:ext cx="0" cy="0"/>
          <a:chOff x="0" y="0"/>
          <a:chExt cx="0" cy="0"/>
        </a:xfrm>
      </p:grpSpPr>
      <p:sp>
        <p:nvSpPr>
          <p:cNvPr descr=" " id="203" name="Google Shape;203;p29"/>
          <p:cNvSpPr/>
          <p:nvPr/>
        </p:nvSpPr>
        <p:spPr>
          <a:xfrm>
            <a:off x="0" y="0"/>
            <a:ext cx="9144000" cy="304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04" name="Google Shape;204;p29"/>
          <p:cNvSpPr/>
          <p:nvPr/>
        </p:nvSpPr>
        <p:spPr>
          <a:xfrm>
            <a:off x="0" y="67056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05" name="Google Shape;205;p29"/>
          <p:cNvSpPr/>
          <p:nvPr/>
        </p:nvSpPr>
        <p:spPr>
          <a:xfrm>
            <a:off x="0" y="54102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06" name="Google Shape;206;p29"/>
          <p:cNvSpPr/>
          <p:nvPr/>
        </p:nvSpPr>
        <p:spPr>
          <a:xfrm>
            <a:off x="-11705" y="4762500"/>
            <a:ext cx="9167400" cy="533700"/>
          </a:xfrm>
          <a:prstGeom prst="rect">
            <a:avLst/>
          </a:prstGeom>
          <a:solidFill>
            <a:schemeClr val="accent1"/>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7" name="Google Shape;207;p29"/>
          <p:cNvSpPr txBox="1"/>
          <p:nvPr/>
        </p:nvSpPr>
        <p:spPr>
          <a:xfrm>
            <a:off x="0" y="533400"/>
            <a:ext cx="9144000" cy="2210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1" sz="2800">
              <a:solidFill>
                <a:srgbClr val="332727"/>
              </a:solidFill>
              <a:latin typeface="Arial"/>
              <a:ea typeface="Arial"/>
              <a:cs typeface="Arial"/>
              <a:sym typeface="Arial"/>
            </a:endParaRPr>
          </a:p>
        </p:txBody>
      </p:sp>
      <p:pic>
        <p:nvPicPr>
          <p:cNvPr descr=" " id="208" name="Google Shape;208;p29"/>
          <p:cNvPicPr preferRelativeResize="0"/>
          <p:nvPr/>
        </p:nvPicPr>
        <p:blipFill rotWithShape="1">
          <a:blip r:embed="rId2">
            <a:alphaModFix/>
          </a:blip>
          <a:srcRect b="0" l="0" r="0" t="0"/>
          <a:stretch/>
        </p:blipFill>
        <p:spPr>
          <a:xfrm>
            <a:off x="7086600" y="5703030"/>
            <a:ext cx="1046632" cy="478220"/>
          </a:xfrm>
          <a:prstGeom prst="rect">
            <a:avLst/>
          </a:prstGeom>
          <a:noFill/>
          <a:ln>
            <a:noFill/>
          </a:ln>
        </p:spPr>
      </p:pic>
      <p:sp>
        <p:nvSpPr>
          <p:cNvPr id="209" name="Google Shape;209;p29"/>
          <p:cNvSpPr txBox="1"/>
          <p:nvPr/>
        </p:nvSpPr>
        <p:spPr>
          <a:xfrm>
            <a:off x="101916" y="5638800"/>
            <a:ext cx="6832200" cy="9540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400">
                <a:solidFill>
                  <a:schemeClr val="dk1"/>
                </a:solidFill>
                <a:latin typeface="Verdana"/>
                <a:ea typeface="Verdana"/>
                <a:cs typeface="Verdana"/>
                <a:sym typeface="Verdana"/>
              </a:rPr>
              <a:t>Alt+Shift, encompassing Michigan’s Integrated Mathematics Initiative, is an </a:t>
            </a:r>
            <a:r>
              <a:rPr i="1" lang="en-US" sz="1400">
                <a:solidFill>
                  <a:schemeClr val="dk1"/>
                </a:solidFill>
                <a:latin typeface="Verdana"/>
                <a:ea typeface="Verdana"/>
                <a:cs typeface="Verdana"/>
                <a:sym typeface="Verdana"/>
              </a:rPr>
              <a:t>Individuals with Disabilities Education Act </a:t>
            </a:r>
            <a:r>
              <a:rPr lang="en-US" sz="1400">
                <a:solidFill>
                  <a:schemeClr val="dk1"/>
                </a:solidFill>
                <a:latin typeface="Verdana"/>
                <a:ea typeface="Verdana"/>
                <a:cs typeface="Verdana"/>
                <a:sym typeface="Verdana"/>
              </a:rPr>
              <a:t>(IDEA) Grant Funded Initiative through the Michigan Department of Education, Office of Special Education</a:t>
            </a:r>
            <a:endParaRPr/>
          </a:p>
        </p:txBody>
      </p:sp>
      <p:sp>
        <p:nvSpPr>
          <p:cNvPr id="210" name="Google Shape;210;p29"/>
          <p:cNvSpPr txBox="1"/>
          <p:nvPr>
            <p:ph idx="1" type="body"/>
          </p:nvPr>
        </p:nvSpPr>
        <p:spPr>
          <a:xfrm>
            <a:off x="304800" y="4800600"/>
            <a:ext cx="8534400" cy="419100"/>
          </a:xfrm>
          <a:prstGeom prst="rect">
            <a:avLst/>
          </a:prstGeom>
          <a:noFill/>
          <a:ln>
            <a:noFill/>
          </a:ln>
        </p:spPr>
        <p:txBody>
          <a:bodyPr anchorCtr="0" anchor="t" bIns="45700" lIns="91425" spcFirstLastPara="1" rIns="91425" wrap="square" tIns="45700">
            <a:noAutofit/>
          </a:bodyPr>
          <a:lstStyle>
            <a:lvl1pPr indent="-228600" lvl="0" marL="457200" rtl="0" algn="ctr">
              <a:spcBef>
                <a:spcPts val="600"/>
              </a:spcBef>
              <a:spcAft>
                <a:spcPts val="0"/>
              </a:spcAft>
              <a:buClr>
                <a:schemeClr val="dk1"/>
              </a:buClr>
              <a:buSzPts val="3200"/>
              <a:buNone/>
              <a:defRPr/>
            </a:lvl1pPr>
            <a:lvl2pPr indent="-228600" lvl="1" marL="914400" rtl="0" algn="l">
              <a:spcBef>
                <a:spcPts val="600"/>
              </a:spcBef>
              <a:spcAft>
                <a:spcPts val="0"/>
              </a:spcAft>
              <a:buClr>
                <a:schemeClr val="dk1"/>
              </a:buClr>
              <a:buSzPts val="2800"/>
              <a:buNone/>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211" name="Google Shape;211;p29"/>
          <p:cNvSpPr txBox="1"/>
          <p:nvPr>
            <p:ph idx="2" type="body"/>
          </p:nvPr>
        </p:nvSpPr>
        <p:spPr>
          <a:xfrm>
            <a:off x="304800" y="2895600"/>
            <a:ext cx="8534400" cy="1828800"/>
          </a:xfrm>
          <a:prstGeom prst="rect">
            <a:avLst/>
          </a:prstGeom>
          <a:noFill/>
          <a:ln>
            <a:noFill/>
          </a:ln>
        </p:spPr>
        <p:txBody>
          <a:bodyPr anchorCtr="0" anchor="t" bIns="45700" lIns="91425" spcFirstLastPara="1" rIns="91425" wrap="square" tIns="45700">
            <a:noAutofit/>
          </a:bodyPr>
          <a:lstStyle>
            <a:lvl1pPr indent="-406400" lvl="0" marL="457200" rtl="0" algn="l">
              <a:spcBef>
                <a:spcPts val="0"/>
              </a:spcBef>
              <a:spcAft>
                <a:spcPts val="0"/>
              </a:spcAft>
              <a:buClr>
                <a:schemeClr val="dk1"/>
              </a:buClr>
              <a:buSzPts val="2800"/>
              <a:buChar char="▪"/>
              <a:defRPr sz="2800"/>
            </a:lvl1pPr>
            <a:lvl2pPr indent="-381000" lvl="1" marL="914400" rtl="0" algn="l">
              <a:spcBef>
                <a:spcPts val="600"/>
              </a:spcBef>
              <a:spcAft>
                <a:spcPts val="0"/>
              </a:spcAft>
              <a:buClr>
                <a:schemeClr val="dk1"/>
              </a:buClr>
              <a:buSzPts val="2400"/>
              <a:buChar char="•"/>
              <a:defRPr sz="2400"/>
            </a:lvl2pPr>
            <a:lvl3pPr indent="-355600" lvl="2" marL="1371600" rtl="0" algn="l">
              <a:spcBef>
                <a:spcPts val="600"/>
              </a:spcBef>
              <a:spcAft>
                <a:spcPts val="0"/>
              </a:spcAft>
              <a:buClr>
                <a:schemeClr val="dk1"/>
              </a:buClr>
              <a:buSzPts val="2000"/>
              <a:buChar char="‒"/>
              <a:defRPr sz="2000"/>
            </a:lvl3pPr>
            <a:lvl4pPr indent="-342900" lvl="3" marL="1828800" rtl="0" algn="l">
              <a:spcBef>
                <a:spcPts val="600"/>
              </a:spcBef>
              <a:spcAft>
                <a:spcPts val="0"/>
              </a:spcAft>
              <a:buClr>
                <a:schemeClr val="dk1"/>
              </a:buClr>
              <a:buSzPts val="1800"/>
              <a:buChar char="o"/>
              <a:defRPr sz="1800"/>
            </a:lvl4pPr>
            <a:lvl5pPr indent="-228600" lvl="4" marL="2286000" rtl="0" algn="l">
              <a:spcBef>
                <a:spcPts val="600"/>
              </a:spcBef>
              <a:spcAft>
                <a:spcPts val="0"/>
              </a:spcAft>
              <a:buClr>
                <a:schemeClr val="dk1"/>
              </a:buClr>
              <a:buSzPts val="2000"/>
              <a:buFont typeface="Arial"/>
              <a:buNone/>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212" name="Google Shape;212;p29"/>
          <p:cNvSpPr txBox="1"/>
          <p:nvPr>
            <p:ph idx="3" type="body"/>
          </p:nvPr>
        </p:nvSpPr>
        <p:spPr>
          <a:xfrm>
            <a:off x="304800" y="1693040"/>
            <a:ext cx="8534400" cy="593100"/>
          </a:xfrm>
          <a:prstGeom prst="rect">
            <a:avLst/>
          </a:prstGeom>
          <a:noFill/>
          <a:ln>
            <a:noFill/>
          </a:ln>
        </p:spPr>
        <p:txBody>
          <a:bodyPr anchorCtr="0" anchor="t" bIns="45700" lIns="91425" spcFirstLastPara="1" rIns="91425" wrap="square" tIns="45700">
            <a:noAutofit/>
          </a:bodyPr>
          <a:lstStyle>
            <a:lvl1pPr indent="-228600" lvl="0" marL="457200" rtl="0" algn="ctr">
              <a:spcBef>
                <a:spcPts val="600"/>
              </a:spcBef>
              <a:spcAft>
                <a:spcPts val="0"/>
              </a:spcAft>
              <a:buClr>
                <a:schemeClr val="dk1"/>
              </a:buClr>
              <a:buSzPts val="3200"/>
              <a:buNone/>
              <a:defRPr/>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213" name="Google Shape;213;p29"/>
          <p:cNvSpPr txBox="1"/>
          <p:nvPr>
            <p:ph type="title"/>
          </p:nvPr>
        </p:nvSpPr>
        <p:spPr>
          <a:xfrm>
            <a:off x="304800" y="569893"/>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ion 1" showMasterSp="0">
  <p:cSld name="Title Slide Option 1">
    <p:spTree>
      <p:nvGrpSpPr>
        <p:cNvPr id="214" name="Shape 214"/>
        <p:cNvGrpSpPr/>
        <p:nvPr/>
      </p:nvGrpSpPr>
      <p:grpSpPr>
        <a:xfrm>
          <a:off x="0" y="0"/>
          <a:ext cx="0" cy="0"/>
          <a:chOff x="0" y="0"/>
          <a:chExt cx="0" cy="0"/>
        </a:xfrm>
      </p:grpSpPr>
      <p:sp>
        <p:nvSpPr>
          <p:cNvPr id="215" name="Google Shape;215;p30"/>
          <p:cNvSpPr/>
          <p:nvPr/>
        </p:nvSpPr>
        <p:spPr>
          <a:xfrm>
            <a:off x="0" y="0"/>
            <a:ext cx="9144000" cy="304800"/>
          </a:xfrm>
          <a:prstGeom prst="rect">
            <a:avLst/>
          </a:prstGeom>
          <a:solidFill>
            <a:srgbClr val="6185A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6" name="Google Shape;216;p30"/>
          <p:cNvSpPr/>
          <p:nvPr/>
        </p:nvSpPr>
        <p:spPr>
          <a:xfrm>
            <a:off x="0" y="6705600"/>
            <a:ext cx="9144000" cy="152400"/>
          </a:xfrm>
          <a:prstGeom prst="rect">
            <a:avLst/>
          </a:prstGeom>
          <a:solidFill>
            <a:srgbClr val="B4C12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17" name="Google Shape;217;p30"/>
          <p:cNvSpPr/>
          <p:nvPr/>
        </p:nvSpPr>
        <p:spPr>
          <a:xfrm>
            <a:off x="0" y="0"/>
            <a:ext cx="9144000" cy="304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18" name="Google Shape;218;p30"/>
          <p:cNvSpPr/>
          <p:nvPr/>
        </p:nvSpPr>
        <p:spPr>
          <a:xfrm>
            <a:off x="0" y="67056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9" name="Google Shape;219;p30"/>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20" name="Google Shape;220;p30"/>
          <p:cNvSpPr txBox="1"/>
          <p:nvPr>
            <p:ph idx="1" type="body"/>
          </p:nvPr>
        </p:nvSpPr>
        <p:spPr>
          <a:xfrm>
            <a:off x="685800" y="3581400"/>
            <a:ext cx="7772400" cy="25143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221" name="Google Shape;221;p30"/>
          <p:cNvSpPr txBox="1"/>
          <p:nvPr>
            <p:ph idx="2" type="body"/>
          </p:nvPr>
        </p:nvSpPr>
        <p:spPr>
          <a:xfrm>
            <a:off x="685800" y="3048000"/>
            <a:ext cx="7772400" cy="457200"/>
          </a:xfrm>
          <a:prstGeom prst="rect">
            <a:avLst/>
          </a:prstGeom>
          <a:noFill/>
          <a:ln>
            <a:noFill/>
          </a:ln>
        </p:spPr>
        <p:txBody>
          <a:bodyPr anchorCtr="0" anchor="t" bIns="45700" lIns="91425" spcFirstLastPara="1" rIns="91425" wrap="square" tIns="45700">
            <a:noAutofit/>
          </a:bodyPr>
          <a:lstStyle>
            <a:lvl1pPr indent="-228600" lvl="0" marL="457200" rtl="0" algn="ctr">
              <a:spcBef>
                <a:spcPts val="600"/>
              </a:spcBef>
              <a:spcAft>
                <a:spcPts val="0"/>
              </a:spcAft>
              <a:buClr>
                <a:schemeClr val="dk1"/>
              </a:buClr>
              <a:buSzPts val="2400"/>
              <a:buNone/>
              <a:defRPr i="1" sz="2400"/>
            </a:lvl1pPr>
            <a:lvl2pPr indent="-342900" lvl="1" marL="914400" rtl="0" algn="l">
              <a:spcBef>
                <a:spcPts val="600"/>
              </a:spcBef>
              <a:spcAft>
                <a:spcPts val="0"/>
              </a:spcAft>
              <a:buClr>
                <a:schemeClr val="dk1"/>
              </a:buClr>
              <a:buSzPts val="1800"/>
              <a:buChar char="•"/>
              <a:defRPr/>
            </a:lvl2pPr>
            <a:lvl3pPr indent="-342900" lvl="2" marL="1371600" rtl="0" algn="l">
              <a:spcBef>
                <a:spcPts val="600"/>
              </a:spcBef>
              <a:spcAft>
                <a:spcPts val="0"/>
              </a:spcAft>
              <a:buClr>
                <a:schemeClr val="dk1"/>
              </a:buClr>
              <a:buSzPts val="1800"/>
              <a:buChar char="‒"/>
              <a:defRPr/>
            </a:lvl3pPr>
            <a:lvl4pPr indent="-342900" lvl="3" marL="1828800" rtl="0" algn="l">
              <a:spcBef>
                <a:spcPts val="600"/>
              </a:spcBef>
              <a:spcAft>
                <a:spcPts val="0"/>
              </a:spcAft>
              <a:buClr>
                <a:schemeClr val="dk1"/>
              </a:buClr>
              <a:buSzPts val="1800"/>
              <a:buChar char="o"/>
              <a:defRPr/>
            </a:lvl4pPr>
            <a:lvl5pPr indent="-342900" lvl="4" marL="2286000" rtl="0" algn="l">
              <a:spcBef>
                <a:spcPts val="600"/>
              </a:spcBef>
              <a:spcAft>
                <a:spcPts val="0"/>
              </a:spcAft>
              <a:buClr>
                <a:schemeClr val="dk1"/>
              </a:buClr>
              <a:buSzPts val="1800"/>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222" name="Google Shape;222;p30"/>
          <p:cNvSpPr txBox="1"/>
          <p:nvPr>
            <p:ph idx="3" type="subTitle"/>
          </p:nvPr>
        </p:nvSpPr>
        <p:spPr>
          <a:xfrm>
            <a:off x="685800" y="2286000"/>
            <a:ext cx="7772400" cy="762000"/>
          </a:xfrm>
          <a:prstGeom prst="rect">
            <a:avLst/>
          </a:prstGeom>
          <a:noFill/>
          <a:ln>
            <a:noFill/>
          </a:ln>
        </p:spPr>
        <p:txBody>
          <a:bodyPr anchorCtr="0" anchor="t" bIns="45700" lIns="91425" spcFirstLastPara="1" rIns="91425" wrap="square" tIns="45700">
            <a:noAutofit/>
          </a:bodyPr>
          <a:lstStyle>
            <a:lvl1pPr lvl="0" rtl="0" algn="ctr">
              <a:spcBef>
                <a:spcPts val="600"/>
              </a:spcBef>
              <a:spcAft>
                <a:spcPts val="0"/>
              </a:spcAft>
              <a:buClr>
                <a:schemeClr val="dk1"/>
              </a:buClr>
              <a:buSzPts val="2800"/>
              <a:buFont typeface="Arial"/>
              <a:buNone/>
              <a:defRPr sz="2800"/>
            </a:lvl1pPr>
            <a:lvl2pPr lvl="1" rtl="0" algn="l">
              <a:spcBef>
                <a:spcPts val="600"/>
              </a:spcBef>
              <a:spcAft>
                <a:spcPts val="0"/>
              </a:spcAft>
              <a:buClr>
                <a:schemeClr val="dk1"/>
              </a:buClr>
              <a:buSzPts val="1800"/>
              <a:buChar char="•"/>
              <a:defRPr/>
            </a:lvl2pPr>
            <a:lvl3pPr lvl="2" rtl="0" algn="l">
              <a:spcBef>
                <a:spcPts val="600"/>
              </a:spcBef>
              <a:spcAft>
                <a:spcPts val="0"/>
              </a:spcAft>
              <a:buClr>
                <a:schemeClr val="dk1"/>
              </a:buClr>
              <a:buSzPts val="1800"/>
              <a:buChar char="‒"/>
              <a:defRPr/>
            </a:lvl3pPr>
            <a:lvl4pPr lvl="3" rtl="0" algn="l">
              <a:spcBef>
                <a:spcPts val="600"/>
              </a:spcBef>
              <a:spcAft>
                <a:spcPts val="0"/>
              </a:spcAft>
              <a:buClr>
                <a:schemeClr val="dk1"/>
              </a:buClr>
              <a:buSzPts val="1800"/>
              <a:buChar char="o"/>
              <a:defRPr/>
            </a:lvl4pPr>
            <a:lvl5pPr lvl="4" rtl="0" algn="l">
              <a:spcBef>
                <a:spcPts val="600"/>
              </a:spcBef>
              <a:spcAft>
                <a:spcPts val="0"/>
              </a:spcAft>
              <a:buClr>
                <a:schemeClr val="dk1"/>
              </a:buClr>
              <a:buSzPts val="1800"/>
              <a:buChar char="»"/>
              <a:defRPr/>
            </a:lvl5pPr>
            <a:lvl6pPr lvl="5" rtl="0" algn="l">
              <a:spcBef>
                <a:spcPts val="600"/>
              </a:spcBef>
              <a:spcAft>
                <a:spcPts val="0"/>
              </a:spcAft>
              <a:buClr>
                <a:srgbClr val="6185AB"/>
              </a:buClr>
              <a:buSzPts val="1800"/>
              <a:buChar char="»"/>
              <a:defRPr/>
            </a:lvl6pPr>
            <a:lvl7pPr lvl="6" rtl="0" algn="l">
              <a:spcBef>
                <a:spcPts val="360"/>
              </a:spcBef>
              <a:spcAft>
                <a:spcPts val="0"/>
              </a:spcAft>
              <a:buClr>
                <a:srgbClr val="6185AB"/>
              </a:buClr>
              <a:buSzPts val="1800"/>
              <a:buChar char="»"/>
              <a:defRPr/>
            </a:lvl7pPr>
            <a:lvl8pPr lvl="7" rtl="0" algn="l">
              <a:spcBef>
                <a:spcPts val="360"/>
              </a:spcBef>
              <a:spcAft>
                <a:spcPts val="0"/>
              </a:spcAft>
              <a:buClr>
                <a:srgbClr val="6185AB"/>
              </a:buClr>
              <a:buSzPts val="1800"/>
              <a:buChar char="»"/>
              <a:defRPr/>
            </a:lvl8pPr>
            <a:lvl9pPr lvl="8" rtl="0" algn="l">
              <a:spcBef>
                <a:spcPts val="360"/>
              </a:spcBef>
              <a:spcAft>
                <a:spcPts val="0"/>
              </a:spcAft>
              <a:buClr>
                <a:srgbClr val="6185AB"/>
              </a:buClr>
              <a:buSzPts val="1800"/>
              <a:buChar char="»"/>
              <a:defRPr/>
            </a:lvl9pPr>
          </a:lstStyle>
          <a:p/>
        </p:txBody>
      </p:sp>
      <p:sp>
        <p:nvSpPr>
          <p:cNvPr id="223" name="Google Shape;223;p30"/>
          <p:cNvSpPr txBox="1"/>
          <p:nvPr>
            <p:ph type="ctrTitle"/>
          </p:nvPr>
        </p:nvSpPr>
        <p:spPr>
          <a:xfrm>
            <a:off x="685800" y="1143000"/>
            <a:ext cx="7772400" cy="1143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3800">
                <a:solidFill>
                  <a:srgbClr val="221A1A"/>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uble Horizontal">
  <p:cSld name="Double Horizontal">
    <p:spTree>
      <p:nvGrpSpPr>
        <p:cNvPr id="224" name="Shape 224"/>
        <p:cNvGrpSpPr/>
        <p:nvPr/>
      </p:nvGrpSpPr>
      <p:grpSpPr>
        <a:xfrm>
          <a:off x="0" y="0"/>
          <a:ext cx="0" cy="0"/>
          <a:chOff x="0" y="0"/>
          <a:chExt cx="0" cy="0"/>
        </a:xfrm>
      </p:grpSpPr>
      <p:sp>
        <p:nvSpPr>
          <p:cNvPr id="225" name="Google Shape;225;p31"/>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6" name="Google Shape;226;p31"/>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27" name="Google Shape;227;p31"/>
          <p:cNvSpPr txBox="1"/>
          <p:nvPr>
            <p:ph idx="1" type="body"/>
          </p:nvPr>
        </p:nvSpPr>
        <p:spPr>
          <a:xfrm>
            <a:off x="304800" y="1524000"/>
            <a:ext cx="8534400" cy="2133600"/>
          </a:xfrm>
          <a:prstGeom prst="rect">
            <a:avLst/>
          </a:prstGeom>
          <a:noFill/>
          <a:ln>
            <a:noFill/>
          </a:ln>
        </p:spPr>
        <p:txBody>
          <a:bodyPr anchorCtr="0" anchor="t" bIns="45700" lIns="91425" spcFirstLastPara="1" rIns="91425" wrap="square" tIns="45700">
            <a:noAutofit/>
          </a:bodyPr>
          <a:lstStyle>
            <a:lvl1pPr indent="-406400" lvl="0" marL="457200" rtl="0" algn="l">
              <a:spcBef>
                <a:spcPts val="600"/>
              </a:spcBef>
              <a:spcAft>
                <a:spcPts val="0"/>
              </a:spcAft>
              <a:buClr>
                <a:schemeClr val="dk1"/>
              </a:buClr>
              <a:buSzPts val="2800"/>
              <a:buChar char="▪"/>
              <a:defRPr sz="2800"/>
            </a:lvl1pPr>
            <a:lvl2pPr indent="-381000" lvl="1" marL="914400" rtl="0" algn="l">
              <a:spcBef>
                <a:spcPts val="600"/>
              </a:spcBef>
              <a:spcAft>
                <a:spcPts val="0"/>
              </a:spcAft>
              <a:buClr>
                <a:schemeClr val="dk1"/>
              </a:buClr>
              <a:buSzPts val="2400"/>
              <a:buChar char="•"/>
              <a:defRPr sz="2400"/>
            </a:lvl2pPr>
            <a:lvl3pPr indent="-355600" lvl="2" marL="1371600" rtl="0" algn="l">
              <a:spcBef>
                <a:spcPts val="600"/>
              </a:spcBef>
              <a:spcAft>
                <a:spcPts val="0"/>
              </a:spcAft>
              <a:buClr>
                <a:schemeClr val="dk1"/>
              </a:buClr>
              <a:buSzPts val="2000"/>
              <a:buChar char="‒"/>
              <a:defRPr sz="2000"/>
            </a:lvl3pPr>
            <a:lvl4pPr indent="-342900" lvl="3" marL="1828800" rtl="0" algn="l">
              <a:spcBef>
                <a:spcPts val="600"/>
              </a:spcBef>
              <a:spcAft>
                <a:spcPts val="0"/>
              </a:spcAft>
              <a:buClr>
                <a:schemeClr val="dk1"/>
              </a:buClr>
              <a:buSzPts val="1800"/>
              <a:buChar char="o"/>
              <a:defRPr sz="1800"/>
            </a:lvl4pPr>
            <a:lvl5pPr indent="-330200" lvl="4" marL="2286000" rtl="0" algn="l">
              <a:spcBef>
                <a:spcPts val="600"/>
              </a:spcBef>
              <a:spcAft>
                <a:spcPts val="0"/>
              </a:spcAft>
              <a:buClr>
                <a:schemeClr val="dk1"/>
              </a:buClr>
              <a:buSzPts val="1600"/>
              <a:buFont typeface="Arial"/>
              <a:buChar char="»"/>
              <a:defRPr sz="1600"/>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228" name="Google Shape;228;p31"/>
          <p:cNvSpPr txBox="1"/>
          <p:nvPr>
            <p:ph idx="2" type="body"/>
          </p:nvPr>
        </p:nvSpPr>
        <p:spPr>
          <a:xfrm>
            <a:off x="304800" y="3833018"/>
            <a:ext cx="8534400" cy="2133600"/>
          </a:xfrm>
          <a:prstGeom prst="rect">
            <a:avLst/>
          </a:prstGeom>
          <a:noFill/>
          <a:ln>
            <a:noFill/>
          </a:ln>
        </p:spPr>
        <p:txBody>
          <a:bodyPr anchorCtr="0" anchor="t" bIns="45700" lIns="91425" spcFirstLastPara="1" rIns="91425" wrap="square" tIns="45700">
            <a:noAutofit/>
          </a:bodyPr>
          <a:lstStyle>
            <a:lvl1pPr indent="-406400" lvl="0" marL="457200" rtl="0" algn="l">
              <a:spcBef>
                <a:spcPts val="600"/>
              </a:spcBef>
              <a:spcAft>
                <a:spcPts val="0"/>
              </a:spcAft>
              <a:buClr>
                <a:schemeClr val="dk1"/>
              </a:buClr>
              <a:buSzPts val="2800"/>
              <a:buChar char="▪"/>
              <a:defRPr sz="2800"/>
            </a:lvl1pPr>
            <a:lvl2pPr indent="-381000" lvl="1" marL="914400" rtl="0" algn="l">
              <a:spcBef>
                <a:spcPts val="600"/>
              </a:spcBef>
              <a:spcAft>
                <a:spcPts val="0"/>
              </a:spcAft>
              <a:buClr>
                <a:schemeClr val="dk1"/>
              </a:buClr>
              <a:buSzPts val="2400"/>
              <a:buChar char="•"/>
              <a:defRPr sz="2400"/>
            </a:lvl2pPr>
            <a:lvl3pPr indent="-355600" lvl="2" marL="1371600" rtl="0" algn="l">
              <a:spcBef>
                <a:spcPts val="600"/>
              </a:spcBef>
              <a:spcAft>
                <a:spcPts val="0"/>
              </a:spcAft>
              <a:buClr>
                <a:schemeClr val="dk1"/>
              </a:buClr>
              <a:buSzPts val="2000"/>
              <a:buChar char="‒"/>
              <a:defRPr sz="2000"/>
            </a:lvl3pPr>
            <a:lvl4pPr indent="-342900" lvl="3" marL="1828800" rtl="0" algn="l">
              <a:spcBef>
                <a:spcPts val="600"/>
              </a:spcBef>
              <a:spcAft>
                <a:spcPts val="0"/>
              </a:spcAft>
              <a:buClr>
                <a:schemeClr val="dk1"/>
              </a:buClr>
              <a:buSzPts val="1800"/>
              <a:buChar char="o"/>
              <a:defRPr sz="1800"/>
            </a:lvl4pPr>
            <a:lvl5pPr indent="-330200" lvl="4" marL="2286000" rtl="0" algn="l">
              <a:spcBef>
                <a:spcPts val="600"/>
              </a:spcBef>
              <a:spcAft>
                <a:spcPts val="0"/>
              </a:spcAft>
              <a:buClr>
                <a:schemeClr val="dk1"/>
              </a:buClr>
              <a:buSzPts val="1600"/>
              <a:buFont typeface="Arial"/>
              <a:buChar char="»"/>
              <a:defRPr sz="1600"/>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Section Break">
    <p:spTree>
      <p:nvGrpSpPr>
        <p:cNvPr id="37" name="Shape 37"/>
        <p:cNvGrpSpPr/>
        <p:nvPr/>
      </p:nvGrpSpPr>
      <p:grpSpPr>
        <a:xfrm>
          <a:off x="0" y="0"/>
          <a:ext cx="0" cy="0"/>
          <a:chOff x="0" y="0"/>
          <a:chExt cx="0" cy="0"/>
        </a:xfrm>
      </p:grpSpPr>
      <p:sp>
        <p:nvSpPr>
          <p:cNvPr id="38" name="Google Shape;38;p4"/>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oxes">
  <p:cSld name="Three Boxes">
    <p:spTree>
      <p:nvGrpSpPr>
        <p:cNvPr id="229" name="Shape 229"/>
        <p:cNvGrpSpPr/>
        <p:nvPr/>
      </p:nvGrpSpPr>
      <p:grpSpPr>
        <a:xfrm>
          <a:off x="0" y="0"/>
          <a:ext cx="0" cy="0"/>
          <a:chOff x="0" y="0"/>
          <a:chExt cx="0" cy="0"/>
        </a:xfrm>
      </p:grpSpPr>
      <p:sp>
        <p:nvSpPr>
          <p:cNvPr id="230" name="Google Shape;230;p32"/>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1" name="Google Shape;231;p32"/>
          <p:cNvSpPr txBox="1"/>
          <p:nvPr>
            <p:ph idx="1" type="body"/>
          </p:nvPr>
        </p:nvSpPr>
        <p:spPr>
          <a:xfrm>
            <a:off x="4648200" y="3947160"/>
            <a:ext cx="4191000" cy="2148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232" name="Google Shape;232;p32"/>
          <p:cNvSpPr txBox="1"/>
          <p:nvPr>
            <p:ph idx="2" type="body"/>
          </p:nvPr>
        </p:nvSpPr>
        <p:spPr>
          <a:xfrm>
            <a:off x="4648200" y="1752600"/>
            <a:ext cx="4191000" cy="21489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233" name="Google Shape;233;p32"/>
          <p:cNvSpPr txBox="1"/>
          <p:nvPr>
            <p:ph idx="3" type="body"/>
          </p:nvPr>
        </p:nvSpPr>
        <p:spPr>
          <a:xfrm>
            <a:off x="304800" y="1752600"/>
            <a:ext cx="4191000" cy="43437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42900" lvl="4" marL="2286000" rtl="0" algn="l">
              <a:spcBef>
                <a:spcPts val="600"/>
              </a:spcBef>
              <a:spcAft>
                <a:spcPts val="0"/>
              </a:spcAft>
              <a:buClr>
                <a:schemeClr val="dk1"/>
              </a:buClr>
              <a:buSzPts val="1800"/>
              <a:buFont typeface="Arial"/>
              <a:buChar char="»"/>
              <a:defRPr sz="1800"/>
            </a:lvl5pPr>
            <a:lvl6pPr indent="-342900" lvl="5" marL="2743200" rtl="0" algn="l">
              <a:spcBef>
                <a:spcPts val="600"/>
              </a:spcBef>
              <a:spcAft>
                <a:spcPts val="0"/>
              </a:spcAft>
              <a:buClr>
                <a:srgbClr val="6185AB"/>
              </a:buClr>
              <a:buSzPts val="1800"/>
              <a:buFont typeface="Arial"/>
              <a:buChar char="»"/>
              <a:defRPr sz="1800"/>
            </a:lvl6pPr>
            <a:lvl7pPr indent="-342900" lvl="6" marL="3200400" rtl="0" algn="l">
              <a:spcBef>
                <a:spcPts val="360"/>
              </a:spcBef>
              <a:spcAft>
                <a:spcPts val="0"/>
              </a:spcAft>
              <a:buClr>
                <a:srgbClr val="6185AB"/>
              </a:buClr>
              <a:buSzPts val="1800"/>
              <a:buFont typeface="Arial"/>
              <a:buChar char="»"/>
              <a:defRPr sz="1800"/>
            </a:lvl7pPr>
            <a:lvl8pPr indent="-342900" lvl="7" marL="3657600" rtl="0" algn="l">
              <a:spcBef>
                <a:spcPts val="360"/>
              </a:spcBef>
              <a:spcAft>
                <a:spcPts val="0"/>
              </a:spcAft>
              <a:buClr>
                <a:srgbClr val="6185AB"/>
              </a:buClr>
              <a:buSzPts val="1800"/>
              <a:buFont typeface="Arial"/>
              <a:buChar char="»"/>
              <a:defRPr sz="1800"/>
            </a:lvl8pPr>
            <a:lvl9pPr indent="-342900" lvl="8" marL="4114800" rtl="0" algn="l">
              <a:spcBef>
                <a:spcPts val="360"/>
              </a:spcBef>
              <a:spcAft>
                <a:spcPts val="0"/>
              </a:spcAft>
              <a:buClr>
                <a:srgbClr val="6185AB"/>
              </a:buClr>
              <a:buSzPts val="1800"/>
              <a:buFont typeface="Arial"/>
              <a:buChar char="»"/>
              <a:defRPr sz="1800"/>
            </a:lvl9pPr>
          </a:lstStyle>
          <a:p/>
        </p:txBody>
      </p:sp>
      <p:sp>
        <p:nvSpPr>
          <p:cNvPr id="234" name="Google Shape;234;p32"/>
          <p:cNvSpPr txBox="1"/>
          <p:nvPr>
            <p:ph type="title"/>
          </p:nvPr>
        </p:nvSpPr>
        <p:spPr>
          <a:xfrm>
            <a:off x="304800" y="381001"/>
            <a:ext cx="8534400" cy="987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with Titles">
  <p:cSld name="Two Column with Titles">
    <p:spTree>
      <p:nvGrpSpPr>
        <p:cNvPr id="235" name="Shape 235"/>
        <p:cNvGrpSpPr/>
        <p:nvPr/>
      </p:nvGrpSpPr>
      <p:grpSpPr>
        <a:xfrm>
          <a:off x="0" y="0"/>
          <a:ext cx="0" cy="0"/>
          <a:chOff x="0" y="0"/>
          <a:chExt cx="0" cy="0"/>
        </a:xfrm>
      </p:grpSpPr>
      <p:sp>
        <p:nvSpPr>
          <p:cNvPr id="236" name="Google Shape;236;p33"/>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37" name="Google Shape;237;p33"/>
          <p:cNvSpPr txBox="1"/>
          <p:nvPr>
            <p:ph idx="1" type="body"/>
          </p:nvPr>
        </p:nvSpPr>
        <p:spPr>
          <a:xfrm>
            <a:off x="4645024" y="2174875"/>
            <a:ext cx="41880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30200" lvl="4" marL="2286000" rtl="0" algn="l">
              <a:spcBef>
                <a:spcPts val="600"/>
              </a:spcBef>
              <a:spcAft>
                <a:spcPts val="0"/>
              </a:spcAft>
              <a:buClr>
                <a:schemeClr val="dk1"/>
              </a:buClr>
              <a:buSzPts val="1600"/>
              <a:buFont typeface="Arial"/>
              <a:buChar char="»"/>
              <a:defRPr sz="1600"/>
            </a:lvl5pPr>
            <a:lvl6pPr indent="-330200" lvl="5" marL="2743200" rtl="0" algn="l">
              <a:spcBef>
                <a:spcPts val="600"/>
              </a:spcBef>
              <a:spcAft>
                <a:spcPts val="0"/>
              </a:spcAft>
              <a:buClr>
                <a:srgbClr val="6185AB"/>
              </a:buClr>
              <a:buSzPts val="1600"/>
              <a:buFont typeface="Arial"/>
              <a:buChar char="»"/>
              <a:defRPr sz="1600"/>
            </a:lvl6pPr>
            <a:lvl7pPr indent="-330200" lvl="6" marL="3200400" rtl="0" algn="l">
              <a:spcBef>
                <a:spcPts val="320"/>
              </a:spcBef>
              <a:spcAft>
                <a:spcPts val="0"/>
              </a:spcAft>
              <a:buClr>
                <a:srgbClr val="6185AB"/>
              </a:buClr>
              <a:buSzPts val="1600"/>
              <a:buFont typeface="Arial"/>
              <a:buChar char="»"/>
              <a:defRPr sz="1600"/>
            </a:lvl7pPr>
            <a:lvl8pPr indent="-330200" lvl="7" marL="3657600" rtl="0" algn="l">
              <a:spcBef>
                <a:spcPts val="320"/>
              </a:spcBef>
              <a:spcAft>
                <a:spcPts val="0"/>
              </a:spcAft>
              <a:buClr>
                <a:srgbClr val="6185AB"/>
              </a:buClr>
              <a:buSzPts val="1600"/>
              <a:buFont typeface="Arial"/>
              <a:buChar char="»"/>
              <a:defRPr sz="1600"/>
            </a:lvl8pPr>
            <a:lvl9pPr indent="-330200" lvl="8" marL="4114800" rtl="0" algn="l">
              <a:spcBef>
                <a:spcPts val="320"/>
              </a:spcBef>
              <a:spcAft>
                <a:spcPts val="0"/>
              </a:spcAft>
              <a:buClr>
                <a:srgbClr val="6185AB"/>
              </a:buClr>
              <a:buSzPts val="1600"/>
              <a:buFont typeface="Arial"/>
              <a:buChar char="»"/>
              <a:defRPr sz="1600"/>
            </a:lvl9pPr>
          </a:lstStyle>
          <a:p/>
        </p:txBody>
      </p:sp>
      <p:sp>
        <p:nvSpPr>
          <p:cNvPr id="238" name="Google Shape;238;p33"/>
          <p:cNvSpPr txBox="1"/>
          <p:nvPr>
            <p:ph idx="2" type="body"/>
          </p:nvPr>
        </p:nvSpPr>
        <p:spPr>
          <a:xfrm>
            <a:off x="4645024" y="1535113"/>
            <a:ext cx="41880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600"/>
              </a:spcBef>
              <a:spcAft>
                <a:spcPts val="0"/>
              </a:spcAft>
              <a:buClr>
                <a:schemeClr val="dk1"/>
              </a:buClr>
              <a:buSzPts val="2800"/>
              <a:buNone/>
              <a:defRPr b="0" sz="2800"/>
            </a:lvl1pPr>
            <a:lvl2pPr indent="-228600" lvl="1" marL="914400" rtl="0" algn="l">
              <a:spcBef>
                <a:spcPts val="600"/>
              </a:spcBef>
              <a:spcAft>
                <a:spcPts val="0"/>
              </a:spcAft>
              <a:buClr>
                <a:schemeClr val="dk1"/>
              </a:buClr>
              <a:buSzPts val="2000"/>
              <a:buNone/>
              <a:defRPr b="1" sz="2000"/>
            </a:lvl2pPr>
            <a:lvl3pPr indent="-228600" lvl="2" marL="1371600" rtl="0" algn="l">
              <a:spcBef>
                <a:spcPts val="600"/>
              </a:spcBef>
              <a:spcAft>
                <a:spcPts val="0"/>
              </a:spcAft>
              <a:buClr>
                <a:schemeClr val="dk1"/>
              </a:buClr>
              <a:buSzPts val="1800"/>
              <a:buNone/>
              <a:defRPr b="1" sz="1800"/>
            </a:lvl3pPr>
            <a:lvl4pPr indent="-228600" lvl="3" marL="1828800" rtl="0" algn="l">
              <a:spcBef>
                <a:spcPts val="600"/>
              </a:spcBef>
              <a:spcAft>
                <a:spcPts val="0"/>
              </a:spcAft>
              <a:buClr>
                <a:schemeClr val="dk1"/>
              </a:buClr>
              <a:buSzPts val="1600"/>
              <a:buNone/>
              <a:defRPr b="1" sz="1600"/>
            </a:lvl4pPr>
            <a:lvl5pPr indent="-228600" lvl="4" marL="2286000" rtl="0" algn="l">
              <a:spcBef>
                <a:spcPts val="600"/>
              </a:spcBef>
              <a:spcAft>
                <a:spcPts val="0"/>
              </a:spcAft>
              <a:buClr>
                <a:schemeClr val="dk1"/>
              </a:buClr>
              <a:buSzPts val="1600"/>
              <a:buFont typeface="Arial"/>
              <a:buNone/>
              <a:defRPr b="1" sz="1600"/>
            </a:lvl5pPr>
            <a:lvl6pPr indent="-228600" lvl="5" marL="2743200" rtl="0" algn="l">
              <a:spcBef>
                <a:spcPts val="600"/>
              </a:spcBef>
              <a:spcAft>
                <a:spcPts val="0"/>
              </a:spcAft>
              <a:buClr>
                <a:srgbClr val="6185AB"/>
              </a:buClr>
              <a:buSzPts val="1600"/>
              <a:buFont typeface="Arial"/>
              <a:buNone/>
              <a:defRPr b="1" sz="1600"/>
            </a:lvl6pPr>
            <a:lvl7pPr indent="-228600" lvl="6" marL="3200400" rtl="0" algn="l">
              <a:spcBef>
                <a:spcPts val="320"/>
              </a:spcBef>
              <a:spcAft>
                <a:spcPts val="0"/>
              </a:spcAft>
              <a:buClr>
                <a:srgbClr val="6185AB"/>
              </a:buClr>
              <a:buSzPts val="1600"/>
              <a:buFont typeface="Arial"/>
              <a:buNone/>
              <a:defRPr b="1" sz="1600"/>
            </a:lvl7pPr>
            <a:lvl8pPr indent="-228600" lvl="7" marL="3657600" rtl="0" algn="l">
              <a:spcBef>
                <a:spcPts val="320"/>
              </a:spcBef>
              <a:spcAft>
                <a:spcPts val="0"/>
              </a:spcAft>
              <a:buClr>
                <a:srgbClr val="6185AB"/>
              </a:buClr>
              <a:buSzPts val="1600"/>
              <a:buFont typeface="Arial"/>
              <a:buNone/>
              <a:defRPr b="1" sz="1600"/>
            </a:lvl8pPr>
            <a:lvl9pPr indent="-228600" lvl="8" marL="4114800" rtl="0" algn="l">
              <a:spcBef>
                <a:spcPts val="320"/>
              </a:spcBef>
              <a:spcAft>
                <a:spcPts val="0"/>
              </a:spcAft>
              <a:buClr>
                <a:srgbClr val="6185AB"/>
              </a:buClr>
              <a:buSzPts val="1600"/>
              <a:buFont typeface="Arial"/>
              <a:buNone/>
              <a:defRPr b="1" sz="1600"/>
            </a:lvl9pPr>
          </a:lstStyle>
          <a:p/>
        </p:txBody>
      </p:sp>
      <p:sp>
        <p:nvSpPr>
          <p:cNvPr id="239" name="Google Shape;239;p33"/>
          <p:cNvSpPr txBox="1"/>
          <p:nvPr>
            <p:ph idx="3" type="body"/>
          </p:nvPr>
        </p:nvSpPr>
        <p:spPr>
          <a:xfrm>
            <a:off x="304800" y="2220912"/>
            <a:ext cx="41880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Char char="•"/>
              <a:defRPr sz="2000"/>
            </a:lvl2pPr>
            <a:lvl3pPr indent="-342900" lvl="2" marL="1371600" rtl="0" algn="l">
              <a:spcBef>
                <a:spcPts val="600"/>
              </a:spcBef>
              <a:spcAft>
                <a:spcPts val="0"/>
              </a:spcAft>
              <a:buClr>
                <a:schemeClr val="dk1"/>
              </a:buClr>
              <a:buSzPts val="1800"/>
              <a:buChar char="‒"/>
              <a:defRPr sz="1800"/>
            </a:lvl3pPr>
            <a:lvl4pPr indent="-330200" lvl="3" marL="1828800" rtl="0" algn="l">
              <a:spcBef>
                <a:spcPts val="600"/>
              </a:spcBef>
              <a:spcAft>
                <a:spcPts val="0"/>
              </a:spcAft>
              <a:buClr>
                <a:schemeClr val="dk1"/>
              </a:buClr>
              <a:buSzPts val="1600"/>
              <a:buChar char="o"/>
              <a:defRPr sz="1600"/>
            </a:lvl4pPr>
            <a:lvl5pPr indent="-330200" lvl="4" marL="2286000" rtl="0" algn="l">
              <a:spcBef>
                <a:spcPts val="600"/>
              </a:spcBef>
              <a:spcAft>
                <a:spcPts val="0"/>
              </a:spcAft>
              <a:buClr>
                <a:schemeClr val="dk1"/>
              </a:buClr>
              <a:buSzPts val="1600"/>
              <a:buFont typeface="Arial"/>
              <a:buChar char="»"/>
              <a:defRPr sz="1600"/>
            </a:lvl5pPr>
            <a:lvl6pPr indent="-330200" lvl="5" marL="2743200" rtl="0" algn="l">
              <a:spcBef>
                <a:spcPts val="600"/>
              </a:spcBef>
              <a:spcAft>
                <a:spcPts val="0"/>
              </a:spcAft>
              <a:buClr>
                <a:srgbClr val="6185AB"/>
              </a:buClr>
              <a:buSzPts val="1600"/>
              <a:buFont typeface="Arial"/>
              <a:buChar char="»"/>
              <a:defRPr sz="1600"/>
            </a:lvl6pPr>
            <a:lvl7pPr indent="-330200" lvl="6" marL="3200400" rtl="0" algn="l">
              <a:spcBef>
                <a:spcPts val="320"/>
              </a:spcBef>
              <a:spcAft>
                <a:spcPts val="0"/>
              </a:spcAft>
              <a:buClr>
                <a:srgbClr val="6185AB"/>
              </a:buClr>
              <a:buSzPts val="1600"/>
              <a:buFont typeface="Arial"/>
              <a:buChar char="»"/>
              <a:defRPr sz="1600"/>
            </a:lvl7pPr>
            <a:lvl8pPr indent="-330200" lvl="7" marL="3657600" rtl="0" algn="l">
              <a:spcBef>
                <a:spcPts val="320"/>
              </a:spcBef>
              <a:spcAft>
                <a:spcPts val="0"/>
              </a:spcAft>
              <a:buClr>
                <a:srgbClr val="6185AB"/>
              </a:buClr>
              <a:buSzPts val="1600"/>
              <a:buFont typeface="Arial"/>
              <a:buChar char="»"/>
              <a:defRPr sz="1600"/>
            </a:lvl8pPr>
            <a:lvl9pPr indent="-330200" lvl="8" marL="4114800" rtl="0" algn="l">
              <a:spcBef>
                <a:spcPts val="320"/>
              </a:spcBef>
              <a:spcAft>
                <a:spcPts val="0"/>
              </a:spcAft>
              <a:buClr>
                <a:srgbClr val="6185AB"/>
              </a:buClr>
              <a:buSzPts val="1600"/>
              <a:buFont typeface="Arial"/>
              <a:buChar char="»"/>
              <a:defRPr sz="1600"/>
            </a:lvl9pPr>
          </a:lstStyle>
          <a:p/>
        </p:txBody>
      </p:sp>
      <p:sp>
        <p:nvSpPr>
          <p:cNvPr id="240" name="Google Shape;240;p33"/>
          <p:cNvSpPr txBox="1"/>
          <p:nvPr>
            <p:ph idx="4" type="body"/>
          </p:nvPr>
        </p:nvSpPr>
        <p:spPr>
          <a:xfrm>
            <a:off x="304800" y="1535113"/>
            <a:ext cx="41880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600"/>
              </a:spcBef>
              <a:spcAft>
                <a:spcPts val="0"/>
              </a:spcAft>
              <a:buClr>
                <a:schemeClr val="dk1"/>
              </a:buClr>
              <a:buSzPts val="2800"/>
              <a:buNone/>
              <a:defRPr b="0" sz="2800"/>
            </a:lvl1pPr>
            <a:lvl2pPr indent="-228600" lvl="1" marL="914400" rtl="0" algn="l">
              <a:spcBef>
                <a:spcPts val="600"/>
              </a:spcBef>
              <a:spcAft>
                <a:spcPts val="0"/>
              </a:spcAft>
              <a:buClr>
                <a:schemeClr val="dk1"/>
              </a:buClr>
              <a:buSzPts val="2000"/>
              <a:buNone/>
              <a:defRPr b="1" sz="2000"/>
            </a:lvl2pPr>
            <a:lvl3pPr indent="-228600" lvl="2" marL="1371600" rtl="0" algn="l">
              <a:spcBef>
                <a:spcPts val="600"/>
              </a:spcBef>
              <a:spcAft>
                <a:spcPts val="0"/>
              </a:spcAft>
              <a:buClr>
                <a:schemeClr val="dk1"/>
              </a:buClr>
              <a:buSzPts val="1800"/>
              <a:buNone/>
              <a:defRPr b="1" sz="1800"/>
            </a:lvl3pPr>
            <a:lvl4pPr indent="-228600" lvl="3" marL="1828800" rtl="0" algn="l">
              <a:spcBef>
                <a:spcPts val="600"/>
              </a:spcBef>
              <a:spcAft>
                <a:spcPts val="0"/>
              </a:spcAft>
              <a:buClr>
                <a:schemeClr val="dk1"/>
              </a:buClr>
              <a:buSzPts val="1600"/>
              <a:buNone/>
              <a:defRPr b="1" sz="1600"/>
            </a:lvl4pPr>
            <a:lvl5pPr indent="-228600" lvl="4" marL="2286000" rtl="0" algn="l">
              <a:spcBef>
                <a:spcPts val="600"/>
              </a:spcBef>
              <a:spcAft>
                <a:spcPts val="0"/>
              </a:spcAft>
              <a:buClr>
                <a:schemeClr val="dk1"/>
              </a:buClr>
              <a:buSzPts val="1600"/>
              <a:buFont typeface="Arial"/>
              <a:buNone/>
              <a:defRPr b="1" sz="1600"/>
            </a:lvl5pPr>
            <a:lvl6pPr indent="-228600" lvl="5" marL="2743200" rtl="0" algn="l">
              <a:spcBef>
                <a:spcPts val="600"/>
              </a:spcBef>
              <a:spcAft>
                <a:spcPts val="0"/>
              </a:spcAft>
              <a:buClr>
                <a:srgbClr val="6185AB"/>
              </a:buClr>
              <a:buSzPts val="1600"/>
              <a:buFont typeface="Arial"/>
              <a:buNone/>
              <a:defRPr b="1" sz="1600"/>
            </a:lvl6pPr>
            <a:lvl7pPr indent="-228600" lvl="6" marL="3200400" rtl="0" algn="l">
              <a:spcBef>
                <a:spcPts val="320"/>
              </a:spcBef>
              <a:spcAft>
                <a:spcPts val="0"/>
              </a:spcAft>
              <a:buClr>
                <a:srgbClr val="6185AB"/>
              </a:buClr>
              <a:buSzPts val="1600"/>
              <a:buFont typeface="Arial"/>
              <a:buNone/>
              <a:defRPr b="1" sz="1600"/>
            </a:lvl7pPr>
            <a:lvl8pPr indent="-228600" lvl="7" marL="3657600" rtl="0" algn="l">
              <a:spcBef>
                <a:spcPts val="320"/>
              </a:spcBef>
              <a:spcAft>
                <a:spcPts val="0"/>
              </a:spcAft>
              <a:buClr>
                <a:srgbClr val="6185AB"/>
              </a:buClr>
              <a:buSzPts val="1600"/>
              <a:buFont typeface="Arial"/>
              <a:buNone/>
              <a:defRPr b="1" sz="1600"/>
            </a:lvl8pPr>
            <a:lvl9pPr indent="-228600" lvl="8" marL="4114800" rtl="0" algn="l">
              <a:spcBef>
                <a:spcPts val="320"/>
              </a:spcBef>
              <a:spcAft>
                <a:spcPts val="0"/>
              </a:spcAft>
              <a:buClr>
                <a:srgbClr val="6185AB"/>
              </a:buClr>
              <a:buSzPts val="1600"/>
              <a:buFont typeface="Arial"/>
              <a:buNone/>
              <a:defRPr b="1" sz="1600"/>
            </a:lvl9pPr>
          </a:lstStyle>
          <a:p/>
        </p:txBody>
      </p:sp>
      <p:sp>
        <p:nvSpPr>
          <p:cNvPr id="241" name="Google Shape;241;p33"/>
          <p:cNvSpPr txBox="1"/>
          <p:nvPr>
            <p:ph type="title"/>
          </p:nvPr>
        </p:nvSpPr>
        <p:spPr>
          <a:xfrm>
            <a:off x="304800" y="381001"/>
            <a:ext cx="8534400" cy="987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1">
    <p:spTree>
      <p:nvGrpSpPr>
        <p:cNvPr id="242" name="Shape 242"/>
        <p:cNvGrpSpPr/>
        <p:nvPr/>
      </p:nvGrpSpPr>
      <p:grpSpPr>
        <a:xfrm>
          <a:off x="0" y="0"/>
          <a:ext cx="0" cy="0"/>
          <a:chOff x="0" y="0"/>
          <a:chExt cx="0" cy="0"/>
        </a:xfrm>
      </p:grpSpPr>
      <p:sp>
        <p:nvSpPr>
          <p:cNvPr id="243" name="Google Shape;243;p34"/>
          <p:cNvSpPr txBox="1"/>
          <p:nvPr>
            <p:ph idx="12" type="sldNum"/>
          </p:nvPr>
        </p:nvSpPr>
        <p:spPr>
          <a:xfrm>
            <a:off x="6781800" y="621792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44" name="Google Shape;244;p34"/>
          <p:cNvSpPr txBox="1"/>
          <p:nvPr>
            <p:ph idx="1" type="body"/>
          </p:nvPr>
        </p:nvSpPr>
        <p:spPr>
          <a:xfrm>
            <a:off x="3575050" y="1525814"/>
            <a:ext cx="5264100" cy="4600500"/>
          </a:xfrm>
          <a:prstGeom prst="rect">
            <a:avLst/>
          </a:prstGeom>
          <a:noFill/>
          <a:ln>
            <a:noFill/>
          </a:ln>
        </p:spPr>
        <p:txBody>
          <a:bodyPr anchorCtr="0" anchor="t" bIns="45700" lIns="91425" spcFirstLastPara="1" rIns="91425" wrap="square" tIns="45700">
            <a:noAutofit/>
          </a:bodyPr>
          <a:lstStyle>
            <a:lvl1pPr indent="-431800" lvl="0" marL="457200" rtl="0" algn="l">
              <a:spcBef>
                <a:spcPts val="600"/>
              </a:spcBef>
              <a:spcAft>
                <a:spcPts val="0"/>
              </a:spcAft>
              <a:buClr>
                <a:schemeClr val="dk1"/>
              </a:buClr>
              <a:buSzPts val="3200"/>
              <a:buChar char="▪"/>
              <a:defRPr sz="3200"/>
            </a:lvl1pPr>
            <a:lvl2pPr indent="-406400" lvl="1" marL="914400" rtl="0" algn="l">
              <a:spcBef>
                <a:spcPts val="600"/>
              </a:spcBef>
              <a:spcAft>
                <a:spcPts val="0"/>
              </a:spcAft>
              <a:buClr>
                <a:schemeClr val="dk1"/>
              </a:buClr>
              <a:buSzPts val="2800"/>
              <a:buChar char="•"/>
              <a:defRPr sz="2800"/>
            </a:lvl2pPr>
            <a:lvl3pPr indent="-381000" lvl="2" marL="1371600" rtl="0" algn="l">
              <a:spcBef>
                <a:spcPts val="600"/>
              </a:spcBef>
              <a:spcAft>
                <a:spcPts val="0"/>
              </a:spcAft>
              <a:buClr>
                <a:schemeClr val="dk1"/>
              </a:buClr>
              <a:buSzPts val="2400"/>
              <a:buChar char="‒"/>
              <a:defRPr sz="2400"/>
            </a:lvl3pPr>
            <a:lvl4pPr indent="-355600" lvl="3" marL="1828800" rtl="0" algn="l">
              <a:spcBef>
                <a:spcPts val="600"/>
              </a:spcBef>
              <a:spcAft>
                <a:spcPts val="0"/>
              </a:spcAft>
              <a:buClr>
                <a:schemeClr val="dk1"/>
              </a:buClr>
              <a:buSzPts val="2000"/>
              <a:buChar char="o"/>
              <a:defRPr sz="2000"/>
            </a:lvl4pPr>
            <a:lvl5pPr indent="-355600" lvl="4" marL="2286000" rtl="0" algn="l">
              <a:spcBef>
                <a:spcPts val="600"/>
              </a:spcBef>
              <a:spcAft>
                <a:spcPts val="0"/>
              </a:spcAft>
              <a:buClr>
                <a:schemeClr val="dk1"/>
              </a:buClr>
              <a:buSzPts val="2000"/>
              <a:buFont typeface="Arial"/>
              <a:buChar char="»"/>
              <a:defRPr sz="2000"/>
            </a:lvl5pPr>
            <a:lvl6pPr indent="-355600" lvl="5" marL="2743200" rtl="0" algn="l">
              <a:spcBef>
                <a:spcPts val="600"/>
              </a:spcBef>
              <a:spcAft>
                <a:spcPts val="0"/>
              </a:spcAft>
              <a:buClr>
                <a:srgbClr val="6185AB"/>
              </a:buClr>
              <a:buSzPts val="2000"/>
              <a:buFont typeface="Arial"/>
              <a:buChar char="»"/>
              <a:defRPr sz="2000"/>
            </a:lvl6pPr>
            <a:lvl7pPr indent="-355600" lvl="6" marL="3200400" rtl="0" algn="l">
              <a:spcBef>
                <a:spcPts val="400"/>
              </a:spcBef>
              <a:spcAft>
                <a:spcPts val="0"/>
              </a:spcAft>
              <a:buClr>
                <a:srgbClr val="6185AB"/>
              </a:buClr>
              <a:buSzPts val="2000"/>
              <a:buFont typeface="Arial"/>
              <a:buChar char="»"/>
              <a:defRPr sz="2000"/>
            </a:lvl7pPr>
            <a:lvl8pPr indent="-355600" lvl="7" marL="3657600" rtl="0" algn="l">
              <a:spcBef>
                <a:spcPts val="400"/>
              </a:spcBef>
              <a:spcAft>
                <a:spcPts val="0"/>
              </a:spcAft>
              <a:buClr>
                <a:srgbClr val="6185AB"/>
              </a:buClr>
              <a:buSzPts val="2000"/>
              <a:buFont typeface="Arial"/>
              <a:buChar char="»"/>
              <a:defRPr sz="2000"/>
            </a:lvl8pPr>
            <a:lvl9pPr indent="-355600" lvl="8" marL="4114800" rtl="0" algn="l">
              <a:spcBef>
                <a:spcPts val="400"/>
              </a:spcBef>
              <a:spcAft>
                <a:spcPts val="0"/>
              </a:spcAft>
              <a:buClr>
                <a:srgbClr val="6185AB"/>
              </a:buClr>
              <a:buSzPts val="2000"/>
              <a:buFont typeface="Arial"/>
              <a:buChar char="»"/>
              <a:defRPr sz="2000"/>
            </a:lvl9pPr>
          </a:lstStyle>
          <a:p/>
        </p:txBody>
      </p:sp>
      <p:sp>
        <p:nvSpPr>
          <p:cNvPr id="245" name="Google Shape;245;p34"/>
          <p:cNvSpPr txBox="1"/>
          <p:nvPr>
            <p:ph idx="2" type="body"/>
          </p:nvPr>
        </p:nvSpPr>
        <p:spPr>
          <a:xfrm>
            <a:off x="304800" y="1525814"/>
            <a:ext cx="3160800" cy="4600500"/>
          </a:xfrm>
          <a:prstGeom prst="rect">
            <a:avLst/>
          </a:prstGeom>
          <a:noFill/>
          <a:ln>
            <a:noFill/>
          </a:ln>
        </p:spPr>
        <p:txBody>
          <a:bodyPr anchorCtr="0" anchor="t" bIns="45700" lIns="91425" spcFirstLastPara="1" rIns="91425" wrap="square" tIns="45700">
            <a:noAutofit/>
          </a:bodyPr>
          <a:lstStyle>
            <a:lvl1pPr indent="-381000" lvl="0" marL="457200" rtl="0" algn="l">
              <a:spcBef>
                <a:spcPts val="600"/>
              </a:spcBef>
              <a:spcAft>
                <a:spcPts val="0"/>
              </a:spcAft>
              <a:buClr>
                <a:schemeClr val="dk1"/>
              </a:buClr>
              <a:buSzPts val="2400"/>
              <a:buFont typeface="Noto Sans Symbols"/>
              <a:buChar char="▪"/>
              <a:defRPr sz="2400"/>
            </a:lvl1pPr>
            <a:lvl2pPr indent="-355600" lvl="1" marL="914400" rtl="0" algn="l">
              <a:spcBef>
                <a:spcPts val="600"/>
              </a:spcBef>
              <a:spcAft>
                <a:spcPts val="0"/>
              </a:spcAft>
              <a:buClr>
                <a:schemeClr val="dk1"/>
              </a:buClr>
              <a:buSzPts val="2000"/>
              <a:buFont typeface="Arial"/>
              <a:buChar char="•"/>
              <a:defRPr sz="2000"/>
            </a:lvl2pPr>
            <a:lvl3pPr indent="-342900" lvl="2" marL="1371600" rtl="0" algn="l">
              <a:spcBef>
                <a:spcPts val="600"/>
              </a:spcBef>
              <a:spcAft>
                <a:spcPts val="0"/>
              </a:spcAft>
              <a:buClr>
                <a:schemeClr val="dk1"/>
              </a:buClr>
              <a:buSzPts val="1800"/>
              <a:buFont typeface="Arial"/>
              <a:buChar char="‑"/>
              <a:defRPr sz="1800"/>
            </a:lvl3pPr>
            <a:lvl4pPr indent="-330200" lvl="3" marL="1828800" rtl="0" algn="l">
              <a:spcBef>
                <a:spcPts val="600"/>
              </a:spcBef>
              <a:spcAft>
                <a:spcPts val="0"/>
              </a:spcAft>
              <a:buClr>
                <a:schemeClr val="dk1"/>
              </a:buClr>
              <a:buSzPts val="1600"/>
              <a:buFont typeface="Courier New"/>
              <a:buChar char="o"/>
              <a:defRPr sz="1600"/>
            </a:lvl4pPr>
            <a:lvl5pPr indent="-228600" lvl="4" marL="2286000" rtl="0" algn="l">
              <a:spcBef>
                <a:spcPts val="600"/>
              </a:spcBef>
              <a:spcAft>
                <a:spcPts val="0"/>
              </a:spcAft>
              <a:buClr>
                <a:schemeClr val="dk1"/>
              </a:buClr>
              <a:buSzPts val="900"/>
              <a:buFont typeface="Arial"/>
              <a:buNone/>
              <a:defRPr sz="900"/>
            </a:lvl5pPr>
            <a:lvl6pPr indent="-228600" lvl="5" marL="2743200" rtl="0" algn="l">
              <a:spcBef>
                <a:spcPts val="600"/>
              </a:spcBef>
              <a:spcAft>
                <a:spcPts val="0"/>
              </a:spcAft>
              <a:buClr>
                <a:srgbClr val="6185AB"/>
              </a:buClr>
              <a:buSzPts val="900"/>
              <a:buFont typeface="Arial"/>
              <a:buNone/>
              <a:defRPr sz="900"/>
            </a:lvl6pPr>
            <a:lvl7pPr indent="-228600" lvl="6" marL="3200400" rtl="0" algn="l">
              <a:spcBef>
                <a:spcPts val="180"/>
              </a:spcBef>
              <a:spcAft>
                <a:spcPts val="0"/>
              </a:spcAft>
              <a:buClr>
                <a:srgbClr val="6185AB"/>
              </a:buClr>
              <a:buSzPts val="900"/>
              <a:buFont typeface="Arial"/>
              <a:buNone/>
              <a:defRPr sz="900"/>
            </a:lvl7pPr>
            <a:lvl8pPr indent="-228600" lvl="7" marL="3657600" rtl="0" algn="l">
              <a:spcBef>
                <a:spcPts val="180"/>
              </a:spcBef>
              <a:spcAft>
                <a:spcPts val="0"/>
              </a:spcAft>
              <a:buClr>
                <a:srgbClr val="6185AB"/>
              </a:buClr>
              <a:buSzPts val="900"/>
              <a:buFont typeface="Arial"/>
              <a:buNone/>
              <a:defRPr sz="900"/>
            </a:lvl8pPr>
            <a:lvl9pPr indent="-228600" lvl="8" marL="4114800" rtl="0" algn="l">
              <a:spcBef>
                <a:spcPts val="180"/>
              </a:spcBef>
              <a:spcAft>
                <a:spcPts val="0"/>
              </a:spcAft>
              <a:buClr>
                <a:srgbClr val="6185AB"/>
              </a:buClr>
              <a:buSzPts val="900"/>
              <a:buFont typeface="Arial"/>
              <a:buNone/>
              <a:defRPr sz="900"/>
            </a:lvl9pPr>
          </a:lstStyle>
          <a:p/>
        </p:txBody>
      </p:sp>
      <p:sp>
        <p:nvSpPr>
          <p:cNvPr id="246" name="Google Shape;246;p34"/>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2">
  <p:cSld name="Content with Caption 2">
    <p:spTree>
      <p:nvGrpSpPr>
        <p:cNvPr id="247" name="Shape 247"/>
        <p:cNvGrpSpPr/>
        <p:nvPr/>
      </p:nvGrpSpPr>
      <p:grpSpPr>
        <a:xfrm>
          <a:off x="0" y="0"/>
          <a:ext cx="0" cy="0"/>
          <a:chOff x="0" y="0"/>
          <a:chExt cx="0" cy="0"/>
        </a:xfrm>
      </p:grpSpPr>
      <p:sp>
        <p:nvSpPr>
          <p:cNvPr id="248" name="Google Shape;248;p35"/>
          <p:cNvSpPr txBox="1"/>
          <p:nvPr>
            <p:ph idx="12" type="sldNum"/>
          </p:nvPr>
        </p:nvSpPr>
        <p:spPr>
          <a:xfrm>
            <a:off x="6784848" y="621792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49" name="Google Shape;249;p35"/>
          <p:cNvSpPr txBox="1"/>
          <p:nvPr>
            <p:ph idx="1" type="body"/>
          </p:nvPr>
        </p:nvSpPr>
        <p:spPr>
          <a:xfrm>
            <a:off x="307848" y="1483315"/>
            <a:ext cx="8531400" cy="3815100"/>
          </a:xfrm>
          <a:prstGeom prst="rect">
            <a:avLst/>
          </a:prstGeom>
          <a:noFill/>
          <a:ln>
            <a:noFill/>
          </a:ln>
        </p:spPr>
        <p:txBody>
          <a:bodyPr anchorCtr="0" anchor="t" bIns="45700" lIns="91425" spcFirstLastPara="1" rIns="91425" wrap="square" tIns="45700">
            <a:noAutofit/>
          </a:bodyPr>
          <a:lstStyle>
            <a:lvl1pPr indent="-431800" lvl="0" marL="457200" rtl="0" algn="l">
              <a:spcBef>
                <a:spcPts val="600"/>
              </a:spcBef>
              <a:spcAft>
                <a:spcPts val="0"/>
              </a:spcAft>
              <a:buClr>
                <a:schemeClr val="dk1"/>
              </a:buClr>
              <a:buSzPts val="3200"/>
              <a:buChar char="▪"/>
              <a:defRPr/>
            </a:lvl1pPr>
            <a:lvl2pPr indent="-406400" lvl="1" marL="914400" rtl="0" algn="l">
              <a:spcBef>
                <a:spcPts val="600"/>
              </a:spcBef>
              <a:spcAft>
                <a:spcPts val="0"/>
              </a:spcAft>
              <a:buClr>
                <a:schemeClr val="dk1"/>
              </a:buClr>
              <a:buSzPts val="2800"/>
              <a:buChar char="•"/>
              <a:defRPr/>
            </a:lvl2pPr>
            <a:lvl3pPr indent="-393700" lvl="2" marL="1371600" rtl="0" algn="l">
              <a:spcBef>
                <a:spcPts val="600"/>
              </a:spcBef>
              <a:spcAft>
                <a:spcPts val="0"/>
              </a:spcAft>
              <a:buClr>
                <a:schemeClr val="dk1"/>
              </a:buClr>
              <a:buSzPts val="2600"/>
              <a:buChar char="‒"/>
              <a:defRPr/>
            </a:lvl3pPr>
            <a:lvl4pPr indent="-393700" lvl="3" marL="1828800" rtl="0" algn="l">
              <a:spcBef>
                <a:spcPts val="600"/>
              </a:spcBef>
              <a:spcAft>
                <a:spcPts val="0"/>
              </a:spcAft>
              <a:buClr>
                <a:schemeClr val="dk1"/>
              </a:buClr>
              <a:buSzPts val="2600"/>
              <a:buChar char="o"/>
              <a:defRPr/>
            </a:lvl4pPr>
            <a:lvl5pPr indent="-355600" lvl="4" marL="2286000" rtl="0" algn="l">
              <a:spcBef>
                <a:spcPts val="600"/>
              </a:spcBef>
              <a:spcAft>
                <a:spcPts val="0"/>
              </a:spcAft>
              <a:buClr>
                <a:schemeClr val="dk1"/>
              </a:buClr>
              <a:buSzPts val="2000"/>
              <a:buFont typeface="Arial"/>
              <a:buChar char="»"/>
              <a:defRPr/>
            </a:lvl5pPr>
            <a:lvl6pPr indent="-342900" lvl="5" marL="2743200" rtl="0" algn="l">
              <a:spcBef>
                <a:spcPts val="600"/>
              </a:spcBef>
              <a:spcAft>
                <a:spcPts val="0"/>
              </a:spcAft>
              <a:buClr>
                <a:srgbClr val="6185AB"/>
              </a:buClr>
              <a:buSzPts val="1800"/>
              <a:buChar char="»"/>
              <a:defRPr/>
            </a:lvl6pPr>
            <a:lvl7pPr indent="-342900" lvl="6" marL="3200400" rtl="0" algn="l">
              <a:spcBef>
                <a:spcPts val="360"/>
              </a:spcBef>
              <a:spcAft>
                <a:spcPts val="0"/>
              </a:spcAft>
              <a:buClr>
                <a:srgbClr val="6185AB"/>
              </a:buClr>
              <a:buSzPts val="1800"/>
              <a:buChar char="»"/>
              <a:defRPr/>
            </a:lvl7pPr>
            <a:lvl8pPr indent="-342900" lvl="7" marL="3657600" rtl="0" algn="l">
              <a:spcBef>
                <a:spcPts val="360"/>
              </a:spcBef>
              <a:spcAft>
                <a:spcPts val="0"/>
              </a:spcAft>
              <a:buClr>
                <a:srgbClr val="6185AB"/>
              </a:buClr>
              <a:buSzPts val="1800"/>
              <a:buChar char="»"/>
              <a:defRPr/>
            </a:lvl8pPr>
            <a:lvl9pPr indent="-342900" lvl="8" marL="4114800" rtl="0" algn="l">
              <a:spcBef>
                <a:spcPts val="360"/>
              </a:spcBef>
              <a:spcAft>
                <a:spcPts val="0"/>
              </a:spcAft>
              <a:buClr>
                <a:srgbClr val="6185AB"/>
              </a:buClr>
              <a:buSzPts val="1800"/>
              <a:buChar char="»"/>
              <a:defRPr/>
            </a:lvl9pPr>
          </a:lstStyle>
          <a:p/>
        </p:txBody>
      </p:sp>
      <p:sp>
        <p:nvSpPr>
          <p:cNvPr id="250" name="Google Shape;250;p35"/>
          <p:cNvSpPr txBox="1"/>
          <p:nvPr>
            <p:ph idx="2" type="body"/>
          </p:nvPr>
        </p:nvSpPr>
        <p:spPr>
          <a:xfrm>
            <a:off x="307848" y="5410200"/>
            <a:ext cx="8531400" cy="6960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Clr>
                <a:schemeClr val="dk1"/>
              </a:buClr>
              <a:buSzPts val="1600"/>
              <a:buNone/>
              <a:defRPr sz="1600"/>
            </a:lvl1pPr>
            <a:lvl2pPr indent="-228600" lvl="1" marL="914400" rtl="0" algn="l">
              <a:spcBef>
                <a:spcPts val="600"/>
              </a:spcBef>
              <a:spcAft>
                <a:spcPts val="0"/>
              </a:spcAft>
              <a:buClr>
                <a:schemeClr val="dk1"/>
              </a:buClr>
              <a:buSzPts val="1200"/>
              <a:buNone/>
              <a:defRPr sz="1200"/>
            </a:lvl2pPr>
            <a:lvl3pPr indent="-228600" lvl="2" marL="1371600" rtl="0" algn="l">
              <a:spcBef>
                <a:spcPts val="600"/>
              </a:spcBef>
              <a:spcAft>
                <a:spcPts val="0"/>
              </a:spcAft>
              <a:buClr>
                <a:schemeClr val="dk1"/>
              </a:buClr>
              <a:buSzPts val="1000"/>
              <a:buNone/>
              <a:defRPr sz="1000"/>
            </a:lvl3pPr>
            <a:lvl4pPr indent="-228600" lvl="3" marL="1828800" rtl="0" algn="l">
              <a:spcBef>
                <a:spcPts val="600"/>
              </a:spcBef>
              <a:spcAft>
                <a:spcPts val="0"/>
              </a:spcAft>
              <a:buClr>
                <a:schemeClr val="dk1"/>
              </a:buClr>
              <a:buSzPts val="900"/>
              <a:buNone/>
              <a:defRPr sz="900"/>
            </a:lvl4pPr>
            <a:lvl5pPr indent="-228600" lvl="4" marL="2286000" rtl="0" algn="l">
              <a:spcBef>
                <a:spcPts val="600"/>
              </a:spcBef>
              <a:spcAft>
                <a:spcPts val="0"/>
              </a:spcAft>
              <a:buClr>
                <a:schemeClr val="dk1"/>
              </a:buClr>
              <a:buSzPts val="900"/>
              <a:buFont typeface="Arial"/>
              <a:buNone/>
              <a:defRPr sz="900"/>
            </a:lvl5pPr>
            <a:lvl6pPr indent="-228600" lvl="5" marL="2743200" rtl="0" algn="l">
              <a:spcBef>
                <a:spcPts val="600"/>
              </a:spcBef>
              <a:spcAft>
                <a:spcPts val="0"/>
              </a:spcAft>
              <a:buClr>
                <a:srgbClr val="6185AB"/>
              </a:buClr>
              <a:buSzPts val="900"/>
              <a:buFont typeface="Arial"/>
              <a:buNone/>
              <a:defRPr sz="900"/>
            </a:lvl6pPr>
            <a:lvl7pPr indent="-228600" lvl="6" marL="3200400" rtl="0" algn="l">
              <a:spcBef>
                <a:spcPts val="180"/>
              </a:spcBef>
              <a:spcAft>
                <a:spcPts val="0"/>
              </a:spcAft>
              <a:buClr>
                <a:srgbClr val="6185AB"/>
              </a:buClr>
              <a:buSzPts val="900"/>
              <a:buFont typeface="Arial"/>
              <a:buNone/>
              <a:defRPr sz="900"/>
            </a:lvl7pPr>
            <a:lvl8pPr indent="-228600" lvl="7" marL="3657600" rtl="0" algn="l">
              <a:spcBef>
                <a:spcPts val="180"/>
              </a:spcBef>
              <a:spcAft>
                <a:spcPts val="0"/>
              </a:spcAft>
              <a:buClr>
                <a:srgbClr val="6185AB"/>
              </a:buClr>
              <a:buSzPts val="900"/>
              <a:buFont typeface="Arial"/>
              <a:buNone/>
              <a:defRPr sz="900"/>
            </a:lvl8pPr>
            <a:lvl9pPr indent="-228600" lvl="8" marL="4114800" rtl="0" algn="l">
              <a:spcBef>
                <a:spcPts val="180"/>
              </a:spcBef>
              <a:spcAft>
                <a:spcPts val="0"/>
              </a:spcAft>
              <a:buClr>
                <a:srgbClr val="6185AB"/>
              </a:buClr>
              <a:buSzPts val="900"/>
              <a:buFont typeface="Arial"/>
              <a:buNone/>
              <a:defRPr sz="900"/>
            </a:lvl9pPr>
          </a:lstStyle>
          <a:p/>
        </p:txBody>
      </p:sp>
      <p:sp>
        <p:nvSpPr>
          <p:cNvPr id="251" name="Google Shape;251;p35"/>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DE Title Slide 1" showMasterSp="0">
  <p:cSld name="1_MDE Title Slide_1">
    <p:spTree>
      <p:nvGrpSpPr>
        <p:cNvPr id="252" name="Shape 252"/>
        <p:cNvGrpSpPr/>
        <p:nvPr/>
      </p:nvGrpSpPr>
      <p:grpSpPr>
        <a:xfrm>
          <a:off x="0" y="0"/>
          <a:ext cx="0" cy="0"/>
          <a:chOff x="0" y="0"/>
          <a:chExt cx="0" cy="0"/>
        </a:xfrm>
      </p:grpSpPr>
      <p:sp>
        <p:nvSpPr>
          <p:cNvPr descr=" " id="253" name="Google Shape;253;p36"/>
          <p:cNvSpPr/>
          <p:nvPr/>
        </p:nvSpPr>
        <p:spPr>
          <a:xfrm>
            <a:off x="0" y="0"/>
            <a:ext cx="9144000" cy="304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54" name="Google Shape;254;p36"/>
          <p:cNvSpPr/>
          <p:nvPr/>
        </p:nvSpPr>
        <p:spPr>
          <a:xfrm>
            <a:off x="0" y="67056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55" name="Google Shape;255;p36"/>
          <p:cNvSpPr/>
          <p:nvPr/>
        </p:nvSpPr>
        <p:spPr>
          <a:xfrm>
            <a:off x="0" y="54102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256" name="Google Shape;256;p36"/>
          <p:cNvSpPr/>
          <p:nvPr/>
        </p:nvSpPr>
        <p:spPr>
          <a:xfrm>
            <a:off x="-11705" y="4762500"/>
            <a:ext cx="9167400" cy="533100"/>
          </a:xfrm>
          <a:prstGeom prst="rect">
            <a:avLst/>
          </a:prstGeom>
          <a:solidFill>
            <a:schemeClr val="accent1"/>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7" name="Google Shape;257;p36"/>
          <p:cNvSpPr txBox="1"/>
          <p:nvPr/>
        </p:nvSpPr>
        <p:spPr>
          <a:xfrm>
            <a:off x="0" y="533400"/>
            <a:ext cx="9144000" cy="22095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1" sz="2800" u="none" cap="none" strike="noStrike">
              <a:solidFill>
                <a:srgbClr val="332727"/>
              </a:solidFill>
              <a:latin typeface="Arial"/>
              <a:ea typeface="Arial"/>
              <a:cs typeface="Arial"/>
              <a:sym typeface="Arial"/>
            </a:endParaRPr>
          </a:p>
        </p:txBody>
      </p:sp>
      <p:sp>
        <p:nvSpPr>
          <p:cNvPr id="258" name="Google Shape;258;p36"/>
          <p:cNvSpPr txBox="1"/>
          <p:nvPr/>
        </p:nvSpPr>
        <p:spPr>
          <a:xfrm>
            <a:off x="304800" y="5715000"/>
            <a:ext cx="6400800" cy="82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i="0" lang="en-US" sz="1400" u="none" cap="none" strike="noStrike">
                <a:solidFill>
                  <a:schemeClr val="dk1"/>
                </a:solidFill>
                <a:latin typeface="Montserrat"/>
                <a:ea typeface="Montserrat"/>
                <a:cs typeface="Montserrat"/>
                <a:sym typeface="Montserrat"/>
              </a:rPr>
              <a:t>Alt+Shift</a:t>
            </a:r>
            <a:r>
              <a:rPr lang="en-US">
                <a:solidFill>
                  <a:schemeClr val="dk1"/>
                </a:solidFill>
                <a:latin typeface="Montserrat"/>
                <a:ea typeface="Montserrat"/>
                <a:cs typeface="Montserrat"/>
                <a:sym typeface="Montserrat"/>
              </a:rPr>
              <a:t> </a:t>
            </a:r>
            <a:r>
              <a:rPr i="0" lang="en-US" sz="1400" u="none" cap="none" strike="noStrike">
                <a:solidFill>
                  <a:schemeClr val="dk1"/>
                </a:solidFill>
                <a:latin typeface="Montserrat"/>
                <a:ea typeface="Montserrat"/>
                <a:cs typeface="Montserrat"/>
                <a:sym typeface="Montserrat"/>
              </a:rPr>
              <a:t>is an </a:t>
            </a:r>
            <a:r>
              <a:rPr i="1" lang="en-US" sz="1400" u="none" cap="none" strike="noStrike">
                <a:solidFill>
                  <a:schemeClr val="dk1"/>
                </a:solidFill>
                <a:latin typeface="Montserrat"/>
                <a:ea typeface="Montserrat"/>
                <a:cs typeface="Montserrat"/>
                <a:sym typeface="Montserrat"/>
              </a:rPr>
              <a:t>Individuals with Disabilities Education Act </a:t>
            </a:r>
            <a:r>
              <a:rPr i="0" lang="en-US" sz="1400" u="none" cap="none" strike="noStrike">
                <a:solidFill>
                  <a:schemeClr val="dk1"/>
                </a:solidFill>
                <a:latin typeface="Montserrat"/>
                <a:ea typeface="Montserrat"/>
                <a:cs typeface="Montserrat"/>
                <a:sym typeface="Montserrat"/>
              </a:rPr>
              <a:t>(IDEA) Grant Funded Initiative through the Michigan Department of Education, Office of Special Education</a:t>
            </a:r>
            <a:endParaRPr i="0" sz="1400" u="none" cap="none" strike="noStrike">
              <a:solidFill>
                <a:srgbClr val="000000"/>
              </a:solidFill>
              <a:latin typeface="Montserrat"/>
              <a:ea typeface="Montserrat"/>
              <a:cs typeface="Montserrat"/>
              <a:sym typeface="Montserrat"/>
            </a:endParaRPr>
          </a:p>
        </p:txBody>
      </p:sp>
      <p:sp>
        <p:nvSpPr>
          <p:cNvPr id="259" name="Google Shape;259;p36"/>
          <p:cNvSpPr txBox="1"/>
          <p:nvPr>
            <p:ph idx="1" type="body"/>
          </p:nvPr>
        </p:nvSpPr>
        <p:spPr>
          <a:xfrm>
            <a:off x="304800" y="4762500"/>
            <a:ext cx="8534400" cy="533100"/>
          </a:xfrm>
          <a:prstGeom prst="rect">
            <a:avLst/>
          </a:prstGeom>
          <a:noFill/>
          <a:ln>
            <a:noFill/>
          </a:ln>
        </p:spPr>
        <p:txBody>
          <a:bodyPr anchorCtr="0" anchor="ctr" bIns="45700" lIns="91425" spcFirstLastPara="1" rIns="91425" wrap="square" tIns="45700">
            <a:noAutofit/>
          </a:bodyPr>
          <a:lstStyle>
            <a:lvl1pPr indent="-228600" lvl="0" marL="457200" rtl="0" algn="ctr">
              <a:lnSpc>
                <a:spcPct val="100000"/>
              </a:lnSpc>
              <a:spcBef>
                <a:spcPts val="600"/>
              </a:spcBef>
              <a:spcAft>
                <a:spcPts val="0"/>
              </a:spcAft>
              <a:buClr>
                <a:schemeClr val="dk1"/>
              </a:buClr>
              <a:buSzPts val="3200"/>
              <a:buNone/>
              <a:defRPr/>
            </a:lvl1pPr>
            <a:lvl2pPr indent="-228600" lvl="1" marL="914400" rtl="0" algn="l">
              <a:lnSpc>
                <a:spcPct val="100000"/>
              </a:lnSpc>
              <a:spcBef>
                <a:spcPts val="600"/>
              </a:spcBef>
              <a:spcAft>
                <a:spcPts val="0"/>
              </a:spcAft>
              <a:buClr>
                <a:schemeClr val="dk1"/>
              </a:buClr>
              <a:buSzPts val="2800"/>
              <a:buNone/>
              <a:defRPr/>
            </a:lvl2pPr>
            <a:lvl3pPr indent="-342900" lvl="2" marL="1371600" rtl="0" algn="l">
              <a:lnSpc>
                <a:spcPct val="100000"/>
              </a:lnSpc>
              <a:spcBef>
                <a:spcPts val="600"/>
              </a:spcBef>
              <a:spcAft>
                <a:spcPts val="0"/>
              </a:spcAft>
              <a:buClr>
                <a:schemeClr val="dk1"/>
              </a:buClr>
              <a:buSzPts val="1800"/>
              <a:buChar char="‒"/>
              <a:defRPr/>
            </a:lvl3pPr>
            <a:lvl4pPr indent="-342900" lvl="3" marL="1828800" rtl="0" algn="l">
              <a:lnSpc>
                <a:spcPct val="100000"/>
              </a:lnSpc>
              <a:spcBef>
                <a:spcPts val="600"/>
              </a:spcBef>
              <a:spcAft>
                <a:spcPts val="0"/>
              </a:spcAft>
              <a:buClr>
                <a:schemeClr val="dk1"/>
              </a:buClr>
              <a:buSzPts val="1800"/>
              <a:buChar char="o"/>
              <a:defRPr/>
            </a:lvl4pPr>
            <a:lvl5pPr indent="-342900" lvl="4" marL="2286000" rtl="0" algn="l">
              <a:lnSpc>
                <a:spcPct val="100000"/>
              </a:lnSpc>
              <a:spcBef>
                <a:spcPts val="600"/>
              </a:spcBef>
              <a:spcAft>
                <a:spcPts val="0"/>
              </a:spcAft>
              <a:buClr>
                <a:schemeClr val="dk1"/>
              </a:buClr>
              <a:buSzPts val="1800"/>
              <a:buChar char="»"/>
              <a:defRPr/>
            </a:lvl5pPr>
            <a:lvl6pPr indent="-342900" lvl="5" marL="2743200" rtl="0" algn="l">
              <a:lnSpc>
                <a:spcPct val="100000"/>
              </a:lnSpc>
              <a:spcBef>
                <a:spcPts val="600"/>
              </a:spcBef>
              <a:spcAft>
                <a:spcPts val="0"/>
              </a:spcAft>
              <a:buClr>
                <a:srgbClr val="6185AB"/>
              </a:buClr>
              <a:buSzPts val="1800"/>
              <a:buChar char="»"/>
              <a:defRPr/>
            </a:lvl6pPr>
            <a:lvl7pPr indent="-342900" lvl="6" marL="3200400" rtl="0" algn="l">
              <a:lnSpc>
                <a:spcPct val="100000"/>
              </a:lnSpc>
              <a:spcBef>
                <a:spcPts val="360"/>
              </a:spcBef>
              <a:spcAft>
                <a:spcPts val="0"/>
              </a:spcAft>
              <a:buClr>
                <a:srgbClr val="6185AB"/>
              </a:buClr>
              <a:buSzPts val="1800"/>
              <a:buChar char="»"/>
              <a:defRPr/>
            </a:lvl7pPr>
            <a:lvl8pPr indent="-342900" lvl="7" marL="3657600" rtl="0" algn="l">
              <a:lnSpc>
                <a:spcPct val="100000"/>
              </a:lnSpc>
              <a:spcBef>
                <a:spcPts val="360"/>
              </a:spcBef>
              <a:spcAft>
                <a:spcPts val="0"/>
              </a:spcAft>
              <a:buClr>
                <a:srgbClr val="6185AB"/>
              </a:buClr>
              <a:buSzPts val="1800"/>
              <a:buChar char="»"/>
              <a:defRPr/>
            </a:lvl8pPr>
            <a:lvl9pPr indent="-342900" lvl="8" marL="4114800" rtl="0" algn="l">
              <a:lnSpc>
                <a:spcPct val="100000"/>
              </a:lnSpc>
              <a:spcBef>
                <a:spcPts val="360"/>
              </a:spcBef>
              <a:spcAft>
                <a:spcPts val="0"/>
              </a:spcAft>
              <a:buClr>
                <a:srgbClr val="6185AB"/>
              </a:buClr>
              <a:buSzPts val="1800"/>
              <a:buChar char="»"/>
              <a:defRPr/>
            </a:lvl9pPr>
          </a:lstStyle>
          <a:p/>
        </p:txBody>
      </p:sp>
      <p:sp>
        <p:nvSpPr>
          <p:cNvPr id="260" name="Google Shape;260;p36"/>
          <p:cNvSpPr txBox="1"/>
          <p:nvPr>
            <p:ph idx="2" type="body"/>
          </p:nvPr>
        </p:nvSpPr>
        <p:spPr>
          <a:xfrm>
            <a:off x="304800" y="2895600"/>
            <a:ext cx="8534400" cy="18288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0"/>
              </a:spcBef>
              <a:spcAft>
                <a:spcPts val="0"/>
              </a:spcAft>
              <a:buClr>
                <a:schemeClr val="dk1"/>
              </a:buClr>
              <a:buSzPts val="2800"/>
              <a:buChar char="▪"/>
              <a:defRPr sz="2800"/>
            </a:lvl1pPr>
            <a:lvl2pPr indent="-381000" lvl="1" marL="914400" rtl="0" algn="l">
              <a:lnSpc>
                <a:spcPct val="100000"/>
              </a:lnSpc>
              <a:spcBef>
                <a:spcPts val="600"/>
              </a:spcBef>
              <a:spcAft>
                <a:spcPts val="0"/>
              </a:spcAft>
              <a:buClr>
                <a:schemeClr val="dk1"/>
              </a:buClr>
              <a:buSzPts val="2400"/>
              <a:buChar char="•"/>
              <a:defRPr sz="2400"/>
            </a:lvl2pPr>
            <a:lvl3pPr indent="-355600" lvl="2" marL="1371600" rtl="0" algn="l">
              <a:lnSpc>
                <a:spcPct val="100000"/>
              </a:lnSpc>
              <a:spcBef>
                <a:spcPts val="600"/>
              </a:spcBef>
              <a:spcAft>
                <a:spcPts val="0"/>
              </a:spcAft>
              <a:buClr>
                <a:schemeClr val="dk1"/>
              </a:buClr>
              <a:buSzPts val="2000"/>
              <a:buChar char="‒"/>
              <a:defRPr sz="2000"/>
            </a:lvl3pPr>
            <a:lvl4pPr indent="-342900" lvl="3" marL="1828800" rtl="0" algn="l">
              <a:lnSpc>
                <a:spcPct val="100000"/>
              </a:lnSpc>
              <a:spcBef>
                <a:spcPts val="600"/>
              </a:spcBef>
              <a:spcAft>
                <a:spcPts val="0"/>
              </a:spcAft>
              <a:buClr>
                <a:schemeClr val="dk1"/>
              </a:buClr>
              <a:buSzPts val="1800"/>
              <a:buChar char="o"/>
              <a:defRPr sz="1800"/>
            </a:lvl4pPr>
            <a:lvl5pPr indent="-228600" lvl="4" marL="2286000" rtl="0" algn="l">
              <a:lnSpc>
                <a:spcPct val="100000"/>
              </a:lnSpc>
              <a:spcBef>
                <a:spcPts val="600"/>
              </a:spcBef>
              <a:spcAft>
                <a:spcPts val="0"/>
              </a:spcAft>
              <a:buClr>
                <a:schemeClr val="dk1"/>
              </a:buClr>
              <a:buSzPts val="2000"/>
              <a:buFont typeface="Arial"/>
              <a:buNone/>
              <a:defRPr/>
            </a:lvl5pPr>
            <a:lvl6pPr indent="-342900" lvl="5" marL="2743200" rtl="0" algn="l">
              <a:lnSpc>
                <a:spcPct val="100000"/>
              </a:lnSpc>
              <a:spcBef>
                <a:spcPts val="600"/>
              </a:spcBef>
              <a:spcAft>
                <a:spcPts val="0"/>
              </a:spcAft>
              <a:buClr>
                <a:srgbClr val="6185AB"/>
              </a:buClr>
              <a:buSzPts val="1800"/>
              <a:buChar char="»"/>
              <a:defRPr/>
            </a:lvl6pPr>
            <a:lvl7pPr indent="-342900" lvl="6" marL="3200400" rtl="0" algn="l">
              <a:lnSpc>
                <a:spcPct val="100000"/>
              </a:lnSpc>
              <a:spcBef>
                <a:spcPts val="360"/>
              </a:spcBef>
              <a:spcAft>
                <a:spcPts val="0"/>
              </a:spcAft>
              <a:buClr>
                <a:srgbClr val="6185AB"/>
              </a:buClr>
              <a:buSzPts val="1800"/>
              <a:buChar char="»"/>
              <a:defRPr/>
            </a:lvl7pPr>
            <a:lvl8pPr indent="-342900" lvl="7" marL="3657600" rtl="0" algn="l">
              <a:lnSpc>
                <a:spcPct val="100000"/>
              </a:lnSpc>
              <a:spcBef>
                <a:spcPts val="360"/>
              </a:spcBef>
              <a:spcAft>
                <a:spcPts val="0"/>
              </a:spcAft>
              <a:buClr>
                <a:srgbClr val="6185AB"/>
              </a:buClr>
              <a:buSzPts val="1800"/>
              <a:buChar char="»"/>
              <a:defRPr/>
            </a:lvl8pPr>
            <a:lvl9pPr indent="-342900" lvl="8" marL="4114800" rtl="0" algn="l">
              <a:lnSpc>
                <a:spcPct val="100000"/>
              </a:lnSpc>
              <a:spcBef>
                <a:spcPts val="360"/>
              </a:spcBef>
              <a:spcAft>
                <a:spcPts val="0"/>
              </a:spcAft>
              <a:buClr>
                <a:srgbClr val="6185AB"/>
              </a:buClr>
              <a:buSzPts val="1800"/>
              <a:buChar char="»"/>
              <a:defRPr/>
            </a:lvl9pPr>
          </a:lstStyle>
          <a:p/>
        </p:txBody>
      </p:sp>
      <p:sp>
        <p:nvSpPr>
          <p:cNvPr id="261" name="Google Shape;261;p36"/>
          <p:cNvSpPr txBox="1"/>
          <p:nvPr>
            <p:ph idx="3" type="body"/>
          </p:nvPr>
        </p:nvSpPr>
        <p:spPr>
          <a:xfrm>
            <a:off x="304800" y="1693040"/>
            <a:ext cx="8534400" cy="592800"/>
          </a:xfrm>
          <a:prstGeom prst="rect">
            <a:avLst/>
          </a:prstGeom>
          <a:noFill/>
          <a:ln>
            <a:noFill/>
          </a:ln>
        </p:spPr>
        <p:txBody>
          <a:bodyPr anchorCtr="0" anchor="t" bIns="45700" lIns="91425" spcFirstLastPara="1" rIns="91425" wrap="square" tIns="45700">
            <a:noAutofit/>
          </a:bodyPr>
          <a:lstStyle>
            <a:lvl1pPr indent="-228600" lvl="0" marL="457200" rtl="0" algn="ctr">
              <a:lnSpc>
                <a:spcPct val="100000"/>
              </a:lnSpc>
              <a:spcBef>
                <a:spcPts val="600"/>
              </a:spcBef>
              <a:spcAft>
                <a:spcPts val="0"/>
              </a:spcAft>
              <a:buClr>
                <a:schemeClr val="dk1"/>
              </a:buClr>
              <a:buSzPts val="3200"/>
              <a:buNone/>
              <a:defRPr/>
            </a:lvl1pPr>
            <a:lvl2pPr indent="-342900" lvl="1" marL="914400" rtl="0" algn="l">
              <a:lnSpc>
                <a:spcPct val="100000"/>
              </a:lnSpc>
              <a:spcBef>
                <a:spcPts val="600"/>
              </a:spcBef>
              <a:spcAft>
                <a:spcPts val="0"/>
              </a:spcAft>
              <a:buClr>
                <a:schemeClr val="dk1"/>
              </a:buClr>
              <a:buSzPts val="1800"/>
              <a:buChar char="•"/>
              <a:defRPr/>
            </a:lvl2pPr>
            <a:lvl3pPr indent="-342900" lvl="2" marL="1371600" rtl="0" algn="l">
              <a:lnSpc>
                <a:spcPct val="100000"/>
              </a:lnSpc>
              <a:spcBef>
                <a:spcPts val="600"/>
              </a:spcBef>
              <a:spcAft>
                <a:spcPts val="0"/>
              </a:spcAft>
              <a:buClr>
                <a:schemeClr val="dk1"/>
              </a:buClr>
              <a:buSzPts val="1800"/>
              <a:buChar char="‒"/>
              <a:defRPr/>
            </a:lvl3pPr>
            <a:lvl4pPr indent="-342900" lvl="3" marL="1828800" rtl="0" algn="l">
              <a:lnSpc>
                <a:spcPct val="100000"/>
              </a:lnSpc>
              <a:spcBef>
                <a:spcPts val="600"/>
              </a:spcBef>
              <a:spcAft>
                <a:spcPts val="0"/>
              </a:spcAft>
              <a:buClr>
                <a:schemeClr val="dk1"/>
              </a:buClr>
              <a:buSzPts val="1800"/>
              <a:buChar char="o"/>
              <a:defRPr/>
            </a:lvl4pPr>
            <a:lvl5pPr indent="-342900" lvl="4" marL="2286000" rtl="0" algn="l">
              <a:lnSpc>
                <a:spcPct val="100000"/>
              </a:lnSpc>
              <a:spcBef>
                <a:spcPts val="600"/>
              </a:spcBef>
              <a:spcAft>
                <a:spcPts val="0"/>
              </a:spcAft>
              <a:buClr>
                <a:schemeClr val="dk1"/>
              </a:buClr>
              <a:buSzPts val="1800"/>
              <a:buChar char="»"/>
              <a:defRPr/>
            </a:lvl5pPr>
            <a:lvl6pPr indent="-342900" lvl="5" marL="2743200" rtl="0" algn="l">
              <a:lnSpc>
                <a:spcPct val="100000"/>
              </a:lnSpc>
              <a:spcBef>
                <a:spcPts val="600"/>
              </a:spcBef>
              <a:spcAft>
                <a:spcPts val="0"/>
              </a:spcAft>
              <a:buClr>
                <a:srgbClr val="6185AB"/>
              </a:buClr>
              <a:buSzPts val="1800"/>
              <a:buChar char="»"/>
              <a:defRPr/>
            </a:lvl6pPr>
            <a:lvl7pPr indent="-342900" lvl="6" marL="3200400" rtl="0" algn="l">
              <a:lnSpc>
                <a:spcPct val="100000"/>
              </a:lnSpc>
              <a:spcBef>
                <a:spcPts val="360"/>
              </a:spcBef>
              <a:spcAft>
                <a:spcPts val="0"/>
              </a:spcAft>
              <a:buClr>
                <a:srgbClr val="6185AB"/>
              </a:buClr>
              <a:buSzPts val="1800"/>
              <a:buChar char="»"/>
              <a:defRPr/>
            </a:lvl7pPr>
            <a:lvl8pPr indent="-342900" lvl="7" marL="3657600" rtl="0" algn="l">
              <a:lnSpc>
                <a:spcPct val="100000"/>
              </a:lnSpc>
              <a:spcBef>
                <a:spcPts val="360"/>
              </a:spcBef>
              <a:spcAft>
                <a:spcPts val="0"/>
              </a:spcAft>
              <a:buClr>
                <a:srgbClr val="6185AB"/>
              </a:buClr>
              <a:buSzPts val="1800"/>
              <a:buChar char="»"/>
              <a:defRPr/>
            </a:lvl8pPr>
            <a:lvl9pPr indent="-342900" lvl="8" marL="4114800" rtl="0" algn="l">
              <a:lnSpc>
                <a:spcPct val="100000"/>
              </a:lnSpc>
              <a:spcBef>
                <a:spcPts val="360"/>
              </a:spcBef>
              <a:spcAft>
                <a:spcPts val="0"/>
              </a:spcAft>
              <a:buClr>
                <a:srgbClr val="6185AB"/>
              </a:buClr>
              <a:buSzPts val="1800"/>
              <a:buChar char="»"/>
              <a:defRPr/>
            </a:lvl9pPr>
          </a:lstStyle>
          <a:p/>
        </p:txBody>
      </p:sp>
      <p:sp>
        <p:nvSpPr>
          <p:cNvPr id="262" name="Google Shape;262;p36"/>
          <p:cNvSpPr txBox="1"/>
          <p:nvPr>
            <p:ph type="title"/>
          </p:nvPr>
        </p:nvSpPr>
        <p:spPr>
          <a:xfrm>
            <a:off x="304800" y="569893"/>
            <a:ext cx="8534400" cy="9903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63" name="Google Shape;263;p36"/>
          <p:cNvPicPr preferRelativeResize="0"/>
          <p:nvPr/>
        </p:nvPicPr>
        <p:blipFill rotWithShape="1">
          <a:blip r:embed="rId2">
            <a:alphaModFix/>
          </a:blip>
          <a:srcRect b="0" l="0" r="0" t="0"/>
          <a:stretch/>
        </p:blipFill>
        <p:spPr>
          <a:xfrm>
            <a:off x="6781800" y="5688242"/>
            <a:ext cx="867965" cy="33275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4" name="Shape 264"/>
        <p:cNvGrpSpPr/>
        <p:nvPr/>
      </p:nvGrpSpPr>
      <p:grpSpPr>
        <a:xfrm>
          <a:off x="0" y="0"/>
          <a:ext cx="0" cy="0"/>
          <a:chOff x="0" y="0"/>
          <a:chExt cx="0" cy="0"/>
        </a:xfrm>
      </p:grpSpPr>
      <p:sp>
        <p:nvSpPr>
          <p:cNvPr id="265" name="Google Shape;265;p37"/>
          <p:cNvSpPr txBox="1"/>
          <p:nvPr>
            <p:ph type="title"/>
          </p:nvPr>
        </p:nvSpPr>
        <p:spPr>
          <a:xfrm>
            <a:off x="311700" y="593367"/>
            <a:ext cx="85206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6" name="Google Shape;266;p37"/>
          <p:cNvSpPr txBox="1"/>
          <p:nvPr>
            <p:ph idx="1" type="body"/>
          </p:nvPr>
        </p:nvSpPr>
        <p:spPr>
          <a:xfrm>
            <a:off x="311700" y="1536633"/>
            <a:ext cx="8520600" cy="4555200"/>
          </a:xfrm>
          <a:prstGeom prst="rect">
            <a:avLst/>
          </a:prstGeom>
        </p:spPr>
        <p:txBody>
          <a:bodyPr anchorCtr="0" anchor="t" bIns="45700" lIns="91425" spcFirstLastPara="1" rIns="91425" wrap="square" tIns="45700">
            <a:noAutofit/>
          </a:bodyPr>
          <a:lstStyle>
            <a:lvl1pPr indent="-431800" lvl="0" marL="457200" rtl="0">
              <a:spcBef>
                <a:spcPts val="600"/>
              </a:spcBef>
              <a:spcAft>
                <a:spcPts val="0"/>
              </a:spcAft>
              <a:buSzPts val="3200"/>
              <a:buChar char="▪"/>
              <a:defRPr/>
            </a:lvl1pPr>
            <a:lvl2pPr indent="-406400" lvl="1" marL="914400" rtl="0">
              <a:spcBef>
                <a:spcPts val="600"/>
              </a:spcBef>
              <a:spcAft>
                <a:spcPts val="0"/>
              </a:spcAft>
              <a:buSzPts val="2800"/>
              <a:buChar char="•"/>
              <a:defRPr/>
            </a:lvl2pPr>
            <a:lvl3pPr indent="-393700" lvl="2" marL="1371600" rtl="0">
              <a:spcBef>
                <a:spcPts val="600"/>
              </a:spcBef>
              <a:spcAft>
                <a:spcPts val="0"/>
              </a:spcAft>
              <a:buSzPts val="2600"/>
              <a:buChar char="‒"/>
              <a:defRPr/>
            </a:lvl3pPr>
            <a:lvl4pPr indent="-393700" lvl="3" marL="1828800" rtl="0">
              <a:spcBef>
                <a:spcPts val="600"/>
              </a:spcBef>
              <a:spcAft>
                <a:spcPts val="0"/>
              </a:spcAft>
              <a:buSzPts val="2600"/>
              <a:buChar char="o"/>
              <a:defRPr/>
            </a:lvl4pPr>
            <a:lvl5pPr indent="-355600" lvl="4" marL="2286000" rtl="0">
              <a:spcBef>
                <a:spcPts val="600"/>
              </a:spcBef>
              <a:spcAft>
                <a:spcPts val="0"/>
              </a:spcAft>
              <a:buSzPts val="2000"/>
              <a:buChar char="»"/>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267" name="Google Shape;267;p37"/>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40" name="Shape 40"/>
        <p:cNvGrpSpPr/>
        <p:nvPr/>
      </p:nvGrpSpPr>
      <p:grpSpPr>
        <a:xfrm>
          <a:off x="0" y="0"/>
          <a:ext cx="0" cy="0"/>
          <a:chOff x="0" y="0"/>
          <a:chExt cx="0" cy="0"/>
        </a:xfrm>
      </p:grpSpPr>
      <p:sp>
        <p:nvSpPr>
          <p:cNvPr id="41" name="Google Shape;41;p5"/>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42" name="Google Shape;42;p5"/>
          <p:cNvSpPr txBox="1"/>
          <p:nvPr>
            <p:ph idx="1" type="body"/>
          </p:nvPr>
        </p:nvSpPr>
        <p:spPr>
          <a:xfrm>
            <a:off x="304800" y="1752600"/>
            <a:ext cx="8534400" cy="4267200"/>
          </a:xfrm>
          <a:prstGeom prst="rect">
            <a:avLst/>
          </a:prstGeom>
          <a:noFill/>
          <a:ln>
            <a:noFill/>
          </a:ln>
        </p:spPr>
        <p:txBody>
          <a:bodyPr anchorCtr="0" anchor="t" bIns="45700" lIns="91425" spcFirstLastPara="1" rIns="91425" wrap="square" tIns="45700">
            <a:noAutofit/>
          </a:bodyPr>
          <a:lstStyle>
            <a:lvl1pPr indent="-431800" lvl="0" marL="457200" algn="l">
              <a:spcBef>
                <a:spcPts val="0"/>
              </a:spcBef>
              <a:spcAft>
                <a:spcPts val="0"/>
              </a:spcAft>
              <a:buClr>
                <a:schemeClr val="dk1"/>
              </a:buClr>
              <a:buSzPts val="3200"/>
              <a:buFont typeface="Avenir"/>
              <a:buChar char="▪"/>
              <a:defRPr>
                <a:latin typeface="Avenir"/>
                <a:ea typeface="Avenir"/>
                <a:cs typeface="Avenir"/>
                <a:sym typeface="Avenir"/>
              </a:defRPr>
            </a:lvl1pPr>
            <a:lvl2pPr indent="-406400" lvl="1" marL="914400" algn="l">
              <a:spcBef>
                <a:spcPts val="600"/>
              </a:spcBef>
              <a:spcAft>
                <a:spcPts val="0"/>
              </a:spcAft>
              <a:buClr>
                <a:schemeClr val="dk1"/>
              </a:buClr>
              <a:buSzPts val="2800"/>
              <a:buFont typeface="Avenir"/>
              <a:buChar char="•"/>
              <a:defRPr>
                <a:latin typeface="Avenir"/>
                <a:ea typeface="Avenir"/>
                <a:cs typeface="Avenir"/>
                <a:sym typeface="Avenir"/>
              </a:defRPr>
            </a:lvl2pPr>
            <a:lvl3pPr indent="-393700" lvl="2" marL="1371600" algn="l">
              <a:spcBef>
                <a:spcPts val="600"/>
              </a:spcBef>
              <a:spcAft>
                <a:spcPts val="0"/>
              </a:spcAft>
              <a:buClr>
                <a:schemeClr val="dk1"/>
              </a:buClr>
              <a:buSzPts val="2600"/>
              <a:buFont typeface="Avenir"/>
              <a:buChar char="‒"/>
              <a:defRPr sz="2600">
                <a:latin typeface="Avenir"/>
                <a:ea typeface="Avenir"/>
                <a:cs typeface="Avenir"/>
                <a:sym typeface="Avenir"/>
              </a:defRPr>
            </a:lvl3pPr>
            <a:lvl4pPr indent="-393700" lvl="3" marL="1828800" algn="l">
              <a:spcBef>
                <a:spcPts val="600"/>
              </a:spcBef>
              <a:spcAft>
                <a:spcPts val="0"/>
              </a:spcAft>
              <a:buClr>
                <a:schemeClr val="dk1"/>
              </a:buClr>
              <a:buSzPts val="2600"/>
              <a:buFont typeface="Avenir"/>
              <a:buChar char="o"/>
              <a:defRPr sz="2600">
                <a:latin typeface="Avenir"/>
                <a:ea typeface="Avenir"/>
                <a:cs typeface="Avenir"/>
                <a:sym typeface="Avenir"/>
              </a:defRPr>
            </a:lvl4pPr>
            <a:lvl5pPr indent="-355600" lvl="4" marL="2286000" algn="l">
              <a:spcBef>
                <a:spcPts val="600"/>
              </a:spcBef>
              <a:spcAft>
                <a:spcPts val="0"/>
              </a:spcAft>
              <a:buClr>
                <a:schemeClr val="dk1"/>
              </a:buClr>
              <a:buSzPts val="20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43" name="Google Shape;43;p5"/>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uble Horizontal">
  <p:cSld name="Double Horizontal">
    <p:spTree>
      <p:nvGrpSpPr>
        <p:cNvPr id="44" name="Shape 44"/>
        <p:cNvGrpSpPr/>
        <p:nvPr/>
      </p:nvGrpSpPr>
      <p:grpSpPr>
        <a:xfrm>
          <a:off x="0" y="0"/>
          <a:ext cx="0" cy="0"/>
          <a:chOff x="0" y="0"/>
          <a:chExt cx="0" cy="0"/>
        </a:xfrm>
      </p:grpSpPr>
      <p:sp>
        <p:nvSpPr>
          <p:cNvPr id="45" name="Google Shape;45;p6"/>
          <p:cNvSpPr txBox="1"/>
          <p:nvPr>
            <p:ph type="title"/>
          </p:nvPr>
        </p:nvSpPr>
        <p:spPr>
          <a:xfrm>
            <a:off x="628650" y="365125"/>
            <a:ext cx="7886700" cy="98345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46" name="Google Shape;46;p6"/>
          <p:cNvSpPr txBox="1"/>
          <p:nvPr>
            <p:ph idx="1" type="body"/>
          </p:nvPr>
        </p:nvSpPr>
        <p:spPr>
          <a:xfrm>
            <a:off x="304800" y="1524000"/>
            <a:ext cx="8534400" cy="2133600"/>
          </a:xfrm>
          <a:prstGeom prst="rect">
            <a:avLst/>
          </a:prstGeom>
          <a:noFill/>
          <a:ln>
            <a:noFill/>
          </a:ln>
        </p:spPr>
        <p:txBody>
          <a:bodyPr anchorCtr="0" anchor="t" bIns="45700" lIns="91425" spcFirstLastPara="1" rIns="91425" wrap="square" tIns="45700">
            <a:noAutofit/>
          </a:bodyPr>
          <a:lstStyle>
            <a:lvl1pPr indent="-406400" lvl="0" marL="457200" algn="l">
              <a:spcBef>
                <a:spcPts val="600"/>
              </a:spcBef>
              <a:spcAft>
                <a:spcPts val="0"/>
              </a:spcAft>
              <a:buClr>
                <a:schemeClr val="dk1"/>
              </a:buClr>
              <a:buSzPts val="2800"/>
              <a:buFont typeface="Avenir"/>
              <a:buChar char="▪"/>
              <a:defRPr sz="2800">
                <a:latin typeface="Avenir"/>
                <a:ea typeface="Avenir"/>
                <a:cs typeface="Avenir"/>
                <a:sym typeface="Avenir"/>
              </a:defRPr>
            </a:lvl1pPr>
            <a:lvl2pPr indent="-381000" lvl="1" marL="914400" algn="l">
              <a:spcBef>
                <a:spcPts val="600"/>
              </a:spcBef>
              <a:spcAft>
                <a:spcPts val="0"/>
              </a:spcAft>
              <a:buClr>
                <a:schemeClr val="dk1"/>
              </a:buClr>
              <a:buSzPts val="2400"/>
              <a:buFont typeface="Avenir"/>
              <a:buChar char="•"/>
              <a:defRPr sz="2400">
                <a:latin typeface="Avenir"/>
                <a:ea typeface="Avenir"/>
                <a:cs typeface="Avenir"/>
                <a:sym typeface="Avenir"/>
              </a:defRPr>
            </a:lvl2pPr>
            <a:lvl3pPr indent="-355600" lvl="2" marL="1371600" algn="l">
              <a:spcBef>
                <a:spcPts val="600"/>
              </a:spcBef>
              <a:spcAft>
                <a:spcPts val="0"/>
              </a:spcAft>
              <a:buClr>
                <a:schemeClr val="dk1"/>
              </a:buClr>
              <a:buSzPts val="2000"/>
              <a:buFont typeface="Avenir"/>
              <a:buChar char="‒"/>
              <a:defRPr sz="2000">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sz="1800">
                <a:latin typeface="Avenir"/>
                <a:ea typeface="Avenir"/>
                <a:cs typeface="Avenir"/>
                <a:sym typeface="Avenir"/>
              </a:defRPr>
            </a:lvl4pPr>
            <a:lvl5pPr indent="-228600" lvl="4" marL="2286000" algn="l">
              <a:spcBef>
                <a:spcPts val="600"/>
              </a:spcBef>
              <a:spcAft>
                <a:spcPts val="0"/>
              </a:spcAft>
              <a:buClr>
                <a:schemeClr val="dk1"/>
              </a:buClr>
              <a:buSzPts val="1600"/>
              <a:buFont typeface="Avenir"/>
              <a:buNone/>
              <a:defRPr sz="16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47" name="Google Shape;47;p6"/>
          <p:cNvSpPr txBox="1"/>
          <p:nvPr>
            <p:ph idx="2" type="body"/>
          </p:nvPr>
        </p:nvSpPr>
        <p:spPr>
          <a:xfrm>
            <a:off x="304800" y="3833018"/>
            <a:ext cx="8534400" cy="2133600"/>
          </a:xfrm>
          <a:prstGeom prst="rect">
            <a:avLst/>
          </a:prstGeom>
          <a:noFill/>
          <a:ln>
            <a:noFill/>
          </a:ln>
        </p:spPr>
        <p:txBody>
          <a:bodyPr anchorCtr="0" anchor="t" bIns="45700" lIns="91425" spcFirstLastPara="1" rIns="91425" wrap="square" tIns="45700">
            <a:noAutofit/>
          </a:bodyPr>
          <a:lstStyle>
            <a:lvl1pPr indent="-406400" lvl="0" marL="457200" algn="l">
              <a:spcBef>
                <a:spcPts val="600"/>
              </a:spcBef>
              <a:spcAft>
                <a:spcPts val="0"/>
              </a:spcAft>
              <a:buClr>
                <a:schemeClr val="dk1"/>
              </a:buClr>
              <a:buSzPts val="2800"/>
              <a:buFont typeface="Avenir"/>
              <a:buChar char="▪"/>
              <a:defRPr sz="2800">
                <a:latin typeface="Avenir"/>
                <a:ea typeface="Avenir"/>
                <a:cs typeface="Avenir"/>
                <a:sym typeface="Avenir"/>
              </a:defRPr>
            </a:lvl1pPr>
            <a:lvl2pPr indent="-381000" lvl="1" marL="914400" algn="l">
              <a:spcBef>
                <a:spcPts val="600"/>
              </a:spcBef>
              <a:spcAft>
                <a:spcPts val="0"/>
              </a:spcAft>
              <a:buClr>
                <a:schemeClr val="dk1"/>
              </a:buClr>
              <a:buSzPts val="2400"/>
              <a:buFont typeface="Avenir"/>
              <a:buChar char="•"/>
              <a:defRPr sz="2400">
                <a:latin typeface="Avenir"/>
                <a:ea typeface="Avenir"/>
                <a:cs typeface="Avenir"/>
                <a:sym typeface="Avenir"/>
              </a:defRPr>
            </a:lvl2pPr>
            <a:lvl3pPr indent="-355600" lvl="2" marL="1371600" algn="l">
              <a:spcBef>
                <a:spcPts val="600"/>
              </a:spcBef>
              <a:spcAft>
                <a:spcPts val="0"/>
              </a:spcAft>
              <a:buClr>
                <a:schemeClr val="dk1"/>
              </a:buClr>
              <a:buSzPts val="2000"/>
              <a:buFont typeface="Avenir"/>
              <a:buChar char="‒"/>
              <a:defRPr sz="2000">
                <a:latin typeface="Avenir"/>
                <a:ea typeface="Avenir"/>
                <a:cs typeface="Avenir"/>
                <a:sym typeface="Avenir"/>
              </a:defRPr>
            </a:lvl3pPr>
            <a:lvl4pPr indent="-342900" lvl="3" marL="1828800" algn="l">
              <a:spcBef>
                <a:spcPts val="600"/>
              </a:spcBef>
              <a:spcAft>
                <a:spcPts val="0"/>
              </a:spcAft>
              <a:buClr>
                <a:schemeClr val="dk1"/>
              </a:buClr>
              <a:buSzPts val="1800"/>
              <a:buFont typeface="Avenir"/>
              <a:buChar char="o"/>
              <a:defRPr sz="1800">
                <a:latin typeface="Avenir"/>
                <a:ea typeface="Avenir"/>
                <a:cs typeface="Avenir"/>
                <a:sym typeface="Avenir"/>
              </a:defRPr>
            </a:lvl4pPr>
            <a:lvl5pPr indent="-228600" lvl="4" marL="2286000" algn="l">
              <a:spcBef>
                <a:spcPts val="600"/>
              </a:spcBef>
              <a:spcAft>
                <a:spcPts val="0"/>
              </a:spcAft>
              <a:buClr>
                <a:schemeClr val="dk1"/>
              </a:buClr>
              <a:buSzPts val="1600"/>
              <a:buFont typeface="Avenir"/>
              <a:buNone/>
              <a:defRPr sz="16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48" name="Google Shape;48;p6"/>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wo Column">
    <p:spTree>
      <p:nvGrpSpPr>
        <p:cNvPr id="49" name="Shape 49"/>
        <p:cNvGrpSpPr/>
        <p:nvPr/>
      </p:nvGrpSpPr>
      <p:grpSpPr>
        <a:xfrm>
          <a:off x="0" y="0"/>
          <a:ext cx="0" cy="0"/>
          <a:chOff x="0" y="0"/>
          <a:chExt cx="0" cy="0"/>
        </a:xfrm>
      </p:grpSpPr>
      <p:sp>
        <p:nvSpPr>
          <p:cNvPr id="50" name="Google Shape;50;p7"/>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51" name="Google Shape;51;p7"/>
          <p:cNvSpPr txBox="1"/>
          <p:nvPr>
            <p:ph idx="1" type="body"/>
          </p:nvPr>
        </p:nvSpPr>
        <p:spPr>
          <a:xfrm>
            <a:off x="304800" y="1752600"/>
            <a:ext cx="4191000" cy="43434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52" name="Google Shape;52;p7"/>
          <p:cNvSpPr txBox="1"/>
          <p:nvPr>
            <p:ph idx="2" type="body"/>
          </p:nvPr>
        </p:nvSpPr>
        <p:spPr>
          <a:xfrm>
            <a:off x="4648200" y="1752600"/>
            <a:ext cx="4191000" cy="43434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53" name="Google Shape;53;p7"/>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oxes">
  <p:cSld name="Three Boxes">
    <p:spTree>
      <p:nvGrpSpPr>
        <p:cNvPr id="54" name="Shape 54"/>
        <p:cNvGrpSpPr/>
        <p:nvPr/>
      </p:nvGrpSpPr>
      <p:grpSpPr>
        <a:xfrm>
          <a:off x="0" y="0"/>
          <a:ext cx="0" cy="0"/>
          <a:chOff x="0" y="0"/>
          <a:chExt cx="0" cy="0"/>
        </a:xfrm>
      </p:grpSpPr>
      <p:sp>
        <p:nvSpPr>
          <p:cNvPr id="55" name="Google Shape;55;p8"/>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56" name="Google Shape;56;p8"/>
          <p:cNvSpPr txBox="1"/>
          <p:nvPr>
            <p:ph idx="1" type="body"/>
          </p:nvPr>
        </p:nvSpPr>
        <p:spPr>
          <a:xfrm>
            <a:off x="304800" y="1752600"/>
            <a:ext cx="4191000" cy="43434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57" name="Google Shape;57;p8"/>
          <p:cNvSpPr txBox="1"/>
          <p:nvPr>
            <p:ph idx="2" type="body"/>
          </p:nvPr>
        </p:nvSpPr>
        <p:spPr>
          <a:xfrm>
            <a:off x="4648200" y="1752600"/>
            <a:ext cx="4191000" cy="214884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58" name="Google Shape;58;p8"/>
          <p:cNvSpPr txBox="1"/>
          <p:nvPr>
            <p:ph idx="3" type="body"/>
          </p:nvPr>
        </p:nvSpPr>
        <p:spPr>
          <a:xfrm>
            <a:off x="4648200" y="3947160"/>
            <a:ext cx="4191000" cy="214884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sz="1800">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sz="1800">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sz="1800">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sz="1800">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sz="1800">
                <a:latin typeface="Avenir"/>
                <a:ea typeface="Avenir"/>
                <a:cs typeface="Avenir"/>
                <a:sym typeface="Avenir"/>
              </a:defRPr>
            </a:lvl9pPr>
          </a:lstStyle>
          <a:p/>
        </p:txBody>
      </p:sp>
      <p:sp>
        <p:nvSpPr>
          <p:cNvPr id="59" name="Google Shape;59;p8"/>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of 4">
  <p:cSld name="Grid of 4">
    <p:spTree>
      <p:nvGrpSpPr>
        <p:cNvPr id="60" name="Shape 60"/>
        <p:cNvGrpSpPr/>
        <p:nvPr/>
      </p:nvGrpSpPr>
      <p:grpSpPr>
        <a:xfrm>
          <a:off x="0" y="0"/>
          <a:ext cx="0" cy="0"/>
          <a:chOff x="0" y="0"/>
          <a:chExt cx="0" cy="0"/>
        </a:xfrm>
      </p:grpSpPr>
      <p:sp>
        <p:nvSpPr>
          <p:cNvPr id="61" name="Google Shape;61;p9"/>
          <p:cNvSpPr txBox="1"/>
          <p:nvPr>
            <p:ph type="title"/>
          </p:nvPr>
        </p:nvSpPr>
        <p:spPr>
          <a:xfrm>
            <a:off x="628650" y="365126"/>
            <a:ext cx="7886700" cy="88119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62" name="Google Shape;62;p9"/>
          <p:cNvSpPr txBox="1"/>
          <p:nvPr>
            <p:ph idx="1" type="body"/>
          </p:nvPr>
        </p:nvSpPr>
        <p:spPr>
          <a:xfrm>
            <a:off x="304800" y="1371600"/>
            <a:ext cx="4242816" cy="2359152"/>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63" name="Google Shape;63;p9"/>
          <p:cNvSpPr txBox="1"/>
          <p:nvPr>
            <p:ph idx="2" type="body"/>
          </p:nvPr>
        </p:nvSpPr>
        <p:spPr>
          <a:xfrm>
            <a:off x="4572000" y="1371600"/>
            <a:ext cx="4251960" cy="2362200"/>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64" name="Google Shape;64;p9"/>
          <p:cNvSpPr txBox="1"/>
          <p:nvPr>
            <p:ph idx="3" type="body"/>
          </p:nvPr>
        </p:nvSpPr>
        <p:spPr>
          <a:xfrm>
            <a:off x="304800" y="3733800"/>
            <a:ext cx="4242816" cy="2359152"/>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65" name="Google Shape;65;p9"/>
          <p:cNvSpPr txBox="1"/>
          <p:nvPr>
            <p:ph idx="4" type="body"/>
          </p:nvPr>
        </p:nvSpPr>
        <p:spPr>
          <a:xfrm>
            <a:off x="4572000" y="3733800"/>
            <a:ext cx="4251960" cy="2359152"/>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42900" lvl="4" marL="2286000" algn="l">
              <a:spcBef>
                <a:spcPts val="600"/>
              </a:spcBef>
              <a:spcAft>
                <a:spcPts val="0"/>
              </a:spcAft>
              <a:buClr>
                <a:schemeClr val="dk1"/>
              </a:buClr>
              <a:buSzPts val="1800"/>
              <a:buFont typeface="Avenir"/>
              <a:buChar char="»"/>
              <a:defRPr>
                <a:latin typeface="Avenir"/>
                <a:ea typeface="Avenir"/>
                <a:cs typeface="Avenir"/>
                <a:sym typeface="Avenir"/>
              </a:defRPr>
            </a:lvl5pPr>
            <a:lvl6pPr indent="-342900" lvl="5" marL="2743200" algn="l">
              <a:spcBef>
                <a:spcPts val="600"/>
              </a:spcBef>
              <a:spcAft>
                <a:spcPts val="0"/>
              </a:spcAft>
              <a:buClr>
                <a:srgbClr val="6185AB"/>
              </a:buClr>
              <a:buSzPts val="1800"/>
              <a:buFont typeface="Avenir"/>
              <a:buChar char="»"/>
              <a:defRPr>
                <a:latin typeface="Avenir"/>
                <a:ea typeface="Avenir"/>
                <a:cs typeface="Avenir"/>
                <a:sym typeface="Avenir"/>
              </a:defRPr>
            </a:lvl6pPr>
            <a:lvl7pPr indent="-342900" lvl="6" marL="3200400" algn="l">
              <a:spcBef>
                <a:spcPts val="360"/>
              </a:spcBef>
              <a:spcAft>
                <a:spcPts val="0"/>
              </a:spcAft>
              <a:buClr>
                <a:srgbClr val="6185AB"/>
              </a:buClr>
              <a:buSzPts val="1800"/>
              <a:buFont typeface="Avenir"/>
              <a:buChar char="»"/>
              <a:defRPr>
                <a:latin typeface="Avenir"/>
                <a:ea typeface="Avenir"/>
                <a:cs typeface="Avenir"/>
                <a:sym typeface="Avenir"/>
              </a:defRPr>
            </a:lvl7pPr>
            <a:lvl8pPr indent="-342900" lvl="7" marL="3657600" algn="l">
              <a:spcBef>
                <a:spcPts val="360"/>
              </a:spcBef>
              <a:spcAft>
                <a:spcPts val="0"/>
              </a:spcAft>
              <a:buClr>
                <a:srgbClr val="6185AB"/>
              </a:buClr>
              <a:buSzPts val="1800"/>
              <a:buFont typeface="Avenir"/>
              <a:buChar char="»"/>
              <a:defRPr>
                <a:latin typeface="Avenir"/>
                <a:ea typeface="Avenir"/>
                <a:cs typeface="Avenir"/>
                <a:sym typeface="Avenir"/>
              </a:defRPr>
            </a:lvl8pPr>
            <a:lvl9pPr indent="-342900" lvl="8" marL="4114800" algn="l">
              <a:spcBef>
                <a:spcPts val="360"/>
              </a:spcBef>
              <a:spcAft>
                <a:spcPts val="0"/>
              </a:spcAft>
              <a:buClr>
                <a:srgbClr val="6185AB"/>
              </a:buClr>
              <a:buSzPts val="1800"/>
              <a:buFont typeface="Avenir"/>
              <a:buChar char="»"/>
              <a:defRPr>
                <a:latin typeface="Avenir"/>
                <a:ea typeface="Avenir"/>
                <a:cs typeface="Avenir"/>
                <a:sym typeface="Avenir"/>
              </a:defRPr>
            </a:lvl9pPr>
          </a:lstStyle>
          <a:p/>
        </p:txBody>
      </p:sp>
      <p:sp>
        <p:nvSpPr>
          <p:cNvPr id="66" name="Google Shape;66;p9"/>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with Titles">
  <p:cSld name="Two Column with Titles">
    <p:spTree>
      <p:nvGrpSpPr>
        <p:cNvPr id="67" name="Shape 67"/>
        <p:cNvGrpSpPr/>
        <p:nvPr/>
      </p:nvGrpSpPr>
      <p:grpSpPr>
        <a:xfrm>
          <a:off x="0" y="0"/>
          <a:ext cx="0" cy="0"/>
          <a:chOff x="0" y="0"/>
          <a:chExt cx="0" cy="0"/>
        </a:xfrm>
      </p:grpSpPr>
      <p:sp>
        <p:nvSpPr>
          <p:cNvPr id="68" name="Google Shape;68;p10"/>
          <p:cNvSpPr txBox="1"/>
          <p:nvPr>
            <p:ph type="title"/>
          </p:nvPr>
        </p:nvSpPr>
        <p:spPr>
          <a:xfrm>
            <a:off x="628650" y="365126"/>
            <a:ext cx="7886700" cy="10779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Avenir"/>
              <a:buNone/>
              <a:defRPr>
                <a:latin typeface="Avenir"/>
                <a:ea typeface="Avenir"/>
                <a:cs typeface="Avenir"/>
                <a:sym typeface="Avenir"/>
              </a:defRPr>
            </a:lvl1pPr>
            <a:lvl2pPr lvl="1" algn="l">
              <a:spcBef>
                <a:spcPts val="0"/>
              </a:spcBef>
              <a:spcAft>
                <a:spcPts val="0"/>
              </a:spcAft>
              <a:buSzPts val="1400"/>
              <a:buFont typeface="Avenir"/>
              <a:buNone/>
              <a:defRPr>
                <a:latin typeface="Avenir"/>
                <a:ea typeface="Avenir"/>
                <a:cs typeface="Avenir"/>
                <a:sym typeface="Avenir"/>
              </a:defRPr>
            </a:lvl2pPr>
            <a:lvl3pPr lvl="2" algn="l">
              <a:spcBef>
                <a:spcPts val="0"/>
              </a:spcBef>
              <a:spcAft>
                <a:spcPts val="0"/>
              </a:spcAft>
              <a:buSzPts val="1400"/>
              <a:buFont typeface="Avenir"/>
              <a:buNone/>
              <a:defRPr>
                <a:latin typeface="Avenir"/>
                <a:ea typeface="Avenir"/>
                <a:cs typeface="Avenir"/>
                <a:sym typeface="Avenir"/>
              </a:defRPr>
            </a:lvl3pPr>
            <a:lvl4pPr lvl="3" algn="l">
              <a:spcBef>
                <a:spcPts val="0"/>
              </a:spcBef>
              <a:spcAft>
                <a:spcPts val="0"/>
              </a:spcAft>
              <a:buSzPts val="1400"/>
              <a:buFont typeface="Avenir"/>
              <a:buNone/>
              <a:defRPr>
                <a:latin typeface="Avenir"/>
                <a:ea typeface="Avenir"/>
                <a:cs typeface="Avenir"/>
                <a:sym typeface="Avenir"/>
              </a:defRPr>
            </a:lvl4pPr>
            <a:lvl5pPr lvl="4" algn="l">
              <a:spcBef>
                <a:spcPts val="0"/>
              </a:spcBef>
              <a:spcAft>
                <a:spcPts val="0"/>
              </a:spcAft>
              <a:buSzPts val="1400"/>
              <a:buFont typeface="Avenir"/>
              <a:buNone/>
              <a:defRPr>
                <a:latin typeface="Avenir"/>
                <a:ea typeface="Avenir"/>
                <a:cs typeface="Avenir"/>
                <a:sym typeface="Avenir"/>
              </a:defRPr>
            </a:lvl5pPr>
            <a:lvl6pPr lvl="5" algn="l">
              <a:spcBef>
                <a:spcPts val="0"/>
              </a:spcBef>
              <a:spcAft>
                <a:spcPts val="0"/>
              </a:spcAft>
              <a:buSzPts val="1400"/>
              <a:buFont typeface="Avenir"/>
              <a:buNone/>
              <a:defRPr>
                <a:latin typeface="Avenir"/>
                <a:ea typeface="Avenir"/>
                <a:cs typeface="Avenir"/>
                <a:sym typeface="Avenir"/>
              </a:defRPr>
            </a:lvl6pPr>
            <a:lvl7pPr lvl="6" algn="l">
              <a:spcBef>
                <a:spcPts val="0"/>
              </a:spcBef>
              <a:spcAft>
                <a:spcPts val="0"/>
              </a:spcAft>
              <a:buSzPts val="1400"/>
              <a:buFont typeface="Avenir"/>
              <a:buNone/>
              <a:defRPr>
                <a:latin typeface="Avenir"/>
                <a:ea typeface="Avenir"/>
                <a:cs typeface="Avenir"/>
                <a:sym typeface="Avenir"/>
              </a:defRPr>
            </a:lvl7pPr>
            <a:lvl8pPr lvl="7" algn="l">
              <a:spcBef>
                <a:spcPts val="0"/>
              </a:spcBef>
              <a:spcAft>
                <a:spcPts val="0"/>
              </a:spcAft>
              <a:buSzPts val="1400"/>
              <a:buFont typeface="Avenir"/>
              <a:buNone/>
              <a:defRPr>
                <a:latin typeface="Avenir"/>
                <a:ea typeface="Avenir"/>
                <a:cs typeface="Avenir"/>
                <a:sym typeface="Avenir"/>
              </a:defRPr>
            </a:lvl8pPr>
            <a:lvl9pPr lvl="8" algn="l">
              <a:spcBef>
                <a:spcPts val="0"/>
              </a:spcBef>
              <a:spcAft>
                <a:spcPts val="0"/>
              </a:spcAft>
              <a:buSzPts val="1400"/>
              <a:buFont typeface="Avenir"/>
              <a:buNone/>
              <a:defRPr>
                <a:latin typeface="Avenir"/>
                <a:ea typeface="Avenir"/>
                <a:cs typeface="Avenir"/>
                <a:sym typeface="Avenir"/>
              </a:defRPr>
            </a:lvl9pPr>
          </a:lstStyle>
          <a:p/>
        </p:txBody>
      </p:sp>
      <p:sp>
        <p:nvSpPr>
          <p:cNvPr id="69" name="Google Shape;69;p10"/>
          <p:cNvSpPr txBox="1"/>
          <p:nvPr>
            <p:ph idx="1" type="body"/>
          </p:nvPr>
        </p:nvSpPr>
        <p:spPr>
          <a:xfrm>
            <a:off x="304800" y="1535113"/>
            <a:ext cx="4187952" cy="639762"/>
          </a:xfrm>
          <a:prstGeom prst="rect">
            <a:avLst/>
          </a:prstGeom>
          <a:noFill/>
          <a:ln>
            <a:noFill/>
          </a:ln>
        </p:spPr>
        <p:txBody>
          <a:bodyPr anchorCtr="0" anchor="b" bIns="45700" lIns="91425" spcFirstLastPara="1" rIns="91425" wrap="square" tIns="45700">
            <a:noAutofit/>
          </a:bodyPr>
          <a:lstStyle>
            <a:lvl1pPr indent="-228600" lvl="0" marL="457200" algn="l">
              <a:spcBef>
                <a:spcPts val="600"/>
              </a:spcBef>
              <a:spcAft>
                <a:spcPts val="0"/>
              </a:spcAft>
              <a:buClr>
                <a:schemeClr val="dk1"/>
              </a:buClr>
              <a:buSzPts val="2800"/>
              <a:buFont typeface="Avenir"/>
              <a:buNone/>
              <a:defRPr sz="2800">
                <a:latin typeface="Avenir"/>
                <a:ea typeface="Avenir"/>
                <a:cs typeface="Avenir"/>
                <a:sym typeface="Avenir"/>
              </a:defRPr>
            </a:lvl1pPr>
            <a:lvl2pPr indent="-228600" lvl="1" marL="914400" algn="l">
              <a:spcBef>
                <a:spcPts val="600"/>
              </a:spcBef>
              <a:spcAft>
                <a:spcPts val="0"/>
              </a:spcAft>
              <a:buClr>
                <a:schemeClr val="dk1"/>
              </a:buClr>
              <a:buSzPts val="2000"/>
              <a:buFont typeface="Avenir"/>
              <a:buNone/>
              <a:defRPr b="1" sz="2000">
                <a:latin typeface="Avenir"/>
                <a:ea typeface="Avenir"/>
                <a:cs typeface="Avenir"/>
                <a:sym typeface="Avenir"/>
              </a:defRPr>
            </a:lvl2pPr>
            <a:lvl3pPr indent="-228600" lvl="2" marL="1371600" algn="l">
              <a:spcBef>
                <a:spcPts val="600"/>
              </a:spcBef>
              <a:spcAft>
                <a:spcPts val="0"/>
              </a:spcAft>
              <a:buClr>
                <a:schemeClr val="dk1"/>
              </a:buClr>
              <a:buSzPts val="1800"/>
              <a:buFont typeface="Avenir"/>
              <a:buNone/>
              <a:defRPr b="1" sz="1800">
                <a:latin typeface="Avenir"/>
                <a:ea typeface="Avenir"/>
                <a:cs typeface="Avenir"/>
                <a:sym typeface="Avenir"/>
              </a:defRPr>
            </a:lvl3pPr>
            <a:lvl4pPr indent="-228600" lvl="3" marL="1828800" algn="l">
              <a:spcBef>
                <a:spcPts val="600"/>
              </a:spcBef>
              <a:spcAft>
                <a:spcPts val="0"/>
              </a:spcAft>
              <a:buClr>
                <a:schemeClr val="dk1"/>
              </a:buClr>
              <a:buSzPts val="1600"/>
              <a:buFont typeface="Avenir"/>
              <a:buNone/>
              <a:defRPr b="1" sz="1600">
                <a:latin typeface="Avenir"/>
                <a:ea typeface="Avenir"/>
                <a:cs typeface="Avenir"/>
                <a:sym typeface="Avenir"/>
              </a:defRPr>
            </a:lvl4pPr>
            <a:lvl5pPr indent="-228600" lvl="4" marL="2286000" algn="l">
              <a:spcBef>
                <a:spcPts val="600"/>
              </a:spcBef>
              <a:spcAft>
                <a:spcPts val="0"/>
              </a:spcAft>
              <a:buClr>
                <a:schemeClr val="dk1"/>
              </a:buClr>
              <a:buSzPts val="1600"/>
              <a:buFont typeface="Avenir"/>
              <a:buNone/>
              <a:defRPr b="1" sz="1600">
                <a:latin typeface="Avenir"/>
                <a:ea typeface="Avenir"/>
                <a:cs typeface="Avenir"/>
                <a:sym typeface="Avenir"/>
              </a:defRPr>
            </a:lvl5pPr>
            <a:lvl6pPr indent="-228600" lvl="5" marL="2743200" algn="l">
              <a:spcBef>
                <a:spcPts val="600"/>
              </a:spcBef>
              <a:spcAft>
                <a:spcPts val="0"/>
              </a:spcAft>
              <a:buClr>
                <a:srgbClr val="6185AB"/>
              </a:buClr>
              <a:buSzPts val="1600"/>
              <a:buFont typeface="Avenir"/>
              <a:buNone/>
              <a:defRPr b="1" sz="1600">
                <a:latin typeface="Avenir"/>
                <a:ea typeface="Avenir"/>
                <a:cs typeface="Avenir"/>
                <a:sym typeface="Avenir"/>
              </a:defRPr>
            </a:lvl6pPr>
            <a:lvl7pPr indent="-228600" lvl="6" marL="3200400" algn="l">
              <a:spcBef>
                <a:spcPts val="320"/>
              </a:spcBef>
              <a:spcAft>
                <a:spcPts val="0"/>
              </a:spcAft>
              <a:buClr>
                <a:srgbClr val="6185AB"/>
              </a:buClr>
              <a:buSzPts val="1600"/>
              <a:buFont typeface="Avenir"/>
              <a:buNone/>
              <a:defRPr b="1" sz="1600">
                <a:latin typeface="Avenir"/>
                <a:ea typeface="Avenir"/>
                <a:cs typeface="Avenir"/>
                <a:sym typeface="Avenir"/>
              </a:defRPr>
            </a:lvl7pPr>
            <a:lvl8pPr indent="-228600" lvl="7" marL="3657600" algn="l">
              <a:spcBef>
                <a:spcPts val="320"/>
              </a:spcBef>
              <a:spcAft>
                <a:spcPts val="0"/>
              </a:spcAft>
              <a:buClr>
                <a:srgbClr val="6185AB"/>
              </a:buClr>
              <a:buSzPts val="1600"/>
              <a:buFont typeface="Avenir"/>
              <a:buNone/>
              <a:defRPr b="1" sz="1600">
                <a:latin typeface="Avenir"/>
                <a:ea typeface="Avenir"/>
                <a:cs typeface="Avenir"/>
                <a:sym typeface="Avenir"/>
              </a:defRPr>
            </a:lvl8pPr>
            <a:lvl9pPr indent="-228600" lvl="8" marL="4114800" algn="l">
              <a:spcBef>
                <a:spcPts val="320"/>
              </a:spcBef>
              <a:spcAft>
                <a:spcPts val="0"/>
              </a:spcAft>
              <a:buClr>
                <a:srgbClr val="6185AB"/>
              </a:buClr>
              <a:buSzPts val="1600"/>
              <a:buFont typeface="Avenir"/>
              <a:buNone/>
              <a:defRPr b="1" sz="1600">
                <a:latin typeface="Avenir"/>
                <a:ea typeface="Avenir"/>
                <a:cs typeface="Avenir"/>
                <a:sym typeface="Avenir"/>
              </a:defRPr>
            </a:lvl9pPr>
          </a:lstStyle>
          <a:p/>
        </p:txBody>
      </p:sp>
      <p:sp>
        <p:nvSpPr>
          <p:cNvPr id="70" name="Google Shape;70;p10"/>
          <p:cNvSpPr txBox="1"/>
          <p:nvPr>
            <p:ph idx="2" type="body"/>
          </p:nvPr>
        </p:nvSpPr>
        <p:spPr>
          <a:xfrm>
            <a:off x="304800" y="2220912"/>
            <a:ext cx="4187952" cy="3951288"/>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30200" lvl="4" marL="2286000" algn="l">
              <a:spcBef>
                <a:spcPts val="600"/>
              </a:spcBef>
              <a:spcAft>
                <a:spcPts val="0"/>
              </a:spcAft>
              <a:buClr>
                <a:schemeClr val="dk1"/>
              </a:buClr>
              <a:buSzPts val="1600"/>
              <a:buFont typeface="Avenir"/>
              <a:buChar char="»"/>
              <a:defRPr sz="1600">
                <a:latin typeface="Avenir"/>
                <a:ea typeface="Avenir"/>
                <a:cs typeface="Avenir"/>
                <a:sym typeface="Avenir"/>
              </a:defRPr>
            </a:lvl5pPr>
            <a:lvl6pPr indent="-330200" lvl="5" marL="2743200" algn="l">
              <a:spcBef>
                <a:spcPts val="600"/>
              </a:spcBef>
              <a:spcAft>
                <a:spcPts val="0"/>
              </a:spcAft>
              <a:buClr>
                <a:srgbClr val="6185AB"/>
              </a:buClr>
              <a:buSzPts val="1600"/>
              <a:buFont typeface="Avenir"/>
              <a:buChar char="»"/>
              <a:defRPr sz="1600">
                <a:latin typeface="Avenir"/>
                <a:ea typeface="Avenir"/>
                <a:cs typeface="Avenir"/>
                <a:sym typeface="Avenir"/>
              </a:defRPr>
            </a:lvl6pPr>
            <a:lvl7pPr indent="-330200" lvl="6" marL="3200400" algn="l">
              <a:spcBef>
                <a:spcPts val="320"/>
              </a:spcBef>
              <a:spcAft>
                <a:spcPts val="0"/>
              </a:spcAft>
              <a:buClr>
                <a:srgbClr val="6185AB"/>
              </a:buClr>
              <a:buSzPts val="1600"/>
              <a:buFont typeface="Avenir"/>
              <a:buChar char="»"/>
              <a:defRPr sz="1600">
                <a:latin typeface="Avenir"/>
                <a:ea typeface="Avenir"/>
                <a:cs typeface="Avenir"/>
                <a:sym typeface="Avenir"/>
              </a:defRPr>
            </a:lvl7pPr>
            <a:lvl8pPr indent="-330200" lvl="7" marL="3657600" algn="l">
              <a:spcBef>
                <a:spcPts val="320"/>
              </a:spcBef>
              <a:spcAft>
                <a:spcPts val="0"/>
              </a:spcAft>
              <a:buClr>
                <a:srgbClr val="6185AB"/>
              </a:buClr>
              <a:buSzPts val="1600"/>
              <a:buFont typeface="Avenir"/>
              <a:buChar char="»"/>
              <a:defRPr sz="1600">
                <a:latin typeface="Avenir"/>
                <a:ea typeface="Avenir"/>
                <a:cs typeface="Avenir"/>
                <a:sym typeface="Avenir"/>
              </a:defRPr>
            </a:lvl8pPr>
            <a:lvl9pPr indent="-330200" lvl="8" marL="4114800" algn="l">
              <a:spcBef>
                <a:spcPts val="320"/>
              </a:spcBef>
              <a:spcAft>
                <a:spcPts val="0"/>
              </a:spcAft>
              <a:buClr>
                <a:srgbClr val="6185AB"/>
              </a:buClr>
              <a:buSzPts val="1600"/>
              <a:buFont typeface="Avenir"/>
              <a:buChar char="»"/>
              <a:defRPr sz="1600">
                <a:latin typeface="Avenir"/>
                <a:ea typeface="Avenir"/>
                <a:cs typeface="Avenir"/>
                <a:sym typeface="Avenir"/>
              </a:defRPr>
            </a:lvl9pPr>
          </a:lstStyle>
          <a:p/>
        </p:txBody>
      </p:sp>
      <p:sp>
        <p:nvSpPr>
          <p:cNvPr id="71" name="Google Shape;71;p10"/>
          <p:cNvSpPr txBox="1"/>
          <p:nvPr>
            <p:ph idx="3" type="body"/>
          </p:nvPr>
        </p:nvSpPr>
        <p:spPr>
          <a:xfrm>
            <a:off x="4645024" y="1535113"/>
            <a:ext cx="4187952" cy="639762"/>
          </a:xfrm>
          <a:prstGeom prst="rect">
            <a:avLst/>
          </a:prstGeom>
          <a:noFill/>
          <a:ln>
            <a:noFill/>
          </a:ln>
        </p:spPr>
        <p:txBody>
          <a:bodyPr anchorCtr="0" anchor="b" bIns="45700" lIns="91425" spcFirstLastPara="1" rIns="91425" wrap="square" tIns="45700">
            <a:noAutofit/>
          </a:bodyPr>
          <a:lstStyle>
            <a:lvl1pPr indent="-228600" lvl="0" marL="457200" algn="l">
              <a:spcBef>
                <a:spcPts val="600"/>
              </a:spcBef>
              <a:spcAft>
                <a:spcPts val="0"/>
              </a:spcAft>
              <a:buClr>
                <a:schemeClr val="dk1"/>
              </a:buClr>
              <a:buSzPts val="2800"/>
              <a:buFont typeface="Avenir"/>
              <a:buNone/>
              <a:defRPr sz="2800">
                <a:latin typeface="Avenir"/>
                <a:ea typeface="Avenir"/>
                <a:cs typeface="Avenir"/>
                <a:sym typeface="Avenir"/>
              </a:defRPr>
            </a:lvl1pPr>
            <a:lvl2pPr indent="-228600" lvl="1" marL="914400" algn="l">
              <a:spcBef>
                <a:spcPts val="600"/>
              </a:spcBef>
              <a:spcAft>
                <a:spcPts val="0"/>
              </a:spcAft>
              <a:buClr>
                <a:schemeClr val="dk1"/>
              </a:buClr>
              <a:buSzPts val="2000"/>
              <a:buFont typeface="Avenir"/>
              <a:buNone/>
              <a:defRPr b="1" sz="2000">
                <a:latin typeface="Avenir"/>
                <a:ea typeface="Avenir"/>
                <a:cs typeface="Avenir"/>
                <a:sym typeface="Avenir"/>
              </a:defRPr>
            </a:lvl2pPr>
            <a:lvl3pPr indent="-228600" lvl="2" marL="1371600" algn="l">
              <a:spcBef>
                <a:spcPts val="600"/>
              </a:spcBef>
              <a:spcAft>
                <a:spcPts val="0"/>
              </a:spcAft>
              <a:buClr>
                <a:schemeClr val="dk1"/>
              </a:buClr>
              <a:buSzPts val="1800"/>
              <a:buFont typeface="Avenir"/>
              <a:buNone/>
              <a:defRPr b="1" sz="1800">
                <a:latin typeface="Avenir"/>
                <a:ea typeface="Avenir"/>
                <a:cs typeface="Avenir"/>
                <a:sym typeface="Avenir"/>
              </a:defRPr>
            </a:lvl3pPr>
            <a:lvl4pPr indent="-228600" lvl="3" marL="1828800" algn="l">
              <a:spcBef>
                <a:spcPts val="600"/>
              </a:spcBef>
              <a:spcAft>
                <a:spcPts val="0"/>
              </a:spcAft>
              <a:buClr>
                <a:schemeClr val="dk1"/>
              </a:buClr>
              <a:buSzPts val="1600"/>
              <a:buFont typeface="Avenir"/>
              <a:buNone/>
              <a:defRPr b="1" sz="1600">
                <a:latin typeface="Avenir"/>
                <a:ea typeface="Avenir"/>
                <a:cs typeface="Avenir"/>
                <a:sym typeface="Avenir"/>
              </a:defRPr>
            </a:lvl4pPr>
            <a:lvl5pPr indent="-228600" lvl="4" marL="2286000" algn="l">
              <a:spcBef>
                <a:spcPts val="600"/>
              </a:spcBef>
              <a:spcAft>
                <a:spcPts val="0"/>
              </a:spcAft>
              <a:buClr>
                <a:schemeClr val="dk1"/>
              </a:buClr>
              <a:buSzPts val="1600"/>
              <a:buFont typeface="Avenir"/>
              <a:buNone/>
              <a:defRPr b="1" sz="1600">
                <a:latin typeface="Avenir"/>
                <a:ea typeface="Avenir"/>
                <a:cs typeface="Avenir"/>
                <a:sym typeface="Avenir"/>
              </a:defRPr>
            </a:lvl5pPr>
            <a:lvl6pPr indent="-228600" lvl="5" marL="2743200" algn="l">
              <a:spcBef>
                <a:spcPts val="600"/>
              </a:spcBef>
              <a:spcAft>
                <a:spcPts val="0"/>
              </a:spcAft>
              <a:buClr>
                <a:srgbClr val="6185AB"/>
              </a:buClr>
              <a:buSzPts val="1600"/>
              <a:buFont typeface="Avenir"/>
              <a:buNone/>
              <a:defRPr b="1" sz="1600">
                <a:latin typeface="Avenir"/>
                <a:ea typeface="Avenir"/>
                <a:cs typeface="Avenir"/>
                <a:sym typeface="Avenir"/>
              </a:defRPr>
            </a:lvl6pPr>
            <a:lvl7pPr indent="-228600" lvl="6" marL="3200400" algn="l">
              <a:spcBef>
                <a:spcPts val="320"/>
              </a:spcBef>
              <a:spcAft>
                <a:spcPts val="0"/>
              </a:spcAft>
              <a:buClr>
                <a:srgbClr val="6185AB"/>
              </a:buClr>
              <a:buSzPts val="1600"/>
              <a:buFont typeface="Avenir"/>
              <a:buNone/>
              <a:defRPr b="1" sz="1600">
                <a:latin typeface="Avenir"/>
                <a:ea typeface="Avenir"/>
                <a:cs typeface="Avenir"/>
                <a:sym typeface="Avenir"/>
              </a:defRPr>
            </a:lvl7pPr>
            <a:lvl8pPr indent="-228600" lvl="7" marL="3657600" algn="l">
              <a:spcBef>
                <a:spcPts val="320"/>
              </a:spcBef>
              <a:spcAft>
                <a:spcPts val="0"/>
              </a:spcAft>
              <a:buClr>
                <a:srgbClr val="6185AB"/>
              </a:buClr>
              <a:buSzPts val="1600"/>
              <a:buFont typeface="Avenir"/>
              <a:buNone/>
              <a:defRPr b="1" sz="1600">
                <a:latin typeface="Avenir"/>
                <a:ea typeface="Avenir"/>
                <a:cs typeface="Avenir"/>
                <a:sym typeface="Avenir"/>
              </a:defRPr>
            </a:lvl8pPr>
            <a:lvl9pPr indent="-228600" lvl="8" marL="4114800" algn="l">
              <a:spcBef>
                <a:spcPts val="320"/>
              </a:spcBef>
              <a:spcAft>
                <a:spcPts val="0"/>
              </a:spcAft>
              <a:buClr>
                <a:srgbClr val="6185AB"/>
              </a:buClr>
              <a:buSzPts val="1600"/>
              <a:buFont typeface="Avenir"/>
              <a:buNone/>
              <a:defRPr b="1" sz="1600">
                <a:latin typeface="Avenir"/>
                <a:ea typeface="Avenir"/>
                <a:cs typeface="Avenir"/>
                <a:sym typeface="Avenir"/>
              </a:defRPr>
            </a:lvl9pPr>
          </a:lstStyle>
          <a:p/>
        </p:txBody>
      </p:sp>
      <p:sp>
        <p:nvSpPr>
          <p:cNvPr id="72" name="Google Shape;72;p10"/>
          <p:cNvSpPr txBox="1"/>
          <p:nvPr>
            <p:ph idx="4" type="body"/>
          </p:nvPr>
        </p:nvSpPr>
        <p:spPr>
          <a:xfrm>
            <a:off x="4645024" y="2174875"/>
            <a:ext cx="4187952" cy="3951288"/>
          </a:xfrm>
          <a:prstGeom prst="rect">
            <a:avLst/>
          </a:prstGeom>
          <a:noFill/>
          <a:ln>
            <a:noFill/>
          </a:ln>
        </p:spPr>
        <p:txBody>
          <a:bodyPr anchorCtr="0" anchor="t" bIns="45700" lIns="91425" spcFirstLastPara="1" rIns="91425" wrap="square" tIns="45700">
            <a:noAutofit/>
          </a:bodyPr>
          <a:lstStyle>
            <a:lvl1pPr indent="-381000" lvl="0" marL="457200" algn="l">
              <a:spcBef>
                <a:spcPts val="600"/>
              </a:spcBef>
              <a:spcAft>
                <a:spcPts val="0"/>
              </a:spcAft>
              <a:buClr>
                <a:schemeClr val="dk1"/>
              </a:buClr>
              <a:buSzPts val="2400"/>
              <a:buFont typeface="Avenir"/>
              <a:buChar char="▪"/>
              <a:defRPr sz="2400">
                <a:latin typeface="Avenir"/>
                <a:ea typeface="Avenir"/>
                <a:cs typeface="Avenir"/>
                <a:sym typeface="Avenir"/>
              </a:defRPr>
            </a:lvl1pPr>
            <a:lvl2pPr indent="-355600" lvl="1" marL="914400" algn="l">
              <a:spcBef>
                <a:spcPts val="600"/>
              </a:spcBef>
              <a:spcAft>
                <a:spcPts val="0"/>
              </a:spcAft>
              <a:buClr>
                <a:schemeClr val="dk1"/>
              </a:buClr>
              <a:buSzPts val="2000"/>
              <a:buFont typeface="Avenir"/>
              <a:buChar char="•"/>
              <a:defRPr sz="2000">
                <a:latin typeface="Avenir"/>
                <a:ea typeface="Avenir"/>
                <a:cs typeface="Avenir"/>
                <a:sym typeface="Avenir"/>
              </a:defRPr>
            </a:lvl2pPr>
            <a:lvl3pPr indent="-342900" lvl="2" marL="1371600" algn="l">
              <a:spcBef>
                <a:spcPts val="600"/>
              </a:spcBef>
              <a:spcAft>
                <a:spcPts val="0"/>
              </a:spcAft>
              <a:buClr>
                <a:schemeClr val="dk1"/>
              </a:buClr>
              <a:buSzPts val="1800"/>
              <a:buFont typeface="Avenir"/>
              <a:buChar char="‒"/>
              <a:defRPr sz="1800">
                <a:latin typeface="Avenir"/>
                <a:ea typeface="Avenir"/>
                <a:cs typeface="Avenir"/>
                <a:sym typeface="Avenir"/>
              </a:defRPr>
            </a:lvl3pPr>
            <a:lvl4pPr indent="-330200" lvl="3" marL="1828800" algn="l">
              <a:spcBef>
                <a:spcPts val="600"/>
              </a:spcBef>
              <a:spcAft>
                <a:spcPts val="0"/>
              </a:spcAft>
              <a:buClr>
                <a:schemeClr val="dk1"/>
              </a:buClr>
              <a:buSzPts val="1600"/>
              <a:buFont typeface="Avenir"/>
              <a:buChar char="o"/>
              <a:defRPr sz="1600">
                <a:latin typeface="Avenir"/>
                <a:ea typeface="Avenir"/>
                <a:cs typeface="Avenir"/>
                <a:sym typeface="Avenir"/>
              </a:defRPr>
            </a:lvl4pPr>
            <a:lvl5pPr indent="-330200" lvl="4" marL="2286000" algn="l">
              <a:spcBef>
                <a:spcPts val="600"/>
              </a:spcBef>
              <a:spcAft>
                <a:spcPts val="0"/>
              </a:spcAft>
              <a:buClr>
                <a:schemeClr val="dk1"/>
              </a:buClr>
              <a:buSzPts val="1600"/>
              <a:buFont typeface="Avenir"/>
              <a:buChar char="»"/>
              <a:defRPr sz="1600">
                <a:latin typeface="Avenir"/>
                <a:ea typeface="Avenir"/>
                <a:cs typeface="Avenir"/>
                <a:sym typeface="Avenir"/>
              </a:defRPr>
            </a:lvl5pPr>
            <a:lvl6pPr indent="-330200" lvl="5" marL="2743200" algn="l">
              <a:spcBef>
                <a:spcPts val="600"/>
              </a:spcBef>
              <a:spcAft>
                <a:spcPts val="0"/>
              </a:spcAft>
              <a:buClr>
                <a:srgbClr val="6185AB"/>
              </a:buClr>
              <a:buSzPts val="1600"/>
              <a:buFont typeface="Avenir"/>
              <a:buChar char="»"/>
              <a:defRPr sz="1600">
                <a:latin typeface="Avenir"/>
                <a:ea typeface="Avenir"/>
                <a:cs typeface="Avenir"/>
                <a:sym typeface="Avenir"/>
              </a:defRPr>
            </a:lvl6pPr>
            <a:lvl7pPr indent="-330200" lvl="6" marL="3200400" algn="l">
              <a:spcBef>
                <a:spcPts val="320"/>
              </a:spcBef>
              <a:spcAft>
                <a:spcPts val="0"/>
              </a:spcAft>
              <a:buClr>
                <a:srgbClr val="6185AB"/>
              </a:buClr>
              <a:buSzPts val="1600"/>
              <a:buFont typeface="Avenir"/>
              <a:buChar char="»"/>
              <a:defRPr sz="1600">
                <a:latin typeface="Avenir"/>
                <a:ea typeface="Avenir"/>
                <a:cs typeface="Avenir"/>
                <a:sym typeface="Avenir"/>
              </a:defRPr>
            </a:lvl7pPr>
            <a:lvl8pPr indent="-330200" lvl="7" marL="3657600" algn="l">
              <a:spcBef>
                <a:spcPts val="320"/>
              </a:spcBef>
              <a:spcAft>
                <a:spcPts val="0"/>
              </a:spcAft>
              <a:buClr>
                <a:srgbClr val="6185AB"/>
              </a:buClr>
              <a:buSzPts val="1600"/>
              <a:buFont typeface="Avenir"/>
              <a:buChar char="»"/>
              <a:defRPr sz="1600">
                <a:latin typeface="Avenir"/>
                <a:ea typeface="Avenir"/>
                <a:cs typeface="Avenir"/>
                <a:sym typeface="Avenir"/>
              </a:defRPr>
            </a:lvl8pPr>
            <a:lvl9pPr indent="-330200" lvl="8" marL="4114800" algn="l">
              <a:spcBef>
                <a:spcPts val="320"/>
              </a:spcBef>
              <a:spcAft>
                <a:spcPts val="0"/>
              </a:spcAft>
              <a:buClr>
                <a:srgbClr val="6185AB"/>
              </a:buClr>
              <a:buSzPts val="1600"/>
              <a:buFont typeface="Avenir"/>
              <a:buChar char="»"/>
              <a:defRPr sz="1600">
                <a:latin typeface="Avenir"/>
                <a:ea typeface="Avenir"/>
                <a:cs typeface="Avenir"/>
                <a:sym typeface="Avenir"/>
              </a:defRPr>
            </a:lvl9pPr>
          </a:lstStyle>
          <a:p/>
        </p:txBody>
      </p:sp>
      <p:sp>
        <p:nvSpPr>
          <p:cNvPr id="73" name="Google Shape;73;p10"/>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6" Type="http://schemas.openxmlformats.org/officeDocument/2006/relationships/slideLayout" Target="../slideLayouts/slideLayout24.xml"/><Relationship Id="rId18" Type="http://schemas.openxmlformats.org/officeDocument/2006/relationships/theme" Target="../theme/theme3.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descr=" " id="10" name="Google Shape;10;p1"/>
          <p:cNvSpPr/>
          <p:nvPr/>
        </p:nvSpPr>
        <p:spPr>
          <a:xfrm>
            <a:off x="0" y="-1587"/>
            <a:ext cx="9144000" cy="304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11" name="Google Shape;11;p1"/>
          <p:cNvSpPr/>
          <p:nvPr/>
        </p:nvSpPr>
        <p:spPr>
          <a:xfrm>
            <a:off x="0" y="67056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 name="Google Shape;12;p1"/>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Avenir"/>
              <a:buNone/>
              <a:defRPr b="1" i="0" sz="4000" u="none" cap="none" strike="noStrike">
                <a:solidFill>
                  <a:srgbClr val="332727"/>
                </a:solidFill>
                <a:latin typeface="Avenir"/>
                <a:ea typeface="Avenir"/>
                <a:cs typeface="Avenir"/>
                <a:sym typeface="Avenir"/>
              </a:defRPr>
            </a:lvl1pPr>
            <a:lvl2pPr lvl="1"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2pPr>
            <a:lvl3pPr lvl="2"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3pPr>
            <a:lvl4pPr lvl="3"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4pPr>
            <a:lvl5pPr lvl="4"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5pPr>
            <a:lvl6pPr lvl="5"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6pPr>
            <a:lvl7pPr lvl="6"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7pPr>
            <a:lvl8pPr lvl="7"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8pPr>
            <a:lvl9pPr lvl="8" marR="0" rtl="0" algn="l">
              <a:spcBef>
                <a:spcPts val="0"/>
              </a:spcBef>
              <a:spcAft>
                <a:spcPts val="0"/>
              </a:spcAft>
              <a:buSzPts val="1400"/>
              <a:buNone/>
              <a:defRPr b="1" i="0" sz="3800" u="none" cap="none" strike="noStrike">
                <a:solidFill>
                  <a:srgbClr val="B4C12C"/>
                </a:solidFill>
                <a:latin typeface="Arial"/>
                <a:ea typeface="Arial"/>
                <a:cs typeface="Arial"/>
                <a:sym typeface="Arial"/>
              </a:defRPr>
            </a:lvl9pPr>
          </a:lstStyle>
          <a:p/>
        </p:txBody>
      </p:sp>
      <p:sp>
        <p:nvSpPr>
          <p:cNvPr id="13" name="Google Shape;13;p1"/>
          <p:cNvSpPr txBox="1"/>
          <p:nvPr>
            <p:ph idx="1" type="body"/>
          </p:nvPr>
        </p:nvSpPr>
        <p:spPr>
          <a:xfrm>
            <a:off x="304800" y="1752600"/>
            <a:ext cx="8534400" cy="43434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00"/>
              </a:spcBef>
              <a:spcAft>
                <a:spcPts val="0"/>
              </a:spcAft>
              <a:buClr>
                <a:schemeClr val="dk1"/>
              </a:buClr>
              <a:buSzPts val="3200"/>
              <a:buFont typeface="Avenir"/>
              <a:buChar char="▪"/>
              <a:defRPr i="0" sz="3200" u="none" cap="none" strike="noStrike">
                <a:solidFill>
                  <a:schemeClr val="dk1"/>
                </a:solidFill>
                <a:latin typeface="Avenir"/>
                <a:ea typeface="Avenir"/>
                <a:cs typeface="Avenir"/>
                <a:sym typeface="Avenir"/>
              </a:defRPr>
            </a:lvl1pPr>
            <a:lvl2pPr indent="-406400" lvl="1" marL="914400" marR="0" rtl="0" algn="l">
              <a:spcBef>
                <a:spcPts val="600"/>
              </a:spcBef>
              <a:spcAft>
                <a:spcPts val="0"/>
              </a:spcAft>
              <a:buClr>
                <a:schemeClr val="dk1"/>
              </a:buClr>
              <a:buSzPts val="2800"/>
              <a:buFont typeface="Avenir"/>
              <a:buChar char="•"/>
              <a:defRPr i="0" sz="2800" u="none" cap="none" strike="noStrike">
                <a:solidFill>
                  <a:schemeClr val="dk1"/>
                </a:solidFill>
                <a:latin typeface="Avenir"/>
                <a:ea typeface="Avenir"/>
                <a:cs typeface="Avenir"/>
                <a:sym typeface="Avenir"/>
              </a:defRPr>
            </a:lvl2pPr>
            <a:lvl3pPr indent="-393700" lvl="2" marL="1371600" marR="0" rtl="0" algn="l">
              <a:spcBef>
                <a:spcPts val="600"/>
              </a:spcBef>
              <a:spcAft>
                <a:spcPts val="0"/>
              </a:spcAft>
              <a:buClr>
                <a:schemeClr val="dk1"/>
              </a:buClr>
              <a:buSzPts val="2600"/>
              <a:buFont typeface="Avenir"/>
              <a:buChar char="‒"/>
              <a:defRPr i="0" sz="2600" u="none" cap="none" strike="noStrike">
                <a:solidFill>
                  <a:schemeClr val="dk1"/>
                </a:solidFill>
                <a:latin typeface="Avenir"/>
                <a:ea typeface="Avenir"/>
                <a:cs typeface="Avenir"/>
                <a:sym typeface="Avenir"/>
              </a:defRPr>
            </a:lvl3pPr>
            <a:lvl4pPr indent="-393700" lvl="3" marL="1828800" marR="0" rtl="0" algn="l">
              <a:spcBef>
                <a:spcPts val="600"/>
              </a:spcBef>
              <a:spcAft>
                <a:spcPts val="0"/>
              </a:spcAft>
              <a:buClr>
                <a:schemeClr val="dk1"/>
              </a:buClr>
              <a:buSzPts val="2600"/>
              <a:buFont typeface="Avenir"/>
              <a:buChar char="o"/>
              <a:defRPr i="0" sz="2600" u="none" cap="none" strike="noStrike">
                <a:solidFill>
                  <a:schemeClr val="dk1"/>
                </a:solidFill>
                <a:latin typeface="Avenir"/>
                <a:ea typeface="Avenir"/>
                <a:cs typeface="Avenir"/>
                <a:sym typeface="Avenir"/>
              </a:defRPr>
            </a:lvl4pPr>
            <a:lvl5pPr indent="-355600" lvl="4" marL="2286000" marR="0" rtl="0" algn="l">
              <a:spcBef>
                <a:spcPts val="600"/>
              </a:spcBef>
              <a:spcAft>
                <a:spcPts val="0"/>
              </a:spcAft>
              <a:buClr>
                <a:schemeClr val="dk1"/>
              </a:buClr>
              <a:buSzPts val="2000"/>
              <a:buFont typeface="Avenir"/>
              <a:buChar char="»"/>
              <a:defRPr i="0" sz="2000" u="none" cap="none" strike="noStrike">
                <a:solidFill>
                  <a:schemeClr val="dk1"/>
                </a:solidFill>
                <a:latin typeface="Avenir"/>
                <a:ea typeface="Avenir"/>
                <a:cs typeface="Avenir"/>
                <a:sym typeface="Avenir"/>
              </a:defRPr>
            </a:lvl5pPr>
            <a:lvl6pPr indent="-355600" lvl="5" marL="2743200" marR="0" rtl="0" algn="l">
              <a:spcBef>
                <a:spcPts val="600"/>
              </a:spcBef>
              <a:spcAft>
                <a:spcPts val="0"/>
              </a:spcAft>
              <a:buClr>
                <a:srgbClr val="6185AB"/>
              </a:buClr>
              <a:buSzPts val="2000"/>
              <a:buFont typeface="Avenir"/>
              <a:buChar char="»"/>
              <a:defRPr i="0" sz="2000" u="none" cap="none" strike="noStrike">
                <a:solidFill>
                  <a:srgbClr val="6185AB"/>
                </a:solidFill>
                <a:latin typeface="Avenir"/>
                <a:ea typeface="Avenir"/>
                <a:cs typeface="Avenir"/>
                <a:sym typeface="Avenir"/>
              </a:defRPr>
            </a:lvl6pPr>
            <a:lvl7pPr indent="-355600" lvl="6" marL="3200400" marR="0" rtl="0" algn="l">
              <a:spcBef>
                <a:spcPts val="400"/>
              </a:spcBef>
              <a:spcAft>
                <a:spcPts val="0"/>
              </a:spcAft>
              <a:buClr>
                <a:srgbClr val="6185AB"/>
              </a:buClr>
              <a:buSzPts val="2000"/>
              <a:buFont typeface="Avenir"/>
              <a:buChar char="»"/>
              <a:defRPr i="0" sz="2000" u="none" cap="none" strike="noStrike">
                <a:solidFill>
                  <a:srgbClr val="6185AB"/>
                </a:solidFill>
                <a:latin typeface="Avenir"/>
                <a:ea typeface="Avenir"/>
                <a:cs typeface="Avenir"/>
                <a:sym typeface="Avenir"/>
              </a:defRPr>
            </a:lvl7pPr>
            <a:lvl8pPr indent="-355600" lvl="7" marL="3657600" marR="0" rtl="0" algn="l">
              <a:spcBef>
                <a:spcPts val="400"/>
              </a:spcBef>
              <a:spcAft>
                <a:spcPts val="0"/>
              </a:spcAft>
              <a:buClr>
                <a:srgbClr val="6185AB"/>
              </a:buClr>
              <a:buSzPts val="2000"/>
              <a:buFont typeface="Avenir"/>
              <a:buChar char="»"/>
              <a:defRPr i="0" sz="2000" u="none" cap="none" strike="noStrike">
                <a:solidFill>
                  <a:srgbClr val="6185AB"/>
                </a:solidFill>
                <a:latin typeface="Avenir"/>
                <a:ea typeface="Avenir"/>
                <a:cs typeface="Avenir"/>
                <a:sym typeface="Avenir"/>
              </a:defRPr>
            </a:lvl8pPr>
            <a:lvl9pPr indent="-355600" lvl="8" marL="4114800" marR="0" rtl="0" algn="l">
              <a:spcBef>
                <a:spcPts val="400"/>
              </a:spcBef>
              <a:spcAft>
                <a:spcPts val="0"/>
              </a:spcAft>
              <a:buClr>
                <a:srgbClr val="6185AB"/>
              </a:buClr>
              <a:buSzPts val="2000"/>
              <a:buFont typeface="Avenir"/>
              <a:buChar char="»"/>
              <a:defRPr i="0" sz="2000" u="none" cap="none" strike="noStrike">
                <a:solidFill>
                  <a:srgbClr val="6185AB"/>
                </a:solidFill>
                <a:latin typeface="Avenir"/>
                <a:ea typeface="Avenir"/>
                <a:cs typeface="Avenir"/>
                <a:sym typeface="Avenir"/>
              </a:defRPr>
            </a:lvl9pPr>
          </a:lstStyle>
          <a:p/>
        </p:txBody>
      </p:sp>
      <p:sp>
        <p:nvSpPr>
          <p:cNvPr id="14" name="Google Shape;14;p1"/>
          <p:cNvSpPr txBox="1"/>
          <p:nvPr>
            <p:ph idx="12" type="sldNum"/>
          </p:nvPr>
        </p:nvSpPr>
        <p:spPr>
          <a:xfrm>
            <a:off x="6781800" y="6218237"/>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p20"/>
          <p:cNvSpPr/>
          <p:nvPr/>
        </p:nvSpPr>
        <p:spPr>
          <a:xfrm>
            <a:off x="0" y="0"/>
            <a:ext cx="9144000" cy="304800"/>
          </a:xfrm>
          <a:prstGeom prst="rect">
            <a:avLst/>
          </a:prstGeom>
          <a:solidFill>
            <a:srgbClr val="6185A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38" name="Google Shape;138;p20"/>
          <p:cNvSpPr/>
          <p:nvPr/>
        </p:nvSpPr>
        <p:spPr>
          <a:xfrm>
            <a:off x="0" y="6705600"/>
            <a:ext cx="9144000" cy="152400"/>
          </a:xfrm>
          <a:prstGeom prst="rect">
            <a:avLst/>
          </a:prstGeom>
          <a:solidFill>
            <a:srgbClr val="B4C12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139" name="Google Shape;139;p20"/>
          <p:cNvSpPr/>
          <p:nvPr/>
        </p:nvSpPr>
        <p:spPr>
          <a:xfrm>
            <a:off x="0" y="0"/>
            <a:ext cx="9144000" cy="304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descr=" " id="140" name="Google Shape;140;p20"/>
          <p:cNvSpPr/>
          <p:nvPr/>
        </p:nvSpPr>
        <p:spPr>
          <a:xfrm>
            <a:off x="0" y="6705600"/>
            <a:ext cx="9144000" cy="152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1" name="Google Shape;141;p20"/>
          <p:cNvSpPr txBox="1"/>
          <p:nvPr>
            <p:ph idx="12" type="sldNum"/>
          </p:nvPr>
        </p:nvSpPr>
        <p:spPr>
          <a:xfrm>
            <a:off x="6781800" y="6218237"/>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2" name="Google Shape;142;p20"/>
          <p:cNvSpPr txBox="1"/>
          <p:nvPr>
            <p:ph idx="1" type="body"/>
          </p:nvPr>
        </p:nvSpPr>
        <p:spPr>
          <a:xfrm>
            <a:off x="304800" y="1752600"/>
            <a:ext cx="8534400" cy="43437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spcBef>
                <a:spcPts val="6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93700" lvl="2" marL="1371600" marR="0" rtl="0" algn="l">
              <a:spcBef>
                <a:spcPts val="600"/>
              </a:spcBef>
              <a:spcAft>
                <a:spcPts val="0"/>
              </a:spcAft>
              <a:buClr>
                <a:schemeClr val="dk1"/>
              </a:buClr>
              <a:buSzPts val="2600"/>
              <a:buFont typeface="Montserrat"/>
              <a:buChar char="‒"/>
              <a:defRPr i="0" sz="2600" u="none" cap="none" strike="noStrike">
                <a:solidFill>
                  <a:schemeClr val="dk1"/>
                </a:solidFill>
                <a:latin typeface="Montserrat"/>
                <a:ea typeface="Montserrat"/>
                <a:cs typeface="Montserrat"/>
                <a:sym typeface="Montserrat"/>
              </a:defRPr>
            </a:lvl3pPr>
            <a:lvl4pPr indent="-393700" lvl="3" marL="1828800" marR="0" rtl="0" algn="l">
              <a:spcBef>
                <a:spcPts val="600"/>
              </a:spcBef>
              <a:spcAft>
                <a:spcPts val="0"/>
              </a:spcAft>
              <a:buClr>
                <a:schemeClr val="dk1"/>
              </a:buClr>
              <a:buSzPts val="2600"/>
              <a:buFont typeface="Montserrat"/>
              <a:buChar char="o"/>
              <a:defRPr i="0" sz="2600" u="none" cap="none" strike="noStrike">
                <a:solidFill>
                  <a:schemeClr val="dk1"/>
                </a:solidFill>
                <a:latin typeface="Montserrat"/>
                <a:ea typeface="Montserrat"/>
                <a:cs typeface="Montserrat"/>
                <a:sym typeface="Montserrat"/>
              </a:defRPr>
            </a:lvl4pPr>
            <a:lvl5pPr indent="-355600" lvl="4" marL="2286000" marR="0" rtl="0" algn="l">
              <a:spcBef>
                <a:spcPts val="6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spcBef>
                <a:spcPts val="600"/>
              </a:spcBef>
              <a:spcAft>
                <a:spcPts val="0"/>
              </a:spcAft>
              <a:buClr>
                <a:srgbClr val="6185AB"/>
              </a:buClr>
              <a:buSzPts val="2000"/>
              <a:buFont typeface="Montserrat"/>
              <a:buChar char="»"/>
              <a:defRPr i="0" sz="2000" u="none" cap="none" strike="noStrike">
                <a:solidFill>
                  <a:srgbClr val="6185AB"/>
                </a:solidFill>
                <a:latin typeface="Montserrat"/>
                <a:ea typeface="Montserrat"/>
                <a:cs typeface="Montserrat"/>
                <a:sym typeface="Montserrat"/>
              </a:defRPr>
            </a:lvl6pPr>
            <a:lvl7pPr indent="-355600" lvl="6" marL="3200400" marR="0" rtl="0" algn="l">
              <a:spcBef>
                <a:spcPts val="400"/>
              </a:spcBef>
              <a:spcAft>
                <a:spcPts val="0"/>
              </a:spcAft>
              <a:buClr>
                <a:srgbClr val="6185AB"/>
              </a:buClr>
              <a:buSzPts val="2000"/>
              <a:buFont typeface="Montserrat"/>
              <a:buChar char="»"/>
              <a:defRPr i="0" sz="2000" u="none" cap="none" strike="noStrike">
                <a:solidFill>
                  <a:srgbClr val="6185AB"/>
                </a:solidFill>
                <a:latin typeface="Montserrat"/>
                <a:ea typeface="Montserrat"/>
                <a:cs typeface="Montserrat"/>
                <a:sym typeface="Montserrat"/>
              </a:defRPr>
            </a:lvl7pPr>
            <a:lvl8pPr indent="-355600" lvl="7" marL="3657600" marR="0" rtl="0" algn="l">
              <a:spcBef>
                <a:spcPts val="400"/>
              </a:spcBef>
              <a:spcAft>
                <a:spcPts val="0"/>
              </a:spcAft>
              <a:buClr>
                <a:srgbClr val="6185AB"/>
              </a:buClr>
              <a:buSzPts val="2000"/>
              <a:buFont typeface="Montserrat"/>
              <a:buChar char="»"/>
              <a:defRPr i="0" sz="2000" u="none" cap="none" strike="noStrike">
                <a:solidFill>
                  <a:srgbClr val="6185AB"/>
                </a:solidFill>
                <a:latin typeface="Montserrat"/>
                <a:ea typeface="Montserrat"/>
                <a:cs typeface="Montserrat"/>
                <a:sym typeface="Montserrat"/>
              </a:defRPr>
            </a:lvl8pPr>
            <a:lvl9pPr indent="-355600" lvl="8" marL="4114800" marR="0" rtl="0" algn="l">
              <a:spcBef>
                <a:spcPts val="400"/>
              </a:spcBef>
              <a:spcAft>
                <a:spcPts val="0"/>
              </a:spcAft>
              <a:buClr>
                <a:srgbClr val="6185AB"/>
              </a:buClr>
              <a:buSzPts val="2000"/>
              <a:buFont typeface="Montserrat"/>
              <a:buChar char="»"/>
              <a:defRPr i="0" sz="2000" u="none" cap="none" strike="noStrike">
                <a:solidFill>
                  <a:srgbClr val="6185AB"/>
                </a:solidFill>
                <a:latin typeface="Montserrat"/>
                <a:ea typeface="Montserrat"/>
                <a:cs typeface="Montserrat"/>
                <a:sym typeface="Montserrat"/>
              </a:defRPr>
            </a:lvl9pPr>
          </a:lstStyle>
          <a:p/>
        </p:txBody>
      </p:sp>
      <p:sp>
        <p:nvSpPr>
          <p:cNvPr id="143" name="Google Shape;143;p20"/>
          <p:cNvSpPr txBox="1"/>
          <p:nvPr>
            <p:ph type="title"/>
          </p:nvPr>
        </p:nvSpPr>
        <p:spPr>
          <a:xfrm>
            <a:off x="304800" y="381000"/>
            <a:ext cx="8534400" cy="990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Montserrat"/>
              <a:buNone/>
              <a:defRPr b="1" i="0" sz="4000" u="none" cap="none" strike="noStrike">
                <a:solidFill>
                  <a:srgbClr val="332727"/>
                </a:solidFill>
                <a:latin typeface="Montserrat"/>
                <a:ea typeface="Montserrat"/>
                <a:cs typeface="Montserrat"/>
                <a:sym typeface="Montserrat"/>
              </a:defRPr>
            </a:lvl1pPr>
            <a:lvl2pPr lvl="1"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2pPr>
            <a:lvl3pPr lvl="2"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3pPr>
            <a:lvl4pPr lvl="3"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4pPr>
            <a:lvl5pPr lvl="4"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5pPr>
            <a:lvl6pPr lvl="5"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6pPr>
            <a:lvl7pPr lvl="6"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7pPr>
            <a:lvl8pPr lvl="7"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8pPr>
            <a:lvl9pPr lvl="8" marR="0" rtl="0" algn="l">
              <a:spcBef>
                <a:spcPts val="0"/>
              </a:spcBef>
              <a:spcAft>
                <a:spcPts val="0"/>
              </a:spcAft>
              <a:buSzPts val="1400"/>
              <a:buFont typeface="Montserrat"/>
              <a:buNone/>
              <a:defRPr b="1" i="0" sz="3800" u="none" cap="none" strike="noStrike">
                <a:solidFill>
                  <a:srgbClr val="B4C12C"/>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8.jp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4.png"/><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33.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2.jpg"/><Relationship Id="rId4" Type="http://schemas.openxmlformats.org/officeDocument/2006/relationships/image" Target="../media/image32.jpg"/><Relationship Id="rId5"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hyperlink" Target="https://askjan.org/" TargetMode="External"/><Relationship Id="rId4" Type="http://schemas.openxmlformats.org/officeDocument/2006/relationships/image" Target="../media/image27.png"/><Relationship Id="rId5" Type="http://schemas.openxmlformats.org/officeDocument/2006/relationships/hyperlink" Target="https://askearn.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hyperlink" Target="https://www.texthelp.com/workplace/" TargetMode="External"/><Relationship Id="rId4" Type="http://schemas.openxmlformats.org/officeDocument/2006/relationships/image" Target="../media/image21.png"/><Relationship Id="rId5"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hyperlink" Target="https://www.android.com/accessibility/" TargetMode="External"/><Relationship Id="rId4" Type="http://schemas.openxmlformats.org/officeDocument/2006/relationships/hyperlink" Target="https://www.apple.com/accessibility/" TargetMode="External"/><Relationship Id="rId9" Type="http://schemas.openxmlformats.org/officeDocument/2006/relationships/image" Target="../media/image25.png"/><Relationship Id="rId5" Type="http://schemas.openxmlformats.org/officeDocument/2006/relationships/hyperlink" Target="https://about.google/belonging/disability-inclusion/" TargetMode="External"/><Relationship Id="rId6" Type="http://schemas.openxmlformats.org/officeDocument/2006/relationships/hyperlink" Target="https://support.microsoft.com/en-us/windows/discover-windows-accessibility-features-8b1068e6-d3b8-4ba8-b027-133dd8911df9" TargetMode="External"/><Relationship Id="rId7" Type="http://schemas.openxmlformats.org/officeDocument/2006/relationships/image" Target="../media/image22.png"/><Relationship Id="rId8"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hyperlink" Target="https://www.nytimes.com/wirecutter/reviews/best-assistive-smart-home-technology-for-disabled/" TargetMode="External"/><Relationship Id="rId4" Type="http://schemas.openxmlformats.org/officeDocument/2006/relationships/image" Target="../media/image36.png"/><Relationship Id="rId5" Type="http://schemas.openxmlformats.org/officeDocument/2006/relationships/image" Target="../media/image26.png"/><Relationship Id="rId6"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4.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35.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hyperlink" Target="https://mymdrc.org/lending-library/" TargetMode="External"/><Relationship Id="rId4" Type="http://schemas.openxmlformats.org/officeDocument/2006/relationships/image" Target="../media/image49.png"/><Relationship Id="rId5" Type="http://schemas.openxmlformats.org/officeDocument/2006/relationships/image" Target="../media/image55.png"/><Relationship Id="rId6"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hyperlink" Target="http://drive.google.com/file/d/0B_RfAri_voutUG1nLWxJOEJDb3c/view" TargetMode="External"/><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20.png"/><Relationship Id="rId7"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8"/>
          <p:cNvSpPr txBox="1"/>
          <p:nvPr>
            <p:ph type="title"/>
          </p:nvPr>
        </p:nvSpPr>
        <p:spPr>
          <a:xfrm>
            <a:off x="628649" y="938441"/>
            <a:ext cx="7886700" cy="114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000"/>
              <a:t>Literacy and Math</a:t>
            </a:r>
            <a:endParaRPr sz="5000"/>
          </a:p>
        </p:txBody>
      </p:sp>
      <p:sp>
        <p:nvSpPr>
          <p:cNvPr id="274" name="Google Shape;274;p38"/>
          <p:cNvSpPr txBox="1"/>
          <p:nvPr>
            <p:ph idx="1" type="body"/>
          </p:nvPr>
        </p:nvSpPr>
        <p:spPr>
          <a:xfrm>
            <a:off x="304800" y="1745160"/>
            <a:ext cx="8534400" cy="593100"/>
          </a:xfrm>
          <a:prstGeom prst="rect">
            <a:avLst/>
          </a:prstGeom>
        </p:spPr>
        <p:txBody>
          <a:bodyPr anchorCtr="0" anchor="t" bIns="45700" lIns="91425" spcFirstLastPara="1" rIns="91425" wrap="square" tIns="45700">
            <a:noAutofit/>
          </a:bodyPr>
          <a:lstStyle/>
          <a:p>
            <a:pPr indent="0" lvl="0" marL="0" rtl="0" algn="ctr">
              <a:spcBef>
                <a:spcPts val="600"/>
              </a:spcBef>
              <a:spcAft>
                <a:spcPts val="600"/>
              </a:spcAft>
              <a:buNone/>
            </a:pPr>
            <a:r>
              <a:rPr lang="en-US"/>
              <a:t>Don’t Leave School Without Them</a:t>
            </a:r>
            <a:endParaRPr/>
          </a:p>
        </p:txBody>
      </p:sp>
      <p:sp>
        <p:nvSpPr>
          <p:cNvPr id="275" name="Google Shape;275;p38"/>
          <p:cNvSpPr txBox="1"/>
          <p:nvPr>
            <p:ph idx="3" type="body"/>
          </p:nvPr>
        </p:nvSpPr>
        <p:spPr>
          <a:xfrm>
            <a:off x="304800" y="4762500"/>
            <a:ext cx="8534400" cy="533400"/>
          </a:xfrm>
          <a:prstGeom prst="rect">
            <a:avLst/>
          </a:prstGeom>
        </p:spPr>
        <p:txBody>
          <a:bodyPr anchorCtr="0" anchor="ctr" bIns="45700" lIns="91425" spcFirstLastPara="1" rIns="91425" wrap="square" tIns="45700">
            <a:noAutofit/>
          </a:bodyPr>
          <a:lstStyle/>
          <a:p>
            <a:pPr indent="0" lvl="0" marL="0" rtl="0" algn="ctr">
              <a:spcBef>
                <a:spcPts val="600"/>
              </a:spcBef>
              <a:spcAft>
                <a:spcPts val="600"/>
              </a:spcAft>
              <a:buNone/>
            </a:pPr>
            <a:r>
              <a:rPr lang="en-US"/>
              <a:t>February 22, 2024</a:t>
            </a:r>
            <a:endParaRPr/>
          </a:p>
        </p:txBody>
      </p:sp>
      <p:pic>
        <p:nvPicPr>
          <p:cNvPr descr="Alt+Shift logo" id="276" name="Google Shape;276;p38"/>
          <p:cNvPicPr preferRelativeResize="0"/>
          <p:nvPr/>
        </p:nvPicPr>
        <p:blipFill>
          <a:blip r:embed="rId3">
            <a:alphaModFix/>
          </a:blip>
          <a:stretch>
            <a:fillRect/>
          </a:stretch>
        </p:blipFill>
        <p:spPr>
          <a:xfrm>
            <a:off x="2114100" y="2792085"/>
            <a:ext cx="4915810" cy="1970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7"/>
          <p:cNvSpPr txBox="1"/>
          <p:nvPr>
            <p:ph type="title"/>
          </p:nvPr>
        </p:nvSpPr>
        <p:spPr>
          <a:xfrm>
            <a:off x="304800" y="576969"/>
            <a:ext cx="8534400" cy="994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Communication &amp; Literacy:</a:t>
            </a:r>
            <a:endParaRPr/>
          </a:p>
          <a:p>
            <a:pPr indent="0" lvl="0" marL="0" rtl="0" algn="ctr">
              <a:spcBef>
                <a:spcPts val="0"/>
              </a:spcBef>
              <a:spcAft>
                <a:spcPts val="0"/>
              </a:spcAft>
              <a:buNone/>
            </a:pPr>
            <a:r>
              <a:rPr lang="en-US"/>
              <a:t>Shifting Mindset, Shifting Approach</a:t>
            </a:r>
            <a:endParaRPr/>
          </a:p>
        </p:txBody>
      </p:sp>
      <p:sp>
        <p:nvSpPr>
          <p:cNvPr id="383" name="Google Shape;383;p47"/>
          <p:cNvSpPr txBox="1"/>
          <p:nvPr>
            <p:ph idx="1" type="body"/>
          </p:nvPr>
        </p:nvSpPr>
        <p:spPr>
          <a:xfrm>
            <a:off x="304800" y="1883300"/>
            <a:ext cx="8534400" cy="3506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Our goal is autonomous communication:</a:t>
            </a:r>
            <a:endParaRPr/>
          </a:p>
          <a:p>
            <a:pPr indent="0" lvl="0" marL="0" rtl="0" algn="ctr">
              <a:spcBef>
                <a:spcPts val="1200"/>
              </a:spcBef>
              <a:spcAft>
                <a:spcPts val="0"/>
              </a:spcAft>
              <a:buNone/>
            </a:pPr>
            <a:r>
              <a:rPr lang="en-US" sz="4200"/>
              <a:t>To say what I </a:t>
            </a:r>
            <a:r>
              <a:rPr b="1" lang="en-US" sz="4200"/>
              <a:t>want </a:t>
            </a:r>
            <a:r>
              <a:rPr lang="en-US" sz="4200"/>
              <a:t>to say, to</a:t>
            </a:r>
            <a:endParaRPr sz="4200"/>
          </a:p>
          <a:p>
            <a:pPr indent="0" lvl="0" marL="0" rtl="0" algn="ctr">
              <a:spcBef>
                <a:spcPts val="1200"/>
              </a:spcBef>
              <a:spcAft>
                <a:spcPts val="0"/>
              </a:spcAft>
              <a:buNone/>
            </a:pPr>
            <a:r>
              <a:rPr b="1" lang="en-US" sz="4200"/>
              <a:t>whoever</a:t>
            </a:r>
            <a:r>
              <a:rPr lang="en-US" sz="4200"/>
              <a:t> I want to say it to,</a:t>
            </a:r>
            <a:endParaRPr sz="4200"/>
          </a:p>
          <a:p>
            <a:pPr indent="0" lvl="0" marL="0" rtl="0" algn="ctr">
              <a:spcBef>
                <a:spcPts val="1200"/>
              </a:spcBef>
              <a:spcAft>
                <a:spcPts val="0"/>
              </a:spcAft>
              <a:buNone/>
            </a:pPr>
            <a:r>
              <a:rPr b="1" lang="en-US" sz="4200"/>
              <a:t>whenever</a:t>
            </a:r>
            <a:r>
              <a:rPr lang="en-US" sz="4200"/>
              <a:t>, </a:t>
            </a:r>
            <a:r>
              <a:rPr b="1" lang="en-US" sz="4200"/>
              <a:t>wherever </a:t>
            </a:r>
            <a:r>
              <a:rPr lang="en-US" sz="4200"/>
              <a:t>and</a:t>
            </a:r>
            <a:endParaRPr sz="4200"/>
          </a:p>
          <a:p>
            <a:pPr indent="0" lvl="0" marL="0" rtl="0" algn="ctr">
              <a:spcBef>
                <a:spcPts val="1200"/>
              </a:spcBef>
              <a:spcAft>
                <a:spcPts val="0"/>
              </a:spcAft>
              <a:buNone/>
            </a:pPr>
            <a:r>
              <a:rPr b="1" lang="en-US" sz="4200"/>
              <a:t>however</a:t>
            </a:r>
            <a:r>
              <a:rPr lang="en-US" sz="4200"/>
              <a:t> I want to say it (or not).</a:t>
            </a:r>
            <a:endParaRPr sz="4200"/>
          </a:p>
          <a:p>
            <a:pPr indent="0" lvl="0" marL="457200" rtl="0" algn="ctr">
              <a:spcBef>
                <a:spcPts val="1200"/>
              </a:spcBef>
              <a:spcAft>
                <a:spcPts val="1200"/>
              </a:spcAft>
              <a:buNone/>
            </a:pPr>
            <a:r>
              <a:rPr lang="en-US" sz="2400"/>
              <a:t>--Gayle Porter (Adapted by Alt+Shift)</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8"/>
          <p:cNvSpPr txBox="1"/>
          <p:nvPr>
            <p:ph type="title"/>
          </p:nvPr>
        </p:nvSpPr>
        <p:spPr>
          <a:xfrm>
            <a:off x="304800" y="6101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Communication and Functional Independence</a:t>
            </a:r>
            <a:endParaRPr/>
          </a:p>
        </p:txBody>
      </p:sp>
      <p:sp>
        <p:nvSpPr>
          <p:cNvPr id="389" name="Google Shape;389;p48"/>
          <p:cNvSpPr txBox="1"/>
          <p:nvPr>
            <p:ph idx="1" type="body"/>
          </p:nvPr>
        </p:nvSpPr>
        <p:spPr>
          <a:xfrm>
            <a:off x="304800" y="1967375"/>
            <a:ext cx="8534400" cy="4343400"/>
          </a:xfrm>
          <a:prstGeom prst="rect">
            <a:avLst/>
          </a:prstGeom>
        </p:spPr>
        <p:txBody>
          <a:bodyPr anchorCtr="0" anchor="t" bIns="45700" lIns="91425" spcFirstLastPara="1" rIns="91425" wrap="square" tIns="45700">
            <a:noAutofit/>
          </a:bodyPr>
          <a:lstStyle/>
          <a:p>
            <a:pPr indent="0" lvl="0" marL="0" rtl="0" algn="ctr">
              <a:lnSpc>
                <a:spcPct val="115000"/>
              </a:lnSpc>
              <a:spcBef>
                <a:spcPts val="360"/>
              </a:spcBef>
              <a:spcAft>
                <a:spcPts val="0"/>
              </a:spcAft>
              <a:buClr>
                <a:schemeClr val="dk1"/>
              </a:buClr>
              <a:buSzPts val="1100"/>
              <a:buFont typeface="Arial"/>
              <a:buNone/>
            </a:pPr>
            <a:r>
              <a:rPr lang="en-US" sz="3500"/>
              <a:t>An estimated </a:t>
            </a:r>
            <a:r>
              <a:rPr b="1" lang="en-US" sz="3500"/>
              <a:t>5 million Americans</a:t>
            </a:r>
            <a:r>
              <a:rPr lang="en-US" sz="3500"/>
              <a:t> cannot reliably meet their daily communication needs using natural speech and may benefit from augmentative/alternative communication (AAC) to increase participation in their communities.</a:t>
            </a:r>
            <a:endParaRPr sz="3500"/>
          </a:p>
          <a:p>
            <a:pPr indent="0" lvl="0" marL="0" rtl="0" algn="ctr">
              <a:lnSpc>
                <a:spcPct val="115000"/>
              </a:lnSpc>
              <a:spcBef>
                <a:spcPts val="1200"/>
              </a:spcBef>
              <a:spcAft>
                <a:spcPts val="1200"/>
              </a:spcAft>
              <a:buClr>
                <a:schemeClr val="dk1"/>
              </a:buClr>
              <a:buSzPts val="1100"/>
              <a:buFont typeface="Arial"/>
              <a:buNone/>
            </a:pPr>
            <a:r>
              <a:rPr lang="en-US" sz="2400"/>
              <a:t>(Beukelman &amp; Light, 2020)</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9"/>
          <p:cNvSpPr txBox="1"/>
          <p:nvPr>
            <p:ph type="title"/>
          </p:nvPr>
        </p:nvSpPr>
        <p:spPr>
          <a:xfrm>
            <a:off x="130350" y="365125"/>
            <a:ext cx="8870700" cy="97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is AAC?</a:t>
            </a:r>
            <a:endParaRPr sz="2800"/>
          </a:p>
        </p:txBody>
      </p:sp>
      <p:sp>
        <p:nvSpPr>
          <p:cNvPr id="395" name="Google Shape;395;p49"/>
          <p:cNvSpPr txBox="1"/>
          <p:nvPr>
            <p:ph idx="1" type="body"/>
          </p:nvPr>
        </p:nvSpPr>
        <p:spPr>
          <a:xfrm>
            <a:off x="304800" y="1338625"/>
            <a:ext cx="8696400" cy="47574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2400"/>
              <a:t>A</a:t>
            </a:r>
            <a:r>
              <a:rPr lang="en-US" sz="2400"/>
              <a:t>ugmentative and </a:t>
            </a:r>
            <a:r>
              <a:rPr b="1" lang="en-US" sz="2400"/>
              <a:t>A</a:t>
            </a:r>
            <a:r>
              <a:rPr lang="en-US" sz="2400"/>
              <a:t>lternative </a:t>
            </a:r>
            <a:r>
              <a:rPr b="1" lang="en-US" sz="2400"/>
              <a:t>C</a:t>
            </a:r>
            <a:r>
              <a:rPr lang="en-US" sz="2400"/>
              <a:t>ommunication</a:t>
            </a:r>
            <a:endParaRPr sz="2400"/>
          </a:p>
          <a:p>
            <a:pPr indent="-374650" lvl="0" marL="457200" rtl="0" algn="l">
              <a:spcBef>
                <a:spcPts val="1200"/>
              </a:spcBef>
              <a:spcAft>
                <a:spcPts val="0"/>
              </a:spcAft>
              <a:buSzPts val="2300"/>
              <a:buChar char="▪"/>
            </a:pPr>
            <a:r>
              <a:rPr lang="en-US" sz="2300"/>
              <a:t>AAC can add to (augment) or replace (alternate) verbal speech. </a:t>
            </a:r>
            <a:endParaRPr sz="2300"/>
          </a:p>
          <a:p>
            <a:pPr indent="0" lvl="0" marL="0" rtl="0" algn="l">
              <a:spcBef>
                <a:spcPts val="1000"/>
              </a:spcBef>
              <a:spcAft>
                <a:spcPts val="1200"/>
              </a:spcAft>
              <a:buNone/>
            </a:pPr>
            <a:r>
              <a:t/>
            </a:r>
            <a:endParaRPr sz="2700"/>
          </a:p>
        </p:txBody>
      </p:sp>
      <p:pic>
        <p:nvPicPr>
          <p:cNvPr descr="graphic depicting a continuum of AAC tools ranging from non-electronic (PODD communication book) to high tech (communication app on a tablet)" id="396" name="Google Shape;396;p49"/>
          <p:cNvPicPr preferRelativeResize="0"/>
          <p:nvPr/>
        </p:nvPicPr>
        <p:blipFill rotWithShape="1">
          <a:blip r:embed="rId3">
            <a:alphaModFix/>
          </a:blip>
          <a:srcRect b="1506" l="0" r="0" t="0"/>
          <a:stretch/>
        </p:blipFill>
        <p:spPr>
          <a:xfrm>
            <a:off x="1430300" y="2592025"/>
            <a:ext cx="5828574" cy="4018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0"/>
          <p:cNvSpPr txBox="1"/>
          <p:nvPr>
            <p:ph idx="1" type="body"/>
          </p:nvPr>
        </p:nvSpPr>
        <p:spPr>
          <a:xfrm>
            <a:off x="135150" y="5579733"/>
            <a:ext cx="8873700" cy="990300"/>
          </a:xfrm>
          <a:prstGeom prst="rect">
            <a:avLst/>
          </a:prstGeom>
          <a:noFill/>
          <a:ln>
            <a:noFill/>
          </a:ln>
        </p:spPr>
        <p:txBody>
          <a:bodyPr anchorCtr="0" anchor="t" bIns="45700" lIns="91425" spcFirstLastPara="1" rIns="91425" wrap="square" tIns="45700">
            <a:noAutofit/>
          </a:bodyPr>
          <a:lstStyle/>
          <a:p>
            <a:pPr indent="-320040" lvl="0" marL="320040" rtl="0" algn="ctr">
              <a:spcBef>
                <a:spcPts val="0"/>
              </a:spcBef>
              <a:spcAft>
                <a:spcPts val="0"/>
              </a:spcAft>
              <a:buSzPts val="1080"/>
              <a:buFont typeface="Twentieth Century"/>
              <a:buNone/>
            </a:pPr>
            <a:r>
              <a:rPr lang="en-US" sz="1800">
                <a:solidFill>
                  <a:srgbClr val="000000"/>
                </a:solidFill>
              </a:rPr>
              <a:t>(Koppenhaver, Coleman, Kalman &amp; Yoder,1991 adapted from Teale &amp; Sulzby, 1989)</a:t>
            </a:r>
            <a:endParaRPr sz="1800"/>
          </a:p>
          <a:p>
            <a:pPr indent="-320040" lvl="0" marL="320040" rtl="0" algn="ctr">
              <a:spcBef>
                <a:spcPts val="0"/>
              </a:spcBef>
              <a:spcAft>
                <a:spcPts val="0"/>
              </a:spcAft>
              <a:buSzPts val="1080"/>
              <a:buFont typeface="Twentieth Century"/>
              <a:buNone/>
            </a:pPr>
            <a:r>
              <a:rPr lang="en-US" sz="1800">
                <a:solidFill>
                  <a:srgbClr val="000000"/>
                </a:solidFill>
              </a:rPr>
              <a:t>(“Language’ update by Karen Erickson, 2014)</a:t>
            </a:r>
            <a:endParaRPr sz="1800"/>
          </a:p>
        </p:txBody>
      </p:sp>
      <p:sp>
        <p:nvSpPr>
          <p:cNvPr id="404" name="Google Shape;404;p50"/>
          <p:cNvSpPr txBox="1"/>
          <p:nvPr>
            <p:ph type="title"/>
          </p:nvPr>
        </p:nvSpPr>
        <p:spPr>
          <a:xfrm>
            <a:off x="195200" y="517950"/>
            <a:ext cx="8873700" cy="557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400"/>
              <a:t>What is Comprehensive Literacy?</a:t>
            </a:r>
            <a:endParaRPr sz="4200"/>
          </a:p>
        </p:txBody>
      </p:sp>
      <p:grpSp>
        <p:nvGrpSpPr>
          <p:cNvPr id="405" name="Google Shape;405;p50"/>
          <p:cNvGrpSpPr/>
          <p:nvPr/>
        </p:nvGrpSpPr>
        <p:grpSpPr>
          <a:xfrm>
            <a:off x="1390125" y="1343175"/>
            <a:ext cx="6219000" cy="3882601"/>
            <a:chOff x="1390125" y="1114575"/>
            <a:chExt cx="6219000" cy="3882601"/>
          </a:xfrm>
        </p:grpSpPr>
        <p:sp>
          <p:nvSpPr>
            <p:cNvPr id="406" name="Google Shape;406;p50"/>
            <p:cNvSpPr/>
            <p:nvPr/>
          </p:nvSpPr>
          <p:spPr>
            <a:xfrm>
              <a:off x="1390125" y="1114575"/>
              <a:ext cx="6219000" cy="3882600"/>
            </a:xfrm>
            <a:prstGeom prst="ellipse">
              <a:avLst/>
            </a:prstGeom>
            <a:solidFill>
              <a:schemeClr val="accent1"/>
            </a:solidFill>
            <a:ln>
              <a:noFill/>
            </a:ln>
            <a:effectLst>
              <a:outerShdw blurRad="40000" rotWithShape="0" dir="5400000" dist="23000">
                <a:srgbClr val="808080">
                  <a:alpha val="33730"/>
                </a:srgbClr>
              </a:outerShdw>
            </a:effectLst>
          </p:spPr>
          <p:txBody>
            <a:bodyPr anchorCtr="1"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200"/>
                <a:buFont typeface="Times"/>
                <a:buNone/>
              </a:pPr>
              <a:r>
                <a:rPr b="1" i="0" lang="en-US" sz="5900" u="none" cap="none" strike="noStrike">
                  <a:solidFill>
                    <a:srgbClr val="FFFFFF"/>
                  </a:solidFill>
                </a:rPr>
                <a:t>Language</a:t>
              </a:r>
              <a:endParaRPr sz="5900"/>
            </a:p>
            <a:p>
              <a:pPr indent="0" lvl="0" marL="0" marR="0" rtl="0" algn="ctr">
                <a:lnSpc>
                  <a:spcPct val="100000"/>
                </a:lnSpc>
                <a:spcBef>
                  <a:spcPts val="0"/>
                </a:spcBef>
                <a:spcAft>
                  <a:spcPts val="0"/>
                </a:spcAft>
                <a:buClr>
                  <a:srgbClr val="FFFFFF"/>
                </a:buClr>
                <a:buSzPts val="9200"/>
                <a:buFont typeface="Times"/>
                <a:buNone/>
              </a:pPr>
              <a:r>
                <a:t/>
              </a:r>
              <a:endParaRPr b="1" sz="1200">
                <a:solidFill>
                  <a:srgbClr val="FFFFFF"/>
                </a:solidFill>
              </a:endParaRPr>
            </a:p>
            <a:p>
              <a:pPr indent="0" lvl="0" marL="0" marR="0" rtl="0" algn="ctr">
                <a:lnSpc>
                  <a:spcPct val="100000"/>
                </a:lnSpc>
                <a:spcBef>
                  <a:spcPts val="0"/>
                </a:spcBef>
                <a:spcAft>
                  <a:spcPts val="0"/>
                </a:spcAft>
                <a:buClr>
                  <a:srgbClr val="FFFFFF"/>
                </a:buClr>
                <a:buSzPts val="9200"/>
                <a:buFont typeface="Times"/>
                <a:buNone/>
              </a:pPr>
              <a:r>
                <a:rPr b="1" i="0" lang="en-US" sz="5900" u="none" cap="none" strike="noStrike">
                  <a:solidFill>
                    <a:srgbClr val="FFFFFF"/>
                  </a:solidFill>
                </a:rPr>
                <a:t>Languag</a:t>
              </a:r>
              <a:r>
                <a:rPr b="1" i="0" lang="en-US" sz="6500" u="none" cap="none" strike="noStrike">
                  <a:solidFill>
                    <a:srgbClr val="FFFFFF"/>
                  </a:solidFill>
                </a:rPr>
                <a:t>e</a:t>
              </a:r>
              <a:endParaRPr sz="6500"/>
            </a:p>
          </p:txBody>
        </p:sp>
        <p:pic>
          <p:nvPicPr>
            <p:cNvPr descr="Diagram showing the words &quot;Speaking/AAC&quot;, &quot;Writing&quot;, Listening&quot;, and &quot;Reading&quot;. All words are connected. Speaking/AAC is directly opposite Listening, and Writing is directly opposite reading. Language envelops the diagram" id="407" name="Google Shape;407;p50"/>
            <p:cNvPicPr preferRelativeResize="0"/>
            <p:nvPr/>
          </p:nvPicPr>
          <p:blipFill rotWithShape="1">
            <a:blip r:embed="rId3">
              <a:alphaModFix/>
            </a:blip>
            <a:srcRect b="0" l="0" r="0" t="0"/>
            <a:stretch/>
          </p:blipFill>
          <p:spPr>
            <a:xfrm>
              <a:off x="1462490" y="1114575"/>
              <a:ext cx="6074261" cy="3882601"/>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1"/>
          <p:cNvSpPr txBox="1"/>
          <p:nvPr>
            <p:ph type="title"/>
          </p:nvPr>
        </p:nvSpPr>
        <p:spPr>
          <a:xfrm>
            <a:off x="86675" y="381000"/>
            <a:ext cx="8920800" cy="990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a:solidFill>
                  <a:srgbClr val="332828"/>
                </a:solidFill>
                <a:latin typeface="Avenir"/>
                <a:ea typeface="Avenir"/>
                <a:cs typeface="Avenir"/>
                <a:sym typeface="Avenir"/>
              </a:rPr>
              <a:t>Elements of Comprehensive Literacy</a:t>
            </a:r>
            <a:endParaRPr sz="3600">
              <a:latin typeface="Avenir"/>
              <a:ea typeface="Avenir"/>
              <a:cs typeface="Avenir"/>
              <a:sym typeface="Avenir"/>
            </a:endParaRPr>
          </a:p>
        </p:txBody>
      </p:sp>
      <p:sp>
        <p:nvSpPr>
          <p:cNvPr id="414" name="Google Shape;414;p51"/>
          <p:cNvSpPr txBox="1"/>
          <p:nvPr/>
        </p:nvSpPr>
        <p:spPr>
          <a:xfrm>
            <a:off x="2135800" y="2169667"/>
            <a:ext cx="5112600" cy="29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t>If the student does not yet: </a:t>
            </a:r>
            <a:endParaRPr sz="1200"/>
          </a:p>
          <a:p>
            <a:pPr indent="0" lvl="0" marL="0" rtl="0" algn="l">
              <a:spcBef>
                <a:spcPts val="0"/>
              </a:spcBef>
              <a:spcAft>
                <a:spcPts val="0"/>
              </a:spcAft>
              <a:buClr>
                <a:schemeClr val="dk1"/>
              </a:buClr>
              <a:buSzPts val="1100"/>
              <a:buFont typeface="Arial"/>
              <a:buNone/>
            </a:pPr>
            <a:r>
              <a:rPr lang="en-US" sz="1200"/>
              <a:t>know most of the letters most of the time, engage actively during shared reading, have a means of communication and interaction, and understand that writing involves letters and words daily emergent interventions should be utilized. Daily emergent interventions include: shared reading, predictable chart writing, alphabet and phonological awareness, independent writing with access to the full alphabet, self-directed reading, and symbol-based communication (with few expectations).  </a:t>
            </a:r>
            <a:endParaRPr sz="1200"/>
          </a:p>
          <a:p>
            <a:pPr indent="0" lvl="0" marL="0" rtl="0" algn="l">
              <a:spcBef>
                <a:spcPts val="0"/>
              </a:spcBef>
              <a:spcAft>
                <a:spcPts val="0"/>
              </a:spcAft>
              <a:buClr>
                <a:schemeClr val="dk1"/>
              </a:buClr>
              <a:buSzPts val="1100"/>
              <a:buFont typeface="Arial"/>
              <a:buNone/>
            </a:pPr>
            <a:r>
              <a:rPr lang="en-US" sz="1200"/>
              <a:t>If the student: </a:t>
            </a:r>
            <a:endParaRPr sz="1200"/>
          </a:p>
          <a:p>
            <a:pPr indent="0" lvl="0" marL="0" rtl="0" algn="l">
              <a:spcBef>
                <a:spcPts val="0"/>
              </a:spcBef>
              <a:spcAft>
                <a:spcPts val="0"/>
              </a:spcAft>
              <a:buClr>
                <a:schemeClr val="dk1"/>
              </a:buClr>
              <a:buSzPts val="1100"/>
              <a:buFont typeface="Arial"/>
              <a:buNone/>
            </a:pPr>
            <a:r>
              <a:rPr lang="en-US" sz="1200"/>
              <a:t>knows most of the letters most of the time, engages actively during shared reading, has a means of communication and interaction, and understands that writing involves letters and words daily conventional interventions should be utilized. Daily conventional interventions include: guided reading (reading comprehension), word study (key words, word wall, and making words), writing, self-directed reading, and communication with symbols and spelling.  </a:t>
            </a:r>
            <a:endParaRPr sz="1200"/>
          </a:p>
          <a:p>
            <a:pPr indent="0" lvl="0" marL="0" rtl="0" algn="l">
              <a:spcBef>
                <a:spcPts val="0"/>
              </a:spcBef>
              <a:spcAft>
                <a:spcPts val="0"/>
              </a:spcAft>
              <a:buNone/>
            </a:pPr>
            <a:r>
              <a:t/>
            </a:r>
            <a:endParaRPr sz="1200"/>
          </a:p>
        </p:txBody>
      </p:sp>
      <p:pic>
        <p:nvPicPr>
          <p:cNvPr descr="Diagram to determine if a learner is emergent or conventional. Text box explains the components." id="415" name="Google Shape;415;p51"/>
          <p:cNvPicPr preferRelativeResize="0"/>
          <p:nvPr/>
        </p:nvPicPr>
        <p:blipFill>
          <a:blip r:embed="rId3">
            <a:alphaModFix/>
          </a:blip>
          <a:stretch>
            <a:fillRect/>
          </a:stretch>
        </p:blipFill>
        <p:spPr>
          <a:xfrm>
            <a:off x="657714" y="1371900"/>
            <a:ext cx="8068777" cy="50698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2"/>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Emergent Literacy Instructional Practices</a:t>
            </a:r>
            <a:endParaRPr/>
          </a:p>
        </p:txBody>
      </p:sp>
      <p:sp>
        <p:nvSpPr>
          <p:cNvPr id="421" name="Google Shape;421;p52"/>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22" name="Google Shape;422;p52"/>
          <p:cNvSpPr txBox="1"/>
          <p:nvPr>
            <p:ph idx="1" type="body"/>
          </p:nvPr>
        </p:nvSpPr>
        <p:spPr>
          <a:xfrm>
            <a:off x="1436250" y="2009775"/>
            <a:ext cx="6271500" cy="43434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US"/>
              <a:t>shared reading</a:t>
            </a:r>
            <a:endParaRPr/>
          </a:p>
          <a:p>
            <a:pPr indent="-342900" lvl="0" marL="457200" rtl="0" algn="l">
              <a:spcBef>
                <a:spcPts val="0"/>
              </a:spcBef>
              <a:spcAft>
                <a:spcPts val="0"/>
              </a:spcAft>
              <a:buSzPts val="1800"/>
              <a:buChar char="▪"/>
            </a:pPr>
            <a:r>
              <a:rPr lang="en-US"/>
              <a:t>predictable chart writing</a:t>
            </a:r>
            <a:endParaRPr/>
          </a:p>
          <a:p>
            <a:pPr indent="-342900" lvl="0" marL="457200" rtl="0" algn="l">
              <a:spcBef>
                <a:spcPts val="0"/>
              </a:spcBef>
              <a:spcAft>
                <a:spcPts val="0"/>
              </a:spcAft>
              <a:buSzPts val="1800"/>
              <a:buChar char="▪"/>
            </a:pPr>
            <a:r>
              <a:rPr lang="en-US"/>
              <a:t>independent writing</a:t>
            </a:r>
            <a:endParaRPr/>
          </a:p>
          <a:p>
            <a:pPr indent="-342900" lvl="0" marL="457200" rtl="0" algn="l">
              <a:spcBef>
                <a:spcPts val="0"/>
              </a:spcBef>
              <a:spcAft>
                <a:spcPts val="0"/>
              </a:spcAft>
              <a:buSzPts val="1800"/>
              <a:buChar char="▪"/>
            </a:pPr>
            <a:r>
              <a:rPr lang="en-US"/>
              <a:t>independent reading</a:t>
            </a:r>
            <a:endParaRPr/>
          </a:p>
          <a:p>
            <a:pPr indent="-342900" lvl="0" marL="457200" rtl="0" algn="l">
              <a:spcBef>
                <a:spcPts val="0"/>
              </a:spcBef>
              <a:spcAft>
                <a:spcPts val="0"/>
              </a:spcAft>
              <a:buSzPts val="1800"/>
              <a:buChar char="▪"/>
            </a:pPr>
            <a:r>
              <a:rPr lang="en-US"/>
              <a:t>alphabet &amp; phonological awareness</a:t>
            </a:r>
            <a:endParaRPr/>
          </a:p>
          <a:p>
            <a:pPr indent="-342900" lvl="0" marL="457200" rtl="0" algn="l">
              <a:spcBef>
                <a:spcPts val="0"/>
              </a:spcBef>
              <a:spcAft>
                <a:spcPts val="0"/>
              </a:spcAft>
              <a:buSzPts val="1800"/>
              <a:buChar char="▪"/>
            </a:pPr>
            <a:r>
              <a:rPr lang="en-US"/>
              <a:t>symbol-based communication</a:t>
            </a:r>
            <a:endParaRPr/>
          </a:p>
        </p:txBody>
      </p:sp>
      <p:pic>
        <p:nvPicPr>
          <p:cNvPr descr="Black stick person holding a green and blue umbrella" id="423" name="Google Shape;423;p52"/>
          <p:cNvPicPr preferRelativeResize="0"/>
          <p:nvPr/>
        </p:nvPicPr>
        <p:blipFill>
          <a:blip r:embed="rId3">
            <a:alphaModFix/>
          </a:blip>
          <a:stretch>
            <a:fillRect/>
          </a:stretch>
        </p:blipFill>
        <p:spPr>
          <a:xfrm>
            <a:off x="304800" y="1691575"/>
            <a:ext cx="8534400" cy="4979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3"/>
          <p:cNvSpPr txBox="1"/>
          <p:nvPr>
            <p:ph type="title"/>
          </p:nvPr>
        </p:nvSpPr>
        <p:spPr>
          <a:xfrm>
            <a:off x="311700" y="593367"/>
            <a:ext cx="85206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Conventional Literacy Instructional Practices</a:t>
            </a:r>
            <a:endParaRPr/>
          </a:p>
        </p:txBody>
      </p:sp>
      <p:sp>
        <p:nvSpPr>
          <p:cNvPr id="429" name="Google Shape;429;p53"/>
          <p:cNvSpPr txBox="1"/>
          <p:nvPr>
            <p:ph idx="1" type="body"/>
          </p:nvPr>
        </p:nvSpPr>
        <p:spPr>
          <a:xfrm>
            <a:off x="997500" y="2620725"/>
            <a:ext cx="6938100" cy="1334700"/>
          </a:xfrm>
          <a:prstGeom prst="rect">
            <a:avLst/>
          </a:prstGeom>
        </p:spPr>
        <p:txBody>
          <a:bodyPr anchorCtr="0" anchor="t" bIns="45700" lIns="91425" spcFirstLastPara="1" rIns="91425" wrap="square" tIns="45700">
            <a:noAutofit/>
          </a:bodyPr>
          <a:lstStyle/>
          <a:p>
            <a:pPr indent="-431800" lvl="0" marL="457200" rtl="0" algn="l">
              <a:spcBef>
                <a:spcPts val="600"/>
              </a:spcBef>
              <a:spcAft>
                <a:spcPts val="0"/>
              </a:spcAft>
              <a:buSzPts val="3200"/>
              <a:buChar char="▪"/>
            </a:pPr>
            <a:r>
              <a:rPr lang="en-US"/>
              <a:t>reading comprehension</a:t>
            </a:r>
            <a:endParaRPr/>
          </a:p>
          <a:p>
            <a:pPr indent="-431800" lvl="0" marL="457200" rtl="0" algn="l">
              <a:spcBef>
                <a:spcPts val="0"/>
              </a:spcBef>
              <a:spcAft>
                <a:spcPts val="0"/>
              </a:spcAft>
              <a:buSzPts val="3200"/>
              <a:buChar char="▪"/>
            </a:pPr>
            <a:r>
              <a:rPr lang="en-US"/>
              <a:t>word study</a:t>
            </a:r>
            <a:endParaRPr/>
          </a:p>
          <a:p>
            <a:pPr indent="-431800" lvl="0" marL="457200" rtl="0" algn="l">
              <a:spcBef>
                <a:spcPts val="0"/>
              </a:spcBef>
              <a:spcAft>
                <a:spcPts val="0"/>
              </a:spcAft>
              <a:buSzPts val="3200"/>
              <a:buChar char="▪"/>
            </a:pPr>
            <a:r>
              <a:rPr lang="en-US"/>
              <a:t>writing</a:t>
            </a:r>
            <a:endParaRPr/>
          </a:p>
          <a:p>
            <a:pPr indent="-431800" lvl="0" marL="457200" rtl="0" algn="l">
              <a:spcBef>
                <a:spcPts val="0"/>
              </a:spcBef>
              <a:spcAft>
                <a:spcPts val="0"/>
              </a:spcAft>
              <a:buSzPts val="3200"/>
              <a:buChar char="▪"/>
            </a:pPr>
            <a:r>
              <a:rPr lang="en-US"/>
              <a:t>self directed reading</a:t>
            </a:r>
            <a:endParaRPr/>
          </a:p>
          <a:p>
            <a:pPr indent="-431800" lvl="0" marL="457200" rtl="0" algn="l">
              <a:spcBef>
                <a:spcPts val="0"/>
              </a:spcBef>
              <a:spcAft>
                <a:spcPts val="0"/>
              </a:spcAft>
              <a:buSzPts val="3200"/>
              <a:buChar char="▪"/>
            </a:pPr>
            <a:r>
              <a:rPr lang="en-US"/>
              <a:t>communication with symbols &amp; spelling</a:t>
            </a:r>
            <a:endParaRPr/>
          </a:p>
        </p:txBody>
      </p:sp>
      <p:sp>
        <p:nvSpPr>
          <p:cNvPr id="430" name="Google Shape;430;p53"/>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Black stick person holding a blue and red umbrella" id="431" name="Google Shape;431;p53"/>
          <p:cNvPicPr preferRelativeResize="0"/>
          <p:nvPr/>
        </p:nvPicPr>
        <p:blipFill>
          <a:blip r:embed="rId3">
            <a:alphaModFix/>
          </a:blip>
          <a:stretch>
            <a:fillRect/>
          </a:stretch>
        </p:blipFill>
        <p:spPr>
          <a:xfrm>
            <a:off x="183275" y="1676400"/>
            <a:ext cx="8777426" cy="48876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4"/>
          <p:cNvSpPr txBox="1"/>
          <p:nvPr>
            <p:ph type="title"/>
          </p:nvPr>
        </p:nvSpPr>
        <p:spPr>
          <a:xfrm>
            <a:off x="304800" y="5334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Autonomous Communication &amp; Literacy Reflection</a:t>
            </a:r>
            <a:endParaRPr/>
          </a:p>
        </p:txBody>
      </p:sp>
      <p:sp>
        <p:nvSpPr>
          <p:cNvPr id="438" name="Google Shape;438;p54"/>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39" name="Google Shape;439;p54"/>
          <p:cNvSpPr/>
          <p:nvPr/>
        </p:nvSpPr>
        <p:spPr>
          <a:xfrm>
            <a:off x="1371600" y="1902813"/>
            <a:ext cx="6400800" cy="3784200"/>
          </a:xfrm>
          <a:prstGeom prst="wedgeRoundRectCallout">
            <a:avLst>
              <a:gd fmla="val -20833" name="adj1"/>
              <a:gd fmla="val 62500" name="adj2"/>
              <a:gd fmla="val 0" name="adj3"/>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100">
                <a:latin typeface="Avenir"/>
                <a:ea typeface="Avenir"/>
                <a:cs typeface="Avenir"/>
                <a:sym typeface="Avenir"/>
              </a:rPr>
              <a:t>Think about 1-2 students you support and try to answer the 4 guiding questions.</a:t>
            </a:r>
            <a:endParaRPr sz="2100">
              <a:latin typeface="Avenir"/>
              <a:ea typeface="Avenir"/>
              <a:cs typeface="Avenir"/>
              <a:sym typeface="Avenir"/>
            </a:endParaRPr>
          </a:p>
          <a:p>
            <a:pPr indent="0" lvl="0" marL="0" rtl="0" algn="ctr">
              <a:spcBef>
                <a:spcPts val="0"/>
              </a:spcBef>
              <a:spcAft>
                <a:spcPts val="0"/>
              </a:spcAft>
              <a:buNone/>
            </a:pPr>
            <a:r>
              <a:t/>
            </a:r>
            <a:endParaRPr sz="2100">
              <a:latin typeface="Avenir"/>
              <a:ea typeface="Avenir"/>
              <a:cs typeface="Avenir"/>
              <a:sym typeface="Avenir"/>
            </a:endParaRPr>
          </a:p>
          <a:p>
            <a:pPr indent="-361950" lvl="0" marL="457200" rtl="0" algn="l">
              <a:spcBef>
                <a:spcPts val="1000"/>
              </a:spcBef>
              <a:spcAft>
                <a:spcPts val="0"/>
              </a:spcAft>
              <a:buClr>
                <a:schemeClr val="dk1"/>
              </a:buClr>
              <a:buSzPts val="2100"/>
              <a:buFont typeface="Avenir"/>
              <a:buChar char="●"/>
            </a:pPr>
            <a:r>
              <a:rPr lang="en-US" sz="2100">
                <a:solidFill>
                  <a:schemeClr val="dk1"/>
                </a:solidFill>
                <a:latin typeface="Avenir"/>
                <a:ea typeface="Avenir"/>
                <a:cs typeface="Avenir"/>
                <a:sym typeface="Avenir"/>
              </a:rPr>
              <a:t>Know most of the letters most of the time?</a:t>
            </a:r>
            <a:endParaRPr sz="2100">
              <a:solidFill>
                <a:schemeClr val="dk1"/>
              </a:solidFill>
              <a:latin typeface="Avenir"/>
              <a:ea typeface="Avenir"/>
              <a:cs typeface="Avenir"/>
              <a:sym typeface="Avenir"/>
            </a:endParaRPr>
          </a:p>
          <a:p>
            <a:pPr indent="-361950" lvl="0" marL="457200" rtl="0" algn="l">
              <a:spcBef>
                <a:spcPts val="1000"/>
              </a:spcBef>
              <a:spcAft>
                <a:spcPts val="0"/>
              </a:spcAft>
              <a:buClr>
                <a:schemeClr val="dk1"/>
              </a:buClr>
              <a:buSzPts val="2100"/>
              <a:buFont typeface="Avenir"/>
              <a:buChar char="●"/>
            </a:pPr>
            <a:r>
              <a:rPr lang="en-US" sz="2100">
                <a:solidFill>
                  <a:schemeClr val="dk1"/>
                </a:solidFill>
                <a:latin typeface="Avenir"/>
                <a:ea typeface="Avenir"/>
                <a:cs typeface="Avenir"/>
                <a:sym typeface="Avenir"/>
              </a:rPr>
              <a:t>Engage actively during shared reading?</a:t>
            </a:r>
            <a:endParaRPr sz="2100">
              <a:solidFill>
                <a:schemeClr val="dk1"/>
              </a:solidFill>
              <a:latin typeface="Avenir"/>
              <a:ea typeface="Avenir"/>
              <a:cs typeface="Avenir"/>
              <a:sym typeface="Avenir"/>
            </a:endParaRPr>
          </a:p>
          <a:p>
            <a:pPr indent="-361950" lvl="0" marL="457200" rtl="0" algn="l">
              <a:spcBef>
                <a:spcPts val="1000"/>
              </a:spcBef>
              <a:spcAft>
                <a:spcPts val="0"/>
              </a:spcAft>
              <a:buClr>
                <a:schemeClr val="dk1"/>
              </a:buClr>
              <a:buSzPts val="2100"/>
              <a:buFont typeface="Avenir"/>
              <a:buChar char="●"/>
            </a:pPr>
            <a:r>
              <a:rPr lang="en-US" sz="2100">
                <a:solidFill>
                  <a:schemeClr val="dk1"/>
                </a:solidFill>
                <a:latin typeface="Avenir"/>
                <a:ea typeface="Avenir"/>
                <a:cs typeface="Avenir"/>
                <a:sym typeface="Avenir"/>
              </a:rPr>
              <a:t>Have a means of communication and interaction?</a:t>
            </a:r>
            <a:endParaRPr sz="2100">
              <a:solidFill>
                <a:schemeClr val="dk1"/>
              </a:solidFill>
              <a:latin typeface="Avenir"/>
              <a:ea typeface="Avenir"/>
              <a:cs typeface="Avenir"/>
              <a:sym typeface="Avenir"/>
            </a:endParaRPr>
          </a:p>
          <a:p>
            <a:pPr indent="-361950" lvl="0" marL="457200" rtl="0" algn="l">
              <a:spcBef>
                <a:spcPts val="1000"/>
              </a:spcBef>
              <a:spcAft>
                <a:spcPts val="1000"/>
              </a:spcAft>
              <a:buClr>
                <a:schemeClr val="dk1"/>
              </a:buClr>
              <a:buSzPts val="2100"/>
              <a:buFont typeface="Avenir"/>
              <a:buChar char="●"/>
            </a:pPr>
            <a:r>
              <a:rPr lang="en-US" sz="2100">
                <a:solidFill>
                  <a:schemeClr val="dk1"/>
                </a:solidFill>
                <a:latin typeface="Avenir"/>
                <a:ea typeface="Avenir"/>
                <a:cs typeface="Avenir"/>
                <a:sym typeface="Avenir"/>
              </a:rPr>
              <a:t>Understand that writing involves letters and words?</a:t>
            </a:r>
            <a:endParaRPr sz="2100">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5"/>
          <p:cNvSpPr txBox="1"/>
          <p:nvPr>
            <p:ph type="title"/>
          </p:nvPr>
        </p:nvSpPr>
        <p:spPr>
          <a:xfrm>
            <a:off x="628650" y="1171950"/>
            <a:ext cx="78867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Mathematics</a:t>
            </a:r>
            <a:endParaRPr/>
          </a:p>
        </p:txBody>
      </p:sp>
      <p:sp>
        <p:nvSpPr>
          <p:cNvPr id="446" name="Google Shape;446;p55"/>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Logo for Foundations of Math, a large leafy tree" id="447" name="Google Shape;447;p55"/>
          <p:cNvPicPr preferRelativeResize="0"/>
          <p:nvPr/>
        </p:nvPicPr>
        <p:blipFill>
          <a:blip r:embed="rId3">
            <a:alphaModFix/>
          </a:blip>
          <a:stretch>
            <a:fillRect/>
          </a:stretch>
        </p:blipFill>
        <p:spPr>
          <a:xfrm>
            <a:off x="1717765" y="2931491"/>
            <a:ext cx="5708449" cy="2334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6"/>
          <p:cNvSpPr txBox="1"/>
          <p:nvPr>
            <p:ph type="title"/>
          </p:nvPr>
        </p:nvSpPr>
        <p:spPr>
          <a:xfrm>
            <a:off x="304800" y="762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Math</a:t>
            </a:r>
            <a:endParaRPr/>
          </a:p>
          <a:p>
            <a:pPr indent="0" lvl="0" marL="0" rtl="0" algn="ctr">
              <a:spcBef>
                <a:spcPts val="0"/>
              </a:spcBef>
              <a:spcAft>
                <a:spcPts val="0"/>
              </a:spcAft>
              <a:buNone/>
            </a:pPr>
            <a:r>
              <a:rPr lang="en-US"/>
              <a:t>Shifting Mindset, Shifting Approach</a:t>
            </a:r>
            <a:endParaRPr/>
          </a:p>
        </p:txBody>
      </p:sp>
      <p:sp>
        <p:nvSpPr>
          <p:cNvPr id="454" name="Google Shape;454;p56"/>
          <p:cNvSpPr txBox="1"/>
          <p:nvPr>
            <p:ph idx="1" type="body"/>
          </p:nvPr>
        </p:nvSpPr>
        <p:spPr>
          <a:xfrm>
            <a:off x="304800" y="2514600"/>
            <a:ext cx="3904200" cy="43434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lang="en-US" sz="3600"/>
              <a:t>“Reductionist”</a:t>
            </a:r>
            <a:endParaRPr sz="3600"/>
          </a:p>
          <a:p>
            <a:pPr indent="0" lvl="0" marL="0" rtl="0" algn="ctr">
              <a:spcBef>
                <a:spcPts val="1200"/>
              </a:spcBef>
              <a:spcAft>
                <a:spcPts val="0"/>
              </a:spcAft>
              <a:buNone/>
            </a:pPr>
            <a:r>
              <a:rPr lang="en-US" sz="3600"/>
              <a:t>↓</a:t>
            </a:r>
            <a:endParaRPr sz="3600"/>
          </a:p>
          <a:p>
            <a:pPr indent="0" lvl="0" marL="0" rtl="0" algn="ctr">
              <a:spcBef>
                <a:spcPts val="1200"/>
              </a:spcBef>
              <a:spcAft>
                <a:spcPts val="1200"/>
              </a:spcAft>
              <a:buNone/>
            </a:pPr>
            <a:r>
              <a:rPr lang="en-US" sz="3600"/>
              <a:t>access to full body of knowledge</a:t>
            </a:r>
            <a:endParaRPr sz="3600"/>
          </a:p>
        </p:txBody>
      </p:sp>
      <p:sp>
        <p:nvSpPr>
          <p:cNvPr id="455" name="Google Shape;455;p56"/>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Block tower, first three rows of blocks with down arrows on them, top block with an up arrow on it" id="456" name="Google Shape;456;p56"/>
          <p:cNvPicPr preferRelativeResize="0"/>
          <p:nvPr/>
        </p:nvPicPr>
        <p:blipFill>
          <a:blip r:embed="rId3">
            <a:alphaModFix/>
          </a:blip>
          <a:stretch>
            <a:fillRect/>
          </a:stretch>
        </p:blipFill>
        <p:spPr>
          <a:xfrm>
            <a:off x="4901075" y="3007675"/>
            <a:ext cx="3848474" cy="2442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480650" y="3521125"/>
            <a:ext cx="8534400" cy="55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lt1"/>
                </a:solidFill>
              </a:rPr>
              <a:t>Who Are We?</a:t>
            </a:r>
            <a:endParaRPr>
              <a:solidFill>
                <a:schemeClr val="lt1"/>
              </a:solidFill>
            </a:endParaRPr>
          </a:p>
        </p:txBody>
      </p:sp>
      <p:grpSp>
        <p:nvGrpSpPr>
          <p:cNvPr id="283" name="Google Shape;283;p39"/>
          <p:cNvGrpSpPr/>
          <p:nvPr/>
        </p:nvGrpSpPr>
        <p:grpSpPr>
          <a:xfrm>
            <a:off x="428542" y="3789556"/>
            <a:ext cx="1956949" cy="1838511"/>
            <a:chOff x="265803" y="3522562"/>
            <a:chExt cx="2640600" cy="2410213"/>
          </a:xfrm>
        </p:grpSpPr>
        <p:sp>
          <p:nvSpPr>
            <p:cNvPr descr="Photograph of Sara Pericolosi" id="284" name="Google Shape;284;p39"/>
            <p:cNvSpPr/>
            <p:nvPr/>
          </p:nvSpPr>
          <p:spPr>
            <a:xfrm>
              <a:off x="577833" y="3522562"/>
              <a:ext cx="2016531" cy="180491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3">
                <a:alphaModFix/>
              </a:blip>
              <a:stretch>
                <a:fillRect b="0" l="-9349" r="-9349"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5" name="Google Shape;285;p39"/>
            <p:cNvSpPr txBox="1"/>
            <p:nvPr/>
          </p:nvSpPr>
          <p:spPr>
            <a:xfrm>
              <a:off x="502349" y="5630075"/>
              <a:ext cx="2167500" cy="3027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latin typeface="Questrial"/>
                  <a:ea typeface="Questrial"/>
                  <a:cs typeface="Questrial"/>
                  <a:sym typeface="Questrial"/>
                </a:rPr>
                <a:t>AT/AAC Specialist</a:t>
              </a:r>
              <a:endParaRPr sz="700"/>
            </a:p>
          </p:txBody>
        </p:sp>
        <p:sp>
          <p:nvSpPr>
            <p:cNvPr id="286" name="Google Shape;286;p39"/>
            <p:cNvSpPr txBox="1"/>
            <p:nvPr/>
          </p:nvSpPr>
          <p:spPr>
            <a:xfrm>
              <a:off x="265802" y="5401475"/>
              <a:ext cx="2640600" cy="3027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b="0" i="0" lang="en-US" sz="1500" u="none" cap="none" strike="noStrike">
                  <a:solidFill>
                    <a:srgbClr val="000000"/>
                  </a:solidFill>
                  <a:latin typeface="Arial"/>
                  <a:ea typeface="Arial"/>
                  <a:cs typeface="Arial"/>
                  <a:sym typeface="Arial"/>
                </a:rPr>
                <a:t>Sara Pericolosi</a:t>
              </a:r>
              <a:endParaRPr sz="700"/>
            </a:p>
          </p:txBody>
        </p:sp>
      </p:grpSp>
      <p:grpSp>
        <p:nvGrpSpPr>
          <p:cNvPr id="287" name="Google Shape;287;p39"/>
          <p:cNvGrpSpPr/>
          <p:nvPr/>
        </p:nvGrpSpPr>
        <p:grpSpPr>
          <a:xfrm>
            <a:off x="40326" y="1370297"/>
            <a:ext cx="2020851" cy="1958351"/>
            <a:chOff x="3668915" y="4031563"/>
            <a:chExt cx="2640600" cy="2516838"/>
          </a:xfrm>
        </p:grpSpPr>
        <p:sp>
          <p:nvSpPr>
            <p:cNvPr id="288" name="Google Shape;288;p39"/>
            <p:cNvSpPr txBox="1"/>
            <p:nvPr/>
          </p:nvSpPr>
          <p:spPr>
            <a:xfrm>
              <a:off x="3763528" y="6251700"/>
              <a:ext cx="2451300" cy="2967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latin typeface="Questrial"/>
                  <a:ea typeface="Questrial"/>
                  <a:cs typeface="Questrial"/>
                  <a:sym typeface="Questrial"/>
                </a:rPr>
                <a:t>Project Assistant</a:t>
              </a:r>
              <a:endParaRPr sz="700"/>
            </a:p>
          </p:txBody>
        </p:sp>
        <p:sp>
          <p:nvSpPr>
            <p:cNvPr id="289" name="Google Shape;289;p39"/>
            <p:cNvSpPr txBox="1"/>
            <p:nvPr/>
          </p:nvSpPr>
          <p:spPr>
            <a:xfrm>
              <a:off x="3668915" y="6023100"/>
              <a:ext cx="2640600" cy="2967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t>Cheryl Barry</a:t>
              </a:r>
              <a:endParaRPr sz="700"/>
            </a:p>
          </p:txBody>
        </p:sp>
        <p:sp>
          <p:nvSpPr>
            <p:cNvPr descr="Photograph of Cheryl Barry" id="290" name="Google Shape;290;p39"/>
            <p:cNvSpPr/>
            <p:nvPr/>
          </p:nvSpPr>
          <p:spPr>
            <a:xfrm>
              <a:off x="3911975" y="4031563"/>
              <a:ext cx="2049056" cy="1892252"/>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4">
                <a:alphaModFix/>
              </a:blip>
              <a:stretch>
                <a:fillRect b="-3868" l="0" r="0" t="-386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39"/>
          <p:cNvGrpSpPr/>
          <p:nvPr/>
        </p:nvGrpSpPr>
        <p:grpSpPr>
          <a:xfrm>
            <a:off x="6718120" y="3873873"/>
            <a:ext cx="2115913" cy="1880781"/>
            <a:chOff x="6148865" y="3671851"/>
            <a:chExt cx="2640600" cy="2528612"/>
          </a:xfrm>
        </p:grpSpPr>
        <p:sp>
          <p:nvSpPr>
            <p:cNvPr descr="Photograph of Carolyn Parker" id="292" name="Google Shape;292;p39"/>
            <p:cNvSpPr/>
            <p:nvPr/>
          </p:nvSpPr>
          <p:spPr>
            <a:xfrm>
              <a:off x="6509700" y="3671851"/>
              <a:ext cx="2016531" cy="1892252"/>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5">
                <a:alphaModFix/>
              </a:blip>
              <a:stretch>
                <a:fillRect b="-7738"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9"/>
            <p:cNvSpPr txBox="1"/>
            <p:nvPr/>
          </p:nvSpPr>
          <p:spPr>
            <a:xfrm>
              <a:off x="6243477" y="5889963"/>
              <a:ext cx="2451300" cy="3105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latin typeface="Questrial"/>
                  <a:ea typeface="Questrial"/>
                  <a:cs typeface="Questrial"/>
                  <a:sym typeface="Questrial"/>
                </a:rPr>
                <a:t>AT/AAC Specialist</a:t>
              </a:r>
              <a:endParaRPr sz="700"/>
            </a:p>
          </p:txBody>
        </p:sp>
        <p:sp>
          <p:nvSpPr>
            <p:cNvPr id="294" name="Google Shape;294;p39"/>
            <p:cNvSpPr txBox="1"/>
            <p:nvPr/>
          </p:nvSpPr>
          <p:spPr>
            <a:xfrm>
              <a:off x="6148865" y="5661363"/>
              <a:ext cx="2640600" cy="3105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t>Carolyn Parker</a:t>
              </a:r>
              <a:endParaRPr sz="700"/>
            </a:p>
          </p:txBody>
        </p:sp>
      </p:grpSp>
      <p:grpSp>
        <p:nvGrpSpPr>
          <p:cNvPr id="295" name="Google Shape;295;p39"/>
          <p:cNvGrpSpPr/>
          <p:nvPr/>
        </p:nvGrpSpPr>
        <p:grpSpPr>
          <a:xfrm>
            <a:off x="2475298" y="4557466"/>
            <a:ext cx="2020851" cy="2124505"/>
            <a:chOff x="66440" y="1080925"/>
            <a:chExt cx="2640600" cy="2730025"/>
          </a:xfrm>
        </p:grpSpPr>
        <p:sp>
          <p:nvSpPr>
            <p:cNvPr descr="Photograph of Carlos Sosa" id="296" name="Google Shape;296;p39"/>
            <p:cNvSpPr/>
            <p:nvPr/>
          </p:nvSpPr>
          <p:spPr>
            <a:xfrm>
              <a:off x="378479" y="1080925"/>
              <a:ext cx="2016531" cy="1834029"/>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6">
                <a:alphaModFix/>
              </a:blip>
              <a:stretch>
                <a:fillRect b="-7738"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9"/>
            <p:cNvSpPr txBox="1"/>
            <p:nvPr/>
          </p:nvSpPr>
          <p:spPr>
            <a:xfrm>
              <a:off x="161052" y="3217550"/>
              <a:ext cx="2451300" cy="59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500">
                  <a:latin typeface="Questrial"/>
                  <a:ea typeface="Questrial"/>
                  <a:cs typeface="Questrial"/>
                  <a:sym typeface="Questrial"/>
                </a:rPr>
                <a:t>Math Accessibility </a:t>
              </a:r>
              <a:r>
                <a:rPr lang="en-US" sz="1500">
                  <a:latin typeface="Questrial"/>
                  <a:ea typeface="Questrial"/>
                  <a:cs typeface="Questrial"/>
                  <a:sym typeface="Questrial"/>
                </a:rPr>
                <a:t> Specialist</a:t>
              </a:r>
              <a:endParaRPr sz="700"/>
            </a:p>
          </p:txBody>
        </p:sp>
        <p:sp>
          <p:nvSpPr>
            <p:cNvPr id="298" name="Google Shape;298;p39"/>
            <p:cNvSpPr txBox="1"/>
            <p:nvPr/>
          </p:nvSpPr>
          <p:spPr>
            <a:xfrm>
              <a:off x="66440" y="2988950"/>
              <a:ext cx="2640600" cy="2967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t>Carlos Sosa</a:t>
              </a:r>
              <a:endParaRPr sz="700"/>
            </a:p>
          </p:txBody>
        </p:sp>
      </p:grpSp>
      <p:grpSp>
        <p:nvGrpSpPr>
          <p:cNvPr id="299" name="Google Shape;299;p39"/>
          <p:cNvGrpSpPr/>
          <p:nvPr/>
        </p:nvGrpSpPr>
        <p:grpSpPr>
          <a:xfrm>
            <a:off x="7069122" y="1219381"/>
            <a:ext cx="1956949" cy="1905417"/>
            <a:chOff x="2332840" y="939300"/>
            <a:chExt cx="2640600" cy="2493675"/>
          </a:xfrm>
        </p:grpSpPr>
        <p:sp>
          <p:nvSpPr>
            <p:cNvPr descr="Photograph of Ashley Rust" id="300" name="Google Shape;300;p39"/>
            <p:cNvSpPr/>
            <p:nvPr/>
          </p:nvSpPr>
          <p:spPr>
            <a:xfrm>
              <a:off x="2612345" y="939300"/>
              <a:ext cx="2081581" cy="1863141"/>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7">
                <a:alphaModFix/>
              </a:blip>
              <a:stretch>
                <a:fillRect b="-7738"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1" name="Google Shape;301;p39"/>
            <p:cNvGrpSpPr/>
            <p:nvPr/>
          </p:nvGrpSpPr>
          <p:grpSpPr>
            <a:xfrm>
              <a:off x="2332840" y="2902275"/>
              <a:ext cx="2640600" cy="530700"/>
              <a:chOff x="3251690" y="3103250"/>
              <a:chExt cx="2640600" cy="530700"/>
            </a:xfrm>
          </p:grpSpPr>
          <p:sp>
            <p:nvSpPr>
              <p:cNvPr id="302" name="Google Shape;302;p39"/>
              <p:cNvSpPr txBox="1"/>
              <p:nvPr/>
            </p:nvSpPr>
            <p:spPr>
              <a:xfrm>
                <a:off x="3346303" y="3331850"/>
                <a:ext cx="2451300" cy="3021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latin typeface="Questrial"/>
                    <a:ea typeface="Questrial"/>
                    <a:cs typeface="Questrial"/>
                    <a:sym typeface="Questrial"/>
                  </a:rPr>
                  <a:t>Lending Librarian</a:t>
                </a:r>
                <a:endParaRPr sz="700"/>
              </a:p>
            </p:txBody>
          </p:sp>
          <p:sp>
            <p:nvSpPr>
              <p:cNvPr id="303" name="Google Shape;303;p39"/>
              <p:cNvSpPr txBox="1"/>
              <p:nvPr/>
            </p:nvSpPr>
            <p:spPr>
              <a:xfrm>
                <a:off x="3251690" y="3103250"/>
                <a:ext cx="2640600" cy="3021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t>Ashley Rust</a:t>
                </a:r>
                <a:endParaRPr sz="700"/>
              </a:p>
            </p:txBody>
          </p:sp>
        </p:grpSp>
      </p:grpSp>
      <p:grpSp>
        <p:nvGrpSpPr>
          <p:cNvPr id="304" name="Google Shape;304;p39"/>
          <p:cNvGrpSpPr/>
          <p:nvPr/>
        </p:nvGrpSpPr>
        <p:grpSpPr>
          <a:xfrm>
            <a:off x="4571995" y="4450675"/>
            <a:ext cx="1956949" cy="2224308"/>
            <a:chOff x="6850515" y="455839"/>
            <a:chExt cx="2640600" cy="2860111"/>
          </a:xfrm>
        </p:grpSpPr>
        <p:sp>
          <p:nvSpPr>
            <p:cNvPr descr="Photograph of Rachel Tabron" id="305" name="Google Shape;305;p39"/>
            <p:cNvSpPr/>
            <p:nvPr/>
          </p:nvSpPr>
          <p:spPr>
            <a:xfrm>
              <a:off x="7081243" y="455839"/>
              <a:ext cx="2179155" cy="2037810"/>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8">
                <a:alphaModFix/>
              </a:blip>
              <a:stretch>
                <a:fillRect b="-7738"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6" name="Google Shape;306;p39"/>
            <p:cNvGrpSpPr/>
            <p:nvPr/>
          </p:nvGrpSpPr>
          <p:grpSpPr>
            <a:xfrm>
              <a:off x="6850515" y="2493650"/>
              <a:ext cx="2640600" cy="822300"/>
              <a:chOff x="3251690" y="3103250"/>
              <a:chExt cx="2640600" cy="822300"/>
            </a:xfrm>
          </p:grpSpPr>
          <p:sp>
            <p:nvSpPr>
              <p:cNvPr id="307" name="Google Shape;307;p39"/>
              <p:cNvSpPr txBox="1"/>
              <p:nvPr/>
            </p:nvSpPr>
            <p:spPr>
              <a:xfrm>
                <a:off x="3346303" y="3331850"/>
                <a:ext cx="2451300" cy="59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500">
                    <a:latin typeface="Questrial"/>
                    <a:ea typeface="Questrial"/>
                    <a:cs typeface="Questrial"/>
                    <a:sym typeface="Questrial"/>
                  </a:rPr>
                  <a:t>Math Accessibility  Specialist</a:t>
                </a:r>
                <a:endParaRPr sz="700"/>
              </a:p>
            </p:txBody>
          </p:sp>
          <p:sp>
            <p:nvSpPr>
              <p:cNvPr id="308" name="Google Shape;308;p39"/>
              <p:cNvSpPr txBox="1"/>
              <p:nvPr/>
            </p:nvSpPr>
            <p:spPr>
              <a:xfrm>
                <a:off x="3251690" y="3103250"/>
                <a:ext cx="2640600" cy="2970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t>Rachel Tabron</a:t>
                </a:r>
                <a:endParaRPr sz="700"/>
              </a:p>
            </p:txBody>
          </p:sp>
        </p:grpSp>
      </p:grpSp>
      <p:grpSp>
        <p:nvGrpSpPr>
          <p:cNvPr id="309" name="Google Shape;309;p39"/>
          <p:cNvGrpSpPr/>
          <p:nvPr/>
        </p:nvGrpSpPr>
        <p:grpSpPr>
          <a:xfrm>
            <a:off x="4572036" y="551514"/>
            <a:ext cx="2258769" cy="1923008"/>
            <a:chOff x="5080503" y="1213142"/>
            <a:chExt cx="2640600" cy="2385570"/>
          </a:xfrm>
        </p:grpSpPr>
        <p:sp>
          <p:nvSpPr>
            <p:cNvPr descr="Photograph of Jeff Diedrich" id="310" name="Google Shape;310;p39"/>
            <p:cNvSpPr/>
            <p:nvPr/>
          </p:nvSpPr>
          <p:spPr>
            <a:xfrm>
              <a:off x="5408810" y="1213142"/>
              <a:ext cx="1984007" cy="1775806"/>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9">
                <a:alphaModFix/>
              </a:blip>
              <a:stretch>
                <a:fillRect b="-3868" l="0" r="0" t="-386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 name="Google Shape;311;p39"/>
            <p:cNvGrpSpPr/>
            <p:nvPr/>
          </p:nvGrpSpPr>
          <p:grpSpPr>
            <a:xfrm>
              <a:off x="5080503" y="3083613"/>
              <a:ext cx="2640600" cy="515100"/>
              <a:chOff x="3251690" y="3103250"/>
              <a:chExt cx="2640600" cy="515100"/>
            </a:xfrm>
          </p:grpSpPr>
          <p:sp>
            <p:nvSpPr>
              <p:cNvPr id="312" name="Google Shape;312;p39"/>
              <p:cNvSpPr txBox="1"/>
              <p:nvPr/>
            </p:nvSpPr>
            <p:spPr>
              <a:xfrm>
                <a:off x="3346303" y="3331850"/>
                <a:ext cx="2451300" cy="2865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latin typeface="Questrial"/>
                    <a:ea typeface="Questrial"/>
                    <a:cs typeface="Questrial"/>
                    <a:sym typeface="Questrial"/>
                  </a:rPr>
                  <a:t>Director</a:t>
                </a:r>
                <a:endParaRPr sz="700"/>
              </a:p>
            </p:txBody>
          </p:sp>
          <p:sp>
            <p:nvSpPr>
              <p:cNvPr id="313" name="Google Shape;313;p39"/>
              <p:cNvSpPr txBox="1"/>
              <p:nvPr/>
            </p:nvSpPr>
            <p:spPr>
              <a:xfrm>
                <a:off x="3251690" y="3103250"/>
                <a:ext cx="2640600" cy="2865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t>Jeff Diedrich</a:t>
                </a:r>
                <a:endParaRPr sz="700"/>
              </a:p>
            </p:txBody>
          </p:sp>
        </p:grpSp>
      </p:grpSp>
      <p:grpSp>
        <p:nvGrpSpPr>
          <p:cNvPr id="314" name="Google Shape;314;p39"/>
          <p:cNvGrpSpPr/>
          <p:nvPr/>
        </p:nvGrpSpPr>
        <p:grpSpPr>
          <a:xfrm>
            <a:off x="2385504" y="539993"/>
            <a:ext cx="2020851" cy="1939735"/>
            <a:chOff x="6503390" y="3886832"/>
            <a:chExt cx="2640600" cy="2456605"/>
          </a:xfrm>
        </p:grpSpPr>
        <p:sp>
          <p:nvSpPr>
            <p:cNvPr descr="photograph of Kate Fanelli" id="315" name="Google Shape;315;p39"/>
            <p:cNvSpPr/>
            <p:nvPr/>
          </p:nvSpPr>
          <p:spPr>
            <a:xfrm>
              <a:off x="6757623" y="3886832"/>
              <a:ext cx="2081581" cy="1863141"/>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10">
                <a:alphaModFix/>
              </a:blip>
              <a:stretch>
                <a:fillRect b="-7738"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6" name="Google Shape;316;p39"/>
            <p:cNvGrpSpPr/>
            <p:nvPr/>
          </p:nvGrpSpPr>
          <p:grpSpPr>
            <a:xfrm>
              <a:off x="6503390" y="5822338"/>
              <a:ext cx="2640600" cy="521100"/>
              <a:chOff x="3251690" y="3103250"/>
              <a:chExt cx="2640600" cy="521100"/>
            </a:xfrm>
          </p:grpSpPr>
          <p:sp>
            <p:nvSpPr>
              <p:cNvPr id="317" name="Google Shape;317;p39"/>
              <p:cNvSpPr txBox="1"/>
              <p:nvPr/>
            </p:nvSpPr>
            <p:spPr>
              <a:xfrm>
                <a:off x="3346303" y="3331850"/>
                <a:ext cx="2451300" cy="2925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latin typeface="Questrial"/>
                    <a:ea typeface="Questrial"/>
                    <a:cs typeface="Questrial"/>
                    <a:sym typeface="Questrial"/>
                  </a:rPr>
                  <a:t>Project Coordinator</a:t>
                </a:r>
                <a:endParaRPr sz="700"/>
              </a:p>
            </p:txBody>
          </p:sp>
          <p:sp>
            <p:nvSpPr>
              <p:cNvPr id="318" name="Google Shape;318;p39"/>
              <p:cNvSpPr txBox="1"/>
              <p:nvPr/>
            </p:nvSpPr>
            <p:spPr>
              <a:xfrm>
                <a:off x="3251690" y="3103250"/>
                <a:ext cx="2640600" cy="292500"/>
              </a:xfrm>
              <a:prstGeom prst="rect">
                <a:avLst/>
              </a:prstGeom>
              <a:noFill/>
              <a:ln>
                <a:noFill/>
              </a:ln>
            </p:spPr>
            <p:txBody>
              <a:bodyPr anchorCtr="0" anchor="t" bIns="0" lIns="0" spcFirstLastPara="1" rIns="0" wrap="square" tIns="0">
                <a:spAutoFit/>
              </a:bodyPr>
              <a:lstStyle/>
              <a:p>
                <a:pPr indent="0" lvl="0" marL="0" marR="0" rtl="0" algn="ctr">
                  <a:lnSpc>
                    <a:spcPct val="125008"/>
                  </a:lnSpc>
                  <a:spcBef>
                    <a:spcPts val="0"/>
                  </a:spcBef>
                  <a:spcAft>
                    <a:spcPts val="0"/>
                  </a:spcAft>
                  <a:buNone/>
                </a:pPr>
                <a:r>
                  <a:rPr lang="en-US" sz="1500"/>
                  <a:t>Kate Fanelli</a:t>
                </a:r>
                <a:endParaRPr sz="700"/>
              </a:p>
            </p:txBody>
          </p:sp>
        </p:grpSp>
      </p:grpSp>
      <p:pic>
        <p:nvPicPr>
          <p:cNvPr descr="Alt+Shift logo" id="319" name="Google Shape;319;p39"/>
          <p:cNvPicPr preferRelativeResize="0"/>
          <p:nvPr/>
        </p:nvPicPr>
        <p:blipFill rotWithShape="1">
          <a:blip r:embed="rId11">
            <a:alphaModFix/>
          </a:blip>
          <a:srcRect b="15353" l="0" r="0" t="20242"/>
          <a:stretch/>
        </p:blipFill>
        <p:spPr>
          <a:xfrm>
            <a:off x="2419025" y="2874966"/>
            <a:ext cx="4292250" cy="11080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7"/>
          <p:cNvSpPr txBox="1"/>
          <p:nvPr>
            <p:ph type="title"/>
          </p:nvPr>
        </p:nvSpPr>
        <p:spPr>
          <a:xfrm>
            <a:off x="304800" y="762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Math is…</a:t>
            </a:r>
            <a:endParaRPr/>
          </a:p>
        </p:txBody>
      </p:sp>
      <p:sp>
        <p:nvSpPr>
          <p:cNvPr id="463" name="Google Shape;463;p57"/>
          <p:cNvSpPr txBox="1"/>
          <p:nvPr>
            <p:ph idx="1" type="body"/>
          </p:nvPr>
        </p:nvSpPr>
        <p:spPr>
          <a:xfrm>
            <a:off x="304800" y="3312450"/>
            <a:ext cx="3904200" cy="1223700"/>
          </a:xfrm>
          <a:prstGeom prst="rect">
            <a:avLst/>
          </a:prstGeom>
        </p:spPr>
        <p:txBody>
          <a:bodyPr anchorCtr="0" anchor="t" bIns="45700" lIns="91425" spcFirstLastPara="1" rIns="91425" wrap="square" tIns="45700">
            <a:noAutofit/>
          </a:bodyPr>
          <a:lstStyle/>
          <a:p>
            <a:pPr indent="0" lvl="0" marL="0" rtl="0" algn="ctr">
              <a:spcBef>
                <a:spcPts val="360"/>
              </a:spcBef>
              <a:spcAft>
                <a:spcPts val="1200"/>
              </a:spcAft>
              <a:buNone/>
            </a:pPr>
            <a:r>
              <a:rPr lang="en-US" sz="3600"/>
              <a:t>Components of Number Sense</a:t>
            </a:r>
            <a:endParaRPr sz="3600"/>
          </a:p>
        </p:txBody>
      </p:sp>
      <p:sp>
        <p:nvSpPr>
          <p:cNvPr id="464" name="Google Shape;464;p57"/>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wheel divided into wedges labeled Quantity and Magnitude, Numeration, Equality, Base Ten, Form of a Number, Proportional Reasoning, Algebraic and Geometric thinking, and Language" id="465" name="Google Shape;465;p57"/>
          <p:cNvPicPr preferRelativeResize="0"/>
          <p:nvPr/>
        </p:nvPicPr>
        <p:blipFill rotWithShape="1">
          <a:blip r:embed="rId3">
            <a:alphaModFix/>
          </a:blip>
          <a:srcRect b="22849" l="24298" r="24298" t="8012"/>
          <a:stretch/>
        </p:blipFill>
        <p:spPr>
          <a:xfrm>
            <a:off x="4733375" y="2086088"/>
            <a:ext cx="3536573" cy="36764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8"/>
          <p:cNvSpPr txBox="1"/>
          <p:nvPr>
            <p:ph type="title"/>
          </p:nvPr>
        </p:nvSpPr>
        <p:spPr>
          <a:xfrm>
            <a:off x="304800" y="762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Math is not…</a:t>
            </a:r>
            <a:endParaRPr/>
          </a:p>
        </p:txBody>
      </p:sp>
      <p:sp>
        <p:nvSpPr>
          <p:cNvPr id="472" name="Google Shape;472;p58"/>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two digit subtraction worksheet" id="473" name="Google Shape;473;p58"/>
          <p:cNvPicPr preferRelativeResize="0"/>
          <p:nvPr/>
        </p:nvPicPr>
        <p:blipFill>
          <a:blip r:embed="rId3">
            <a:alphaModFix/>
          </a:blip>
          <a:stretch>
            <a:fillRect/>
          </a:stretch>
        </p:blipFill>
        <p:spPr>
          <a:xfrm>
            <a:off x="2955300" y="2124625"/>
            <a:ext cx="3233400" cy="42044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9"/>
          <p:cNvSpPr txBox="1"/>
          <p:nvPr>
            <p:ph type="title"/>
          </p:nvPr>
        </p:nvSpPr>
        <p:spPr>
          <a:xfrm>
            <a:off x="304800" y="822325"/>
            <a:ext cx="8534700" cy="1068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Math</a:t>
            </a:r>
            <a:endParaRPr/>
          </a:p>
          <a:p>
            <a:pPr indent="0" lvl="0" marL="0" rtl="0" algn="ctr">
              <a:spcBef>
                <a:spcPts val="0"/>
              </a:spcBef>
              <a:spcAft>
                <a:spcPts val="0"/>
              </a:spcAft>
              <a:buNone/>
            </a:pPr>
            <a:r>
              <a:rPr lang="en-US" sz="3700"/>
              <a:t>Functional skills are often applied math skills.</a:t>
            </a:r>
            <a:endParaRPr sz="3700"/>
          </a:p>
        </p:txBody>
      </p:sp>
      <p:sp>
        <p:nvSpPr>
          <p:cNvPr id="480" name="Google Shape;480;p59"/>
          <p:cNvSpPr txBox="1"/>
          <p:nvPr>
            <p:ph idx="1" type="body"/>
          </p:nvPr>
        </p:nvSpPr>
        <p:spPr>
          <a:xfrm>
            <a:off x="4867825" y="2675975"/>
            <a:ext cx="3971400" cy="36786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3600"/>
              <a:t>Money</a:t>
            </a:r>
            <a:endParaRPr sz="3600"/>
          </a:p>
        </p:txBody>
      </p:sp>
      <p:sp>
        <p:nvSpPr>
          <p:cNvPr id="481" name="Google Shape;481;p59"/>
          <p:cNvSpPr txBox="1"/>
          <p:nvPr>
            <p:ph idx="12" type="sldNum"/>
          </p:nvPr>
        </p:nvSpPr>
        <p:spPr>
          <a:xfrm>
            <a:off x="6781800" y="6217920"/>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2" name="Google Shape;482;p59"/>
          <p:cNvSpPr txBox="1"/>
          <p:nvPr>
            <p:ph idx="2" type="body"/>
          </p:nvPr>
        </p:nvSpPr>
        <p:spPr>
          <a:xfrm>
            <a:off x="304800" y="2675975"/>
            <a:ext cx="3971400" cy="36786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3600"/>
              <a:t>Time</a:t>
            </a:r>
            <a:endParaRPr sz="3600"/>
          </a:p>
        </p:txBody>
      </p:sp>
      <p:pic>
        <p:nvPicPr>
          <p:cNvPr descr="cartoon dollar bill" id="483" name="Google Shape;483;p59"/>
          <p:cNvPicPr preferRelativeResize="0"/>
          <p:nvPr/>
        </p:nvPicPr>
        <p:blipFill rotWithShape="1">
          <a:blip r:embed="rId3">
            <a:alphaModFix/>
          </a:blip>
          <a:srcRect b="28038" l="8819" r="8828" t="27256"/>
          <a:stretch/>
        </p:blipFill>
        <p:spPr>
          <a:xfrm>
            <a:off x="6199663" y="3790388"/>
            <a:ext cx="1307725" cy="767575"/>
          </a:xfrm>
          <a:prstGeom prst="rect">
            <a:avLst/>
          </a:prstGeom>
          <a:noFill/>
          <a:ln>
            <a:noFill/>
          </a:ln>
        </p:spPr>
      </p:pic>
      <p:pic>
        <p:nvPicPr>
          <p:cNvPr descr="fast food french fries" id="484" name="Google Shape;484;p59"/>
          <p:cNvPicPr preferRelativeResize="0"/>
          <p:nvPr/>
        </p:nvPicPr>
        <p:blipFill rotWithShape="1">
          <a:blip r:embed="rId4">
            <a:alphaModFix/>
          </a:blip>
          <a:srcRect b="0" l="29558" r="52402" t="0"/>
          <a:stretch/>
        </p:blipFill>
        <p:spPr>
          <a:xfrm>
            <a:off x="6436423" y="4599249"/>
            <a:ext cx="834196" cy="1328113"/>
          </a:xfrm>
          <a:prstGeom prst="rect">
            <a:avLst/>
          </a:prstGeom>
          <a:noFill/>
          <a:ln>
            <a:noFill/>
          </a:ln>
        </p:spPr>
      </p:pic>
      <p:pic>
        <p:nvPicPr>
          <p:cNvPr descr="analog clock showing 1:45" id="485" name="Google Shape;485;p59"/>
          <p:cNvPicPr preferRelativeResize="0"/>
          <p:nvPr/>
        </p:nvPicPr>
        <p:blipFill rotWithShape="1">
          <a:blip r:embed="rId5">
            <a:alphaModFix/>
          </a:blip>
          <a:srcRect b="23560" l="51321" r="26178" t="23554"/>
          <a:stretch/>
        </p:blipFill>
        <p:spPr>
          <a:xfrm>
            <a:off x="1261800" y="3823450"/>
            <a:ext cx="2057400" cy="20708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0"/>
          <p:cNvSpPr txBox="1"/>
          <p:nvPr>
            <p:ph type="title"/>
          </p:nvPr>
        </p:nvSpPr>
        <p:spPr>
          <a:xfrm>
            <a:off x="304800" y="762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Math</a:t>
            </a:r>
            <a:endParaRPr/>
          </a:p>
          <a:p>
            <a:pPr indent="0" lvl="0" marL="0" rtl="0" algn="ctr">
              <a:spcBef>
                <a:spcPts val="0"/>
              </a:spcBef>
              <a:spcAft>
                <a:spcPts val="0"/>
              </a:spcAft>
              <a:buNone/>
            </a:pPr>
            <a:r>
              <a:rPr lang="en-US"/>
              <a:t>Putting it into practice</a:t>
            </a:r>
            <a:endParaRPr/>
          </a:p>
        </p:txBody>
      </p:sp>
      <p:sp>
        <p:nvSpPr>
          <p:cNvPr id="492" name="Google Shape;492;p60"/>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descr="oval labeled quantity" id="493" name="Google Shape;493;p60"/>
          <p:cNvSpPr/>
          <p:nvPr/>
        </p:nvSpPr>
        <p:spPr>
          <a:xfrm>
            <a:off x="304800" y="3294525"/>
            <a:ext cx="2218800" cy="17481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Avenir"/>
                <a:ea typeface="Avenir"/>
                <a:cs typeface="Avenir"/>
                <a:sym typeface="Avenir"/>
              </a:rPr>
              <a:t>Quantity</a:t>
            </a:r>
            <a:endParaRPr sz="2400">
              <a:latin typeface="Avenir"/>
              <a:ea typeface="Avenir"/>
              <a:cs typeface="Avenir"/>
              <a:sym typeface="Avenir"/>
            </a:endParaRPr>
          </a:p>
        </p:txBody>
      </p:sp>
      <p:sp>
        <p:nvSpPr>
          <p:cNvPr descr="oval labeled language" id="494" name="Google Shape;494;p60"/>
          <p:cNvSpPr/>
          <p:nvPr/>
        </p:nvSpPr>
        <p:spPr>
          <a:xfrm>
            <a:off x="3462600" y="3294525"/>
            <a:ext cx="2218800" cy="17481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Avenir"/>
                <a:ea typeface="Avenir"/>
                <a:cs typeface="Avenir"/>
                <a:sym typeface="Avenir"/>
              </a:rPr>
              <a:t>Language</a:t>
            </a:r>
            <a:endParaRPr sz="2400">
              <a:latin typeface="Avenir"/>
              <a:ea typeface="Avenir"/>
              <a:cs typeface="Avenir"/>
              <a:sym typeface="Avenir"/>
            </a:endParaRPr>
          </a:p>
        </p:txBody>
      </p:sp>
      <p:sp>
        <p:nvSpPr>
          <p:cNvPr descr="oval labeled symbol" id="495" name="Google Shape;495;p60"/>
          <p:cNvSpPr/>
          <p:nvPr/>
        </p:nvSpPr>
        <p:spPr>
          <a:xfrm>
            <a:off x="6620400" y="3294525"/>
            <a:ext cx="2218800" cy="17481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Avenir"/>
                <a:ea typeface="Avenir"/>
                <a:cs typeface="Avenir"/>
                <a:sym typeface="Avenir"/>
              </a:rPr>
              <a:t>Symbol</a:t>
            </a:r>
            <a:endParaRPr sz="2400">
              <a:latin typeface="Avenir"/>
              <a:ea typeface="Avenir"/>
              <a:cs typeface="Avenir"/>
              <a:sym typeface="Avenir"/>
            </a:endParaRPr>
          </a:p>
        </p:txBody>
      </p:sp>
      <p:sp>
        <p:nvSpPr>
          <p:cNvPr descr="arrow connecting quantity oval to language oval" id="496" name="Google Shape;496;p60"/>
          <p:cNvSpPr/>
          <p:nvPr/>
        </p:nvSpPr>
        <p:spPr>
          <a:xfrm>
            <a:off x="2523600" y="4047525"/>
            <a:ext cx="939000" cy="2421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nir"/>
              <a:ea typeface="Avenir"/>
              <a:cs typeface="Avenir"/>
              <a:sym typeface="Avenir"/>
            </a:endParaRPr>
          </a:p>
        </p:txBody>
      </p:sp>
      <p:sp>
        <p:nvSpPr>
          <p:cNvPr descr="arrow connecting language oval to symbol oval" id="497" name="Google Shape;497;p60"/>
          <p:cNvSpPr/>
          <p:nvPr/>
        </p:nvSpPr>
        <p:spPr>
          <a:xfrm>
            <a:off x="5681400" y="4047525"/>
            <a:ext cx="939000" cy="2421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1"/>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lt1"/>
                </a:solidFill>
              </a:rPr>
              <a:t>dog example</a:t>
            </a:r>
            <a:endParaRPr>
              <a:solidFill>
                <a:schemeClr val="lt1"/>
              </a:solidFill>
            </a:endParaRPr>
          </a:p>
        </p:txBody>
      </p:sp>
      <p:sp>
        <p:nvSpPr>
          <p:cNvPr id="504" name="Google Shape;504;p61"/>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05" name="Google Shape;505;p61"/>
          <p:cNvSpPr txBox="1"/>
          <p:nvPr/>
        </p:nvSpPr>
        <p:spPr>
          <a:xfrm>
            <a:off x="3657600" y="1161871"/>
            <a:ext cx="17253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7200" u="none" cap="none" strike="noStrike">
                <a:solidFill>
                  <a:srgbClr val="000000"/>
                </a:solidFill>
                <a:latin typeface="Arial"/>
                <a:ea typeface="Arial"/>
                <a:cs typeface="Arial"/>
                <a:sym typeface="Arial"/>
              </a:rPr>
              <a:t>dog</a:t>
            </a:r>
            <a:endParaRPr/>
          </a:p>
        </p:txBody>
      </p:sp>
      <p:sp>
        <p:nvSpPr>
          <p:cNvPr id="506" name="Google Shape;506;p61"/>
          <p:cNvSpPr txBox="1"/>
          <p:nvPr/>
        </p:nvSpPr>
        <p:spPr>
          <a:xfrm>
            <a:off x="3010274" y="2516550"/>
            <a:ext cx="967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letter</a:t>
            </a:r>
            <a:endParaRPr>
              <a:latin typeface="Avenir"/>
              <a:ea typeface="Avenir"/>
              <a:cs typeface="Avenir"/>
              <a:sym typeface="Avenir"/>
            </a:endParaRPr>
          </a:p>
        </p:txBody>
      </p:sp>
      <p:sp>
        <p:nvSpPr>
          <p:cNvPr id="507" name="Google Shape;507;p61"/>
          <p:cNvSpPr txBox="1"/>
          <p:nvPr/>
        </p:nvSpPr>
        <p:spPr>
          <a:xfrm>
            <a:off x="4038600" y="2510125"/>
            <a:ext cx="967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letter</a:t>
            </a:r>
            <a:endParaRPr>
              <a:latin typeface="Avenir"/>
              <a:ea typeface="Avenir"/>
              <a:cs typeface="Avenir"/>
              <a:sym typeface="Avenir"/>
            </a:endParaRPr>
          </a:p>
        </p:txBody>
      </p:sp>
      <p:sp>
        <p:nvSpPr>
          <p:cNvPr id="508" name="Google Shape;508;p61"/>
          <p:cNvSpPr txBox="1"/>
          <p:nvPr/>
        </p:nvSpPr>
        <p:spPr>
          <a:xfrm>
            <a:off x="4977301" y="2501200"/>
            <a:ext cx="11337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letter</a:t>
            </a:r>
            <a:endParaRPr i="0" sz="1400" u="none" cap="none" strike="noStrike">
              <a:solidFill>
                <a:srgbClr val="000000"/>
              </a:solidFill>
              <a:latin typeface="Avenir"/>
              <a:ea typeface="Avenir"/>
              <a:cs typeface="Avenir"/>
              <a:sym typeface="Avenir"/>
            </a:endParaRPr>
          </a:p>
        </p:txBody>
      </p:sp>
      <p:cxnSp>
        <p:nvCxnSpPr>
          <p:cNvPr id="509" name="Google Shape;509;p61"/>
          <p:cNvCxnSpPr/>
          <p:nvPr/>
        </p:nvCxnSpPr>
        <p:spPr>
          <a:xfrm flipH="1" rot="10800000">
            <a:off x="3816363" y="2205335"/>
            <a:ext cx="222300" cy="381000"/>
          </a:xfrm>
          <a:prstGeom prst="straightConnector1">
            <a:avLst/>
          </a:prstGeom>
          <a:solidFill>
            <a:srgbClr val="009ED7"/>
          </a:solidFill>
          <a:ln cap="flat" cmpd="sng" w="9525">
            <a:solidFill>
              <a:srgbClr val="000000"/>
            </a:solidFill>
            <a:prstDash val="solid"/>
            <a:round/>
            <a:headEnd len="sm" w="sm" type="none"/>
            <a:tailEnd len="med" w="med" type="stealth"/>
          </a:ln>
        </p:spPr>
      </p:cxnSp>
      <p:cxnSp>
        <p:nvCxnSpPr>
          <p:cNvPr id="510" name="Google Shape;510;p61"/>
          <p:cNvCxnSpPr/>
          <p:nvPr/>
        </p:nvCxnSpPr>
        <p:spPr>
          <a:xfrm flipH="1" rot="10800000">
            <a:off x="4419600" y="2205335"/>
            <a:ext cx="63600" cy="381000"/>
          </a:xfrm>
          <a:prstGeom prst="straightConnector1">
            <a:avLst/>
          </a:prstGeom>
          <a:solidFill>
            <a:srgbClr val="009ED7"/>
          </a:solidFill>
          <a:ln cap="flat" cmpd="sng" w="9525">
            <a:solidFill>
              <a:srgbClr val="000000"/>
            </a:solidFill>
            <a:prstDash val="solid"/>
            <a:round/>
            <a:headEnd len="sm" w="sm" type="none"/>
            <a:tailEnd len="med" w="med" type="stealth"/>
          </a:ln>
        </p:spPr>
      </p:cxnSp>
      <p:cxnSp>
        <p:nvCxnSpPr>
          <p:cNvPr id="511" name="Google Shape;511;p61"/>
          <p:cNvCxnSpPr/>
          <p:nvPr/>
        </p:nvCxnSpPr>
        <p:spPr>
          <a:xfrm rot="10800000">
            <a:off x="5022900" y="2205335"/>
            <a:ext cx="82500" cy="381000"/>
          </a:xfrm>
          <a:prstGeom prst="straightConnector1">
            <a:avLst/>
          </a:prstGeom>
          <a:solidFill>
            <a:srgbClr val="009ED7"/>
          </a:solidFill>
          <a:ln cap="flat" cmpd="sng" w="9525">
            <a:solidFill>
              <a:srgbClr val="000000"/>
            </a:solidFill>
            <a:prstDash val="solid"/>
            <a:round/>
            <a:headEnd len="sm" w="sm" type="none"/>
            <a:tailEnd len="med" w="med" type="stealth"/>
          </a:ln>
        </p:spPr>
      </p:cxnSp>
      <p:sp>
        <p:nvSpPr>
          <p:cNvPr id="512" name="Google Shape;512;p61"/>
          <p:cNvSpPr/>
          <p:nvPr/>
        </p:nvSpPr>
        <p:spPr>
          <a:xfrm>
            <a:off x="3429000" y="1295400"/>
            <a:ext cx="2133600" cy="990600"/>
          </a:xfrm>
          <a:prstGeom prst="rect">
            <a:avLst/>
          </a:prstGeom>
          <a:solidFill>
            <a:srgbClr val="FFFFFF">
              <a:alpha val="0"/>
            </a:srgbClr>
          </a:solidFill>
          <a:ln cap="flat" cmpd="sng" w="254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13" name="Google Shape;513;p61"/>
          <p:cNvSpPr txBox="1"/>
          <p:nvPr/>
        </p:nvSpPr>
        <p:spPr>
          <a:xfrm>
            <a:off x="4088397" y="715200"/>
            <a:ext cx="11337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word</a:t>
            </a:r>
            <a:endParaRPr>
              <a:latin typeface="Avenir"/>
              <a:ea typeface="Avenir"/>
              <a:cs typeface="Avenir"/>
              <a:sym typeface="Avenir"/>
            </a:endParaRPr>
          </a:p>
        </p:txBody>
      </p:sp>
      <p:sp>
        <p:nvSpPr>
          <p:cNvPr id="514" name="Google Shape;514;p61"/>
          <p:cNvSpPr txBox="1"/>
          <p:nvPr/>
        </p:nvSpPr>
        <p:spPr>
          <a:xfrm>
            <a:off x="3828750" y="6017225"/>
            <a:ext cx="1840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actual dog</a:t>
            </a:r>
            <a:endParaRPr>
              <a:latin typeface="Avenir"/>
              <a:ea typeface="Avenir"/>
              <a:cs typeface="Avenir"/>
              <a:sym typeface="Avenir"/>
            </a:endParaRPr>
          </a:p>
        </p:txBody>
      </p:sp>
      <p:pic>
        <p:nvPicPr>
          <p:cNvPr descr="dog" id="515" name="Google Shape;515;p61"/>
          <p:cNvPicPr preferRelativeResize="0"/>
          <p:nvPr/>
        </p:nvPicPr>
        <p:blipFill rotWithShape="1">
          <a:blip r:embed="rId3">
            <a:alphaModFix/>
          </a:blip>
          <a:srcRect b="0" l="0" r="0" t="0"/>
          <a:stretch/>
        </p:blipFill>
        <p:spPr>
          <a:xfrm>
            <a:off x="2819400" y="3352800"/>
            <a:ext cx="3563429" cy="25419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2"/>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22" name="Google Shape;522;p62"/>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lt1"/>
                </a:solidFill>
              </a:rPr>
              <a:t>153 example</a:t>
            </a:r>
            <a:endParaRPr>
              <a:solidFill>
                <a:schemeClr val="lt1"/>
              </a:solidFill>
            </a:endParaRPr>
          </a:p>
        </p:txBody>
      </p:sp>
      <p:sp>
        <p:nvSpPr>
          <p:cNvPr id="523" name="Google Shape;523;p62"/>
          <p:cNvSpPr txBox="1"/>
          <p:nvPr/>
        </p:nvSpPr>
        <p:spPr>
          <a:xfrm>
            <a:off x="3967550" y="1091146"/>
            <a:ext cx="17253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7200" u="none" cap="none" strike="noStrike">
                <a:solidFill>
                  <a:srgbClr val="000000"/>
                </a:solidFill>
                <a:latin typeface="Arial"/>
                <a:ea typeface="Arial"/>
                <a:cs typeface="Arial"/>
                <a:sym typeface="Arial"/>
              </a:rPr>
              <a:t>153</a:t>
            </a:r>
            <a:endParaRPr/>
          </a:p>
        </p:txBody>
      </p:sp>
      <p:sp>
        <p:nvSpPr>
          <p:cNvPr id="524" name="Google Shape;524;p62"/>
          <p:cNvSpPr txBox="1"/>
          <p:nvPr/>
        </p:nvSpPr>
        <p:spPr>
          <a:xfrm>
            <a:off x="3510351" y="2425000"/>
            <a:ext cx="824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digit</a:t>
            </a:r>
            <a:endParaRPr>
              <a:latin typeface="Avenir"/>
              <a:ea typeface="Avenir"/>
              <a:cs typeface="Avenir"/>
              <a:sym typeface="Avenir"/>
            </a:endParaRPr>
          </a:p>
        </p:txBody>
      </p:sp>
      <p:sp>
        <p:nvSpPr>
          <p:cNvPr id="525" name="Google Shape;525;p62"/>
          <p:cNvSpPr txBox="1"/>
          <p:nvPr/>
        </p:nvSpPr>
        <p:spPr>
          <a:xfrm>
            <a:off x="4437475" y="2439400"/>
            <a:ext cx="824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digit</a:t>
            </a:r>
            <a:endParaRPr i="0" sz="1400" u="none" cap="none" strike="noStrike">
              <a:solidFill>
                <a:srgbClr val="000000"/>
              </a:solidFill>
              <a:latin typeface="Avenir"/>
              <a:ea typeface="Avenir"/>
              <a:cs typeface="Avenir"/>
              <a:sym typeface="Avenir"/>
            </a:endParaRPr>
          </a:p>
        </p:txBody>
      </p:sp>
      <p:sp>
        <p:nvSpPr>
          <p:cNvPr id="526" name="Google Shape;526;p62"/>
          <p:cNvSpPr txBox="1"/>
          <p:nvPr/>
        </p:nvSpPr>
        <p:spPr>
          <a:xfrm>
            <a:off x="5245151" y="2425000"/>
            <a:ext cx="824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US" sz="2400" u="none" cap="none" strike="noStrike">
                <a:solidFill>
                  <a:srgbClr val="000000"/>
                </a:solidFill>
                <a:latin typeface="Avenir"/>
                <a:ea typeface="Avenir"/>
                <a:cs typeface="Avenir"/>
                <a:sym typeface="Avenir"/>
              </a:rPr>
              <a:t>digit</a:t>
            </a:r>
            <a:endParaRPr>
              <a:latin typeface="Avenir"/>
              <a:ea typeface="Avenir"/>
              <a:cs typeface="Avenir"/>
              <a:sym typeface="Avenir"/>
            </a:endParaRPr>
          </a:p>
        </p:txBody>
      </p:sp>
      <p:cxnSp>
        <p:nvCxnSpPr>
          <p:cNvPr id="527" name="Google Shape;527;p62"/>
          <p:cNvCxnSpPr/>
          <p:nvPr/>
        </p:nvCxnSpPr>
        <p:spPr>
          <a:xfrm flipH="1" rot="10800000">
            <a:off x="4126313" y="2134610"/>
            <a:ext cx="222300" cy="381000"/>
          </a:xfrm>
          <a:prstGeom prst="straightConnector1">
            <a:avLst/>
          </a:prstGeom>
          <a:solidFill>
            <a:srgbClr val="009ED7"/>
          </a:solidFill>
          <a:ln cap="flat" cmpd="sng" w="9525">
            <a:solidFill>
              <a:srgbClr val="000000"/>
            </a:solidFill>
            <a:prstDash val="solid"/>
            <a:round/>
            <a:headEnd len="sm" w="sm" type="none"/>
            <a:tailEnd len="med" w="med" type="stealth"/>
          </a:ln>
        </p:spPr>
      </p:cxnSp>
      <p:cxnSp>
        <p:nvCxnSpPr>
          <p:cNvPr id="528" name="Google Shape;528;p62"/>
          <p:cNvCxnSpPr/>
          <p:nvPr/>
        </p:nvCxnSpPr>
        <p:spPr>
          <a:xfrm flipH="1" rot="10800000">
            <a:off x="4729550" y="2134610"/>
            <a:ext cx="63600" cy="381000"/>
          </a:xfrm>
          <a:prstGeom prst="straightConnector1">
            <a:avLst/>
          </a:prstGeom>
          <a:solidFill>
            <a:srgbClr val="009ED7"/>
          </a:solidFill>
          <a:ln cap="flat" cmpd="sng" w="9525">
            <a:solidFill>
              <a:srgbClr val="000000"/>
            </a:solidFill>
            <a:prstDash val="solid"/>
            <a:round/>
            <a:headEnd len="sm" w="sm" type="none"/>
            <a:tailEnd len="med" w="med" type="stealth"/>
          </a:ln>
        </p:spPr>
      </p:cxnSp>
      <p:cxnSp>
        <p:nvCxnSpPr>
          <p:cNvPr id="529" name="Google Shape;529;p62"/>
          <p:cNvCxnSpPr/>
          <p:nvPr/>
        </p:nvCxnSpPr>
        <p:spPr>
          <a:xfrm rot="10800000">
            <a:off x="5332850" y="2134610"/>
            <a:ext cx="82500" cy="381000"/>
          </a:xfrm>
          <a:prstGeom prst="straightConnector1">
            <a:avLst/>
          </a:prstGeom>
          <a:solidFill>
            <a:srgbClr val="009ED7"/>
          </a:solidFill>
          <a:ln cap="flat" cmpd="sng" w="9525">
            <a:solidFill>
              <a:srgbClr val="000000"/>
            </a:solidFill>
            <a:prstDash val="solid"/>
            <a:round/>
            <a:headEnd len="sm" w="sm" type="none"/>
            <a:tailEnd len="med" w="med" type="stealth"/>
          </a:ln>
        </p:spPr>
      </p:cxnSp>
      <p:sp>
        <p:nvSpPr>
          <p:cNvPr id="530" name="Google Shape;530;p62"/>
          <p:cNvSpPr/>
          <p:nvPr/>
        </p:nvSpPr>
        <p:spPr>
          <a:xfrm>
            <a:off x="3738950" y="1224675"/>
            <a:ext cx="2133600" cy="990600"/>
          </a:xfrm>
          <a:prstGeom prst="rect">
            <a:avLst/>
          </a:prstGeom>
          <a:solidFill>
            <a:srgbClr val="FFFFFF">
              <a:alpha val="0"/>
            </a:srgbClr>
          </a:solidFill>
          <a:ln cap="flat" cmpd="sng" w="254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31" name="Google Shape;531;p62"/>
          <p:cNvSpPr txBox="1"/>
          <p:nvPr/>
        </p:nvSpPr>
        <p:spPr>
          <a:xfrm>
            <a:off x="3510448" y="695175"/>
            <a:ext cx="25587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2400">
                <a:latin typeface="Avenir"/>
                <a:ea typeface="Avenir"/>
                <a:cs typeface="Avenir"/>
                <a:sym typeface="Avenir"/>
              </a:rPr>
              <a:t>numeral</a:t>
            </a:r>
            <a:endParaRPr/>
          </a:p>
        </p:txBody>
      </p:sp>
      <p:pic>
        <p:nvPicPr>
          <p:cNvPr descr="one hundred fifty-three shown in base ten blocks" id="532" name="Google Shape;532;p62"/>
          <p:cNvPicPr preferRelativeResize="0"/>
          <p:nvPr/>
        </p:nvPicPr>
        <p:blipFill rotWithShape="1">
          <a:blip r:embed="rId3">
            <a:alphaModFix/>
          </a:blip>
          <a:srcRect b="0" l="0" r="0" t="0"/>
          <a:stretch/>
        </p:blipFill>
        <p:spPr>
          <a:xfrm>
            <a:off x="2694300" y="3319825"/>
            <a:ext cx="4191001" cy="2238300"/>
          </a:xfrm>
          <a:prstGeom prst="rect">
            <a:avLst/>
          </a:prstGeom>
          <a:noFill/>
          <a:ln>
            <a:noFill/>
          </a:ln>
        </p:spPr>
      </p:pic>
      <p:sp>
        <p:nvSpPr>
          <p:cNvPr id="533" name="Google Shape;533;p62"/>
          <p:cNvSpPr txBox="1"/>
          <p:nvPr/>
        </p:nvSpPr>
        <p:spPr>
          <a:xfrm>
            <a:off x="3345152" y="5698625"/>
            <a:ext cx="28893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2400">
                <a:latin typeface="Avenir"/>
                <a:ea typeface="Avenir"/>
                <a:cs typeface="Avenir"/>
                <a:sym typeface="Avenir"/>
              </a:rPr>
              <a:t>number</a:t>
            </a:r>
            <a:endParaRPr>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63"/>
          <p:cNvSpPr txBox="1"/>
          <p:nvPr>
            <p:ph type="title"/>
          </p:nvPr>
        </p:nvSpPr>
        <p:spPr>
          <a:xfrm>
            <a:off x="304800" y="5334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Math</a:t>
            </a:r>
            <a:r>
              <a:rPr lang="en-US"/>
              <a:t> Reflection</a:t>
            </a:r>
            <a:endParaRPr/>
          </a:p>
        </p:txBody>
      </p:sp>
      <p:sp>
        <p:nvSpPr>
          <p:cNvPr id="540" name="Google Shape;540;p63"/>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41" name="Google Shape;541;p63"/>
          <p:cNvSpPr/>
          <p:nvPr/>
        </p:nvSpPr>
        <p:spPr>
          <a:xfrm>
            <a:off x="1371600" y="1902813"/>
            <a:ext cx="6400800" cy="3784200"/>
          </a:xfrm>
          <a:prstGeom prst="wedgeRoundRectCallout">
            <a:avLst>
              <a:gd fmla="val -20833" name="adj1"/>
              <a:gd fmla="val 62500" name="adj2"/>
              <a:gd fmla="val 0" name="adj3"/>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ctr">
              <a:spcBef>
                <a:spcPts val="0"/>
              </a:spcBef>
              <a:spcAft>
                <a:spcPts val="0"/>
              </a:spcAft>
              <a:buNone/>
            </a:pPr>
            <a:r>
              <a:rPr lang="en-US" sz="2800">
                <a:solidFill>
                  <a:schemeClr val="dk1"/>
                </a:solidFill>
                <a:latin typeface="Avenir"/>
                <a:ea typeface="Avenir"/>
                <a:cs typeface="Avenir"/>
                <a:sym typeface="Avenir"/>
              </a:rPr>
              <a:t>Think of a situation your students encounter in their daily lives.</a:t>
            </a:r>
            <a:endParaRPr sz="2800">
              <a:solidFill>
                <a:schemeClr val="dk1"/>
              </a:solidFill>
              <a:latin typeface="Avenir"/>
              <a:ea typeface="Avenir"/>
              <a:cs typeface="Avenir"/>
              <a:sym typeface="Avenir"/>
            </a:endParaRPr>
          </a:p>
          <a:p>
            <a:pPr indent="0" lvl="0" marL="342900" rtl="0" algn="ctr">
              <a:spcBef>
                <a:spcPts val="0"/>
              </a:spcBef>
              <a:spcAft>
                <a:spcPts val="0"/>
              </a:spcAft>
              <a:buNone/>
            </a:pPr>
            <a:r>
              <a:t/>
            </a:r>
            <a:endParaRPr sz="2800">
              <a:solidFill>
                <a:schemeClr val="dk1"/>
              </a:solidFill>
              <a:latin typeface="Avenir"/>
              <a:ea typeface="Avenir"/>
              <a:cs typeface="Avenir"/>
              <a:sym typeface="Avenir"/>
            </a:endParaRPr>
          </a:p>
          <a:p>
            <a:pPr indent="0" lvl="0" marL="342900" rtl="0" algn="ctr">
              <a:spcBef>
                <a:spcPts val="0"/>
              </a:spcBef>
              <a:spcAft>
                <a:spcPts val="0"/>
              </a:spcAft>
              <a:buNone/>
            </a:pPr>
            <a:r>
              <a:rPr lang="en-US" sz="2800">
                <a:solidFill>
                  <a:schemeClr val="dk1"/>
                </a:solidFill>
                <a:latin typeface="Avenir"/>
                <a:ea typeface="Avenir"/>
                <a:cs typeface="Avenir"/>
                <a:sym typeface="Avenir"/>
              </a:rPr>
              <a:t>In what ways would mathematical understanding increase their ability to navigate that situation independently?</a:t>
            </a:r>
            <a:endParaRPr sz="2100">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4"/>
          <p:cNvSpPr txBox="1"/>
          <p:nvPr>
            <p:ph type="title"/>
          </p:nvPr>
        </p:nvSpPr>
        <p:spPr>
          <a:xfrm>
            <a:off x="628650" y="1171950"/>
            <a:ext cx="78867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Assistive Technology</a:t>
            </a:r>
            <a:endParaRPr/>
          </a:p>
        </p:txBody>
      </p:sp>
      <p:sp>
        <p:nvSpPr>
          <p:cNvPr id="548" name="Google Shape;548;p64"/>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Logo for assistive technology, bus with boxes loaded on its roof" id="549" name="Google Shape;549;p64"/>
          <p:cNvPicPr preferRelativeResize="0"/>
          <p:nvPr/>
        </p:nvPicPr>
        <p:blipFill>
          <a:blip r:embed="rId3">
            <a:alphaModFix/>
          </a:blip>
          <a:stretch>
            <a:fillRect/>
          </a:stretch>
        </p:blipFill>
        <p:spPr>
          <a:xfrm>
            <a:off x="2825427" y="2971783"/>
            <a:ext cx="3493126" cy="21219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5"/>
          <p:cNvSpPr txBox="1"/>
          <p:nvPr>
            <p:ph type="title"/>
          </p:nvPr>
        </p:nvSpPr>
        <p:spPr>
          <a:xfrm>
            <a:off x="304800" y="381001"/>
            <a:ext cx="8534400" cy="987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Assistive Technology</a:t>
            </a:r>
            <a:endParaRPr/>
          </a:p>
          <a:p>
            <a:pPr indent="0" lvl="0" marL="0" rtl="0" algn="ctr">
              <a:spcBef>
                <a:spcPts val="0"/>
              </a:spcBef>
              <a:spcAft>
                <a:spcPts val="0"/>
              </a:spcAft>
              <a:buNone/>
            </a:pPr>
            <a:r>
              <a:rPr lang="en-US"/>
              <a:t>Shifting Mindset, Shifting Approach </a:t>
            </a:r>
            <a:endParaRPr/>
          </a:p>
        </p:txBody>
      </p:sp>
      <p:sp>
        <p:nvSpPr>
          <p:cNvPr id="556" name="Google Shape;556;p65"/>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57" name="Google Shape;557;p65"/>
          <p:cNvSpPr txBox="1"/>
          <p:nvPr>
            <p:ph idx="1" type="body"/>
          </p:nvPr>
        </p:nvSpPr>
        <p:spPr>
          <a:xfrm>
            <a:off x="4648200" y="1752600"/>
            <a:ext cx="4191000" cy="43437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None/>
            </a:pPr>
            <a:r>
              <a:rPr b="1" lang="en-US"/>
              <a:t>Shifting Mindset:</a:t>
            </a:r>
            <a:endParaRPr b="1"/>
          </a:p>
          <a:p>
            <a:pPr indent="-355600" lvl="0" marL="457200" rtl="0" algn="l">
              <a:spcBef>
                <a:spcPts val="600"/>
              </a:spcBef>
              <a:spcAft>
                <a:spcPts val="0"/>
              </a:spcAft>
              <a:buSzPts val="2000"/>
              <a:buChar char="▪"/>
            </a:pPr>
            <a:r>
              <a:rPr lang="en-US" sz="2000"/>
              <a:t>Access to appropriate assistive technology provides equitable opportunities to learn for </a:t>
            </a:r>
            <a:r>
              <a:rPr lang="en-US" sz="2000"/>
              <a:t>students</a:t>
            </a:r>
            <a:r>
              <a:rPr lang="en-US" sz="2000"/>
              <a:t> with IEPs</a:t>
            </a:r>
            <a:br>
              <a:rPr lang="en-US" sz="2000"/>
            </a:br>
            <a:endParaRPr sz="2000"/>
          </a:p>
          <a:p>
            <a:pPr indent="-355600" lvl="0" marL="457200" rtl="0" algn="l">
              <a:spcBef>
                <a:spcPts val="0"/>
              </a:spcBef>
              <a:spcAft>
                <a:spcPts val="0"/>
              </a:spcAft>
              <a:buSzPts val="2000"/>
              <a:buChar char="▪"/>
            </a:pPr>
            <a:r>
              <a:rPr lang="en-US" sz="2000"/>
              <a:t>Students will use </a:t>
            </a:r>
            <a:r>
              <a:rPr lang="en-US" sz="2000"/>
              <a:t>assistive</a:t>
            </a:r>
            <a:r>
              <a:rPr lang="en-US" sz="2000"/>
              <a:t> technology to learn to complete skills independently, without relying on adults</a:t>
            </a:r>
            <a:endParaRPr sz="2000"/>
          </a:p>
        </p:txBody>
      </p:sp>
      <p:sp>
        <p:nvSpPr>
          <p:cNvPr id="558" name="Google Shape;558;p65"/>
          <p:cNvSpPr txBox="1"/>
          <p:nvPr>
            <p:ph idx="2" type="body"/>
          </p:nvPr>
        </p:nvSpPr>
        <p:spPr>
          <a:xfrm>
            <a:off x="304800" y="1752600"/>
            <a:ext cx="4191000" cy="43437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None/>
            </a:pPr>
            <a:r>
              <a:rPr b="1" lang="en-US"/>
              <a:t>Traditional Mindset:</a:t>
            </a:r>
            <a:endParaRPr b="1"/>
          </a:p>
          <a:p>
            <a:pPr indent="-361950" lvl="0" marL="457200" rtl="0" algn="l">
              <a:spcBef>
                <a:spcPts val="600"/>
              </a:spcBef>
              <a:spcAft>
                <a:spcPts val="0"/>
              </a:spcAft>
              <a:buSzPts val="2100"/>
              <a:buChar char="▪"/>
            </a:pPr>
            <a:r>
              <a:rPr lang="en-US" sz="2100"/>
              <a:t>Giving students assistive technology is ‘cheating’ and will give them an unfair advantage</a:t>
            </a:r>
            <a:br>
              <a:rPr lang="en-US" sz="2100"/>
            </a:br>
            <a:endParaRPr sz="2100"/>
          </a:p>
          <a:p>
            <a:pPr indent="-361950" lvl="0" marL="457200" rtl="0" algn="l">
              <a:spcBef>
                <a:spcPts val="0"/>
              </a:spcBef>
              <a:spcAft>
                <a:spcPts val="0"/>
              </a:spcAft>
              <a:buSzPts val="2100"/>
              <a:buChar char="▪"/>
            </a:pPr>
            <a:r>
              <a:rPr lang="en-US" sz="2100"/>
              <a:t>Students will use assistive technology as a crutch and will never learn to complete the skill independently</a:t>
            </a:r>
            <a:endParaRPr sz="2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6"/>
          <p:cNvSpPr txBox="1"/>
          <p:nvPr>
            <p:ph type="title"/>
          </p:nvPr>
        </p:nvSpPr>
        <p:spPr>
          <a:xfrm>
            <a:off x="311700" y="791156"/>
            <a:ext cx="8520600" cy="1017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Assistive Technology Defined</a:t>
            </a:r>
            <a:endParaRPr/>
          </a:p>
        </p:txBody>
      </p:sp>
      <p:sp>
        <p:nvSpPr>
          <p:cNvPr id="564" name="Google Shape;564;p66"/>
          <p:cNvSpPr txBox="1"/>
          <p:nvPr>
            <p:ph idx="1" type="body"/>
          </p:nvPr>
        </p:nvSpPr>
        <p:spPr>
          <a:xfrm>
            <a:off x="311700" y="2048844"/>
            <a:ext cx="8520600" cy="6073500"/>
          </a:xfrm>
          <a:prstGeom prst="rect">
            <a:avLst/>
          </a:prstGeom>
        </p:spPr>
        <p:txBody>
          <a:bodyPr anchorCtr="0" anchor="t" bIns="45700" lIns="91425" spcFirstLastPara="1" rIns="91425" wrap="square" tIns="45700">
            <a:noAutofit/>
          </a:bodyPr>
          <a:lstStyle/>
          <a:p>
            <a:pPr indent="-171450" lvl="0" marL="171450" rtl="0" algn="ctr">
              <a:lnSpc>
                <a:spcPct val="90000"/>
              </a:lnSpc>
              <a:spcBef>
                <a:spcPts val="750"/>
              </a:spcBef>
              <a:spcAft>
                <a:spcPts val="0"/>
              </a:spcAft>
              <a:buClr>
                <a:schemeClr val="dk1"/>
              </a:buClr>
              <a:buSzPts val="1100"/>
              <a:buFont typeface="Arial"/>
              <a:buNone/>
            </a:pPr>
            <a:r>
              <a:rPr lang="en-US" sz="2900">
                <a:solidFill>
                  <a:srgbClr val="000000"/>
                </a:solidFill>
              </a:rPr>
              <a:t>"Assistive Technology is any item, piece of equipment, or product system, whether acquired commercially off the shelf, modified, or customize, that is used to increase, maintain, or improve functional capabilities of a person with a disability." </a:t>
            </a:r>
            <a:endParaRPr sz="2900">
              <a:solidFill>
                <a:srgbClr val="000000"/>
              </a:solidFill>
            </a:endParaRPr>
          </a:p>
          <a:p>
            <a:pPr indent="0" lvl="0" marL="0" rtl="0" algn="ctr">
              <a:lnSpc>
                <a:spcPct val="120000"/>
              </a:lnSpc>
              <a:spcBef>
                <a:spcPts val="1600"/>
              </a:spcBef>
              <a:spcAft>
                <a:spcPts val="1200"/>
              </a:spcAft>
              <a:buNone/>
            </a:pPr>
            <a:r>
              <a:rPr lang="en-US" sz="2400">
                <a:solidFill>
                  <a:srgbClr val="000000"/>
                </a:solidFill>
                <a:highlight>
                  <a:schemeClr val="lt1"/>
                </a:highlight>
              </a:rPr>
              <a:t>-- Individuals with Disabilities Education Improvement Act </a:t>
            </a:r>
            <a:br>
              <a:rPr lang="en-US" sz="2400">
                <a:solidFill>
                  <a:srgbClr val="000000"/>
                </a:solidFill>
                <a:highlight>
                  <a:schemeClr val="lt1"/>
                </a:highlight>
              </a:rPr>
            </a:br>
            <a:r>
              <a:rPr lang="en-US" sz="2400">
                <a:solidFill>
                  <a:srgbClr val="000000"/>
                </a:solidFill>
                <a:highlight>
                  <a:schemeClr val="lt1"/>
                </a:highlight>
              </a:rPr>
              <a:t>(Public Law 108-446)</a:t>
            </a:r>
            <a:endParaRPr sz="2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0"/>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Who’s Here?</a:t>
            </a:r>
            <a:endParaRPr/>
          </a:p>
        </p:txBody>
      </p:sp>
      <p:sp>
        <p:nvSpPr>
          <p:cNvPr id="326" name="Google Shape;326;p40"/>
          <p:cNvSpPr txBox="1"/>
          <p:nvPr>
            <p:ph idx="1" type="body"/>
          </p:nvPr>
        </p:nvSpPr>
        <p:spPr>
          <a:xfrm>
            <a:off x="304800" y="1752600"/>
            <a:ext cx="8534400" cy="43434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US"/>
              <a:t>Transition Coordinator</a:t>
            </a:r>
            <a:endParaRPr/>
          </a:p>
          <a:p>
            <a:pPr indent="-342900" lvl="0" marL="457200" rtl="0" algn="l">
              <a:spcBef>
                <a:spcPts val="1000"/>
              </a:spcBef>
              <a:spcAft>
                <a:spcPts val="0"/>
              </a:spcAft>
              <a:buSzPts val="1800"/>
              <a:buChar char="▪"/>
            </a:pPr>
            <a:r>
              <a:rPr lang="en-US"/>
              <a:t>Classroom staff</a:t>
            </a:r>
            <a:endParaRPr/>
          </a:p>
          <a:p>
            <a:pPr indent="-342900" lvl="0" marL="457200" rtl="0" algn="l">
              <a:spcBef>
                <a:spcPts val="1000"/>
              </a:spcBef>
              <a:spcAft>
                <a:spcPts val="0"/>
              </a:spcAft>
              <a:buSzPts val="1800"/>
              <a:buChar char="▪"/>
            </a:pPr>
            <a:r>
              <a:rPr lang="en-US"/>
              <a:t>Ancillary staff</a:t>
            </a:r>
            <a:endParaRPr/>
          </a:p>
          <a:p>
            <a:pPr indent="-342900" lvl="0" marL="457200" rtl="0" algn="l">
              <a:spcBef>
                <a:spcPts val="1000"/>
              </a:spcBef>
              <a:spcAft>
                <a:spcPts val="0"/>
              </a:spcAft>
              <a:buSzPts val="1800"/>
              <a:buChar char="▪"/>
            </a:pPr>
            <a:r>
              <a:rPr lang="en-US"/>
              <a:t>Administrator</a:t>
            </a:r>
            <a:endParaRPr/>
          </a:p>
          <a:p>
            <a:pPr indent="-342900" lvl="0" marL="457200" rtl="0" algn="l">
              <a:spcBef>
                <a:spcPts val="1000"/>
              </a:spcBef>
              <a:spcAft>
                <a:spcPts val="0"/>
              </a:spcAft>
              <a:buSzPts val="1800"/>
              <a:buChar char="▪"/>
            </a:pPr>
            <a:r>
              <a:rPr lang="en-US"/>
              <a:t>Family/Caregiver</a:t>
            </a:r>
            <a:endParaRPr/>
          </a:p>
          <a:p>
            <a:pPr indent="-342900" lvl="0" marL="457200" rtl="0" algn="l">
              <a:spcBef>
                <a:spcPts val="1000"/>
              </a:spcBef>
              <a:spcAft>
                <a:spcPts val="0"/>
              </a:spcAft>
              <a:buSzPts val="1800"/>
              <a:buChar char="▪"/>
            </a:pPr>
            <a:r>
              <a:rPr lang="en-US"/>
              <a:t>Students</a:t>
            </a:r>
            <a:endParaRPr/>
          </a:p>
          <a:p>
            <a:pPr indent="-342900" lvl="0" marL="457200" rtl="0" algn="l">
              <a:spcBef>
                <a:spcPts val="1000"/>
              </a:spcBef>
              <a:spcAft>
                <a:spcPts val="1000"/>
              </a:spcAft>
              <a:buSzPts val="1800"/>
              <a:buChar char="▪"/>
            </a:pPr>
            <a:r>
              <a:rPr lang="en-US"/>
              <a:t>Other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68" name="Shape 568"/>
        <p:cNvGrpSpPr/>
        <p:nvPr/>
      </p:nvGrpSpPr>
      <p:grpSpPr>
        <a:xfrm>
          <a:off x="0" y="0"/>
          <a:ext cx="0" cy="0"/>
          <a:chOff x="0" y="0"/>
          <a:chExt cx="0" cy="0"/>
        </a:xfrm>
      </p:grpSpPr>
      <p:sp>
        <p:nvSpPr>
          <p:cNvPr id="569" name="Google Shape;569;p67"/>
          <p:cNvSpPr txBox="1"/>
          <p:nvPr>
            <p:ph type="title"/>
          </p:nvPr>
        </p:nvSpPr>
        <p:spPr>
          <a:xfrm>
            <a:off x="4966975" y="3429000"/>
            <a:ext cx="37602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in Transition</a:t>
            </a:r>
            <a:endParaRPr/>
          </a:p>
        </p:txBody>
      </p:sp>
      <p:pic>
        <p:nvPicPr>
          <p:cNvPr descr="AT in transition considerations include employability, independent living, post-secondary education, socialization, recreation and leisure. " id="570" name="Google Shape;570;p67"/>
          <p:cNvPicPr preferRelativeResize="0"/>
          <p:nvPr/>
        </p:nvPicPr>
        <p:blipFill>
          <a:blip r:embed="rId3">
            <a:alphaModFix/>
          </a:blip>
          <a:stretch>
            <a:fillRect/>
          </a:stretch>
        </p:blipFill>
        <p:spPr>
          <a:xfrm>
            <a:off x="0" y="517875"/>
            <a:ext cx="9144000" cy="5822250"/>
          </a:xfrm>
          <a:prstGeom prst="rect">
            <a:avLst/>
          </a:prstGeom>
          <a:noFill/>
          <a:ln>
            <a:noFill/>
          </a:ln>
        </p:spPr>
      </p:pic>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8"/>
          <p:cNvSpPr txBox="1"/>
          <p:nvPr>
            <p:ph idx="2" type="body"/>
          </p:nvPr>
        </p:nvSpPr>
        <p:spPr>
          <a:xfrm>
            <a:off x="304800" y="1752600"/>
            <a:ext cx="4191000" cy="4343700"/>
          </a:xfrm>
          <a:prstGeom prst="rect">
            <a:avLst/>
          </a:prstGeom>
        </p:spPr>
        <p:txBody>
          <a:bodyPr anchorCtr="0" anchor="t" bIns="45700" lIns="91425" spcFirstLastPara="1" rIns="91425" wrap="square" tIns="45700">
            <a:noAutofit/>
          </a:bodyPr>
          <a:lstStyle/>
          <a:p>
            <a:pPr indent="0" lvl="0" marL="0" marR="419100" rtl="0" algn="l">
              <a:spcBef>
                <a:spcPts val="600"/>
              </a:spcBef>
              <a:spcAft>
                <a:spcPts val="2300"/>
              </a:spcAft>
              <a:buClr>
                <a:schemeClr val="dk1"/>
              </a:buClr>
              <a:buSzPts val="1100"/>
              <a:buFont typeface="Arial"/>
              <a:buNone/>
            </a:pPr>
            <a:r>
              <a:rPr lang="en-US"/>
              <a:t>According to the Americans with Disabilities Act (ADA), </a:t>
            </a:r>
            <a:r>
              <a:rPr b="1" lang="en-US"/>
              <a:t>employers with 15 or more employees are required to provide “reasonable accommodations”</a:t>
            </a:r>
            <a:r>
              <a:rPr lang="en-US"/>
              <a:t> to assist self-identified disabled employees perform the functions of their job. </a:t>
            </a:r>
            <a:endParaRPr sz="3600"/>
          </a:p>
        </p:txBody>
      </p:sp>
      <p:sp>
        <p:nvSpPr>
          <p:cNvPr id="576" name="Google Shape;576;p68"/>
          <p:cNvSpPr txBox="1"/>
          <p:nvPr>
            <p:ph type="title"/>
          </p:nvPr>
        </p:nvSpPr>
        <p:spPr>
          <a:xfrm>
            <a:off x="304800" y="381001"/>
            <a:ext cx="8534400" cy="987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for Employability</a:t>
            </a:r>
            <a:endParaRPr/>
          </a:p>
        </p:txBody>
      </p:sp>
      <p:pic>
        <p:nvPicPr>
          <p:cNvPr descr="Image of a young woman with Down Syndrome working on a computer with headphones" id="577" name="Google Shape;577;p68"/>
          <p:cNvPicPr preferRelativeResize="0"/>
          <p:nvPr/>
        </p:nvPicPr>
        <p:blipFill>
          <a:blip r:embed="rId3">
            <a:alphaModFix/>
          </a:blip>
          <a:stretch>
            <a:fillRect/>
          </a:stretch>
        </p:blipFill>
        <p:spPr>
          <a:xfrm>
            <a:off x="4064046" y="1857301"/>
            <a:ext cx="4645175" cy="31006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9"/>
          <p:cNvSpPr txBox="1"/>
          <p:nvPr>
            <p:ph type="title"/>
          </p:nvPr>
        </p:nvSpPr>
        <p:spPr>
          <a:xfrm>
            <a:off x="304800" y="508001"/>
            <a:ext cx="8534400" cy="131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a:t>AT for Employability:</a:t>
            </a:r>
            <a:endParaRPr/>
          </a:p>
          <a:p>
            <a:pPr indent="0" lvl="0" marL="0" rtl="0" algn="ctr">
              <a:spcBef>
                <a:spcPts val="0"/>
              </a:spcBef>
              <a:spcAft>
                <a:spcPts val="0"/>
              </a:spcAft>
              <a:buNone/>
            </a:pPr>
            <a:r>
              <a:rPr lang="en-US" sz="3800"/>
              <a:t>Support for Employers and Colleagues</a:t>
            </a:r>
            <a:endParaRPr sz="3800"/>
          </a:p>
        </p:txBody>
      </p:sp>
      <p:sp>
        <p:nvSpPr>
          <p:cNvPr id="583" name="Google Shape;583;p69"/>
          <p:cNvSpPr txBox="1"/>
          <p:nvPr>
            <p:ph idx="1" type="body"/>
          </p:nvPr>
        </p:nvSpPr>
        <p:spPr>
          <a:xfrm>
            <a:off x="4648200" y="2107750"/>
            <a:ext cx="4191000" cy="5791500"/>
          </a:xfrm>
          <a:prstGeom prst="rect">
            <a:avLst/>
          </a:prstGeom>
        </p:spPr>
        <p:txBody>
          <a:bodyPr anchorCtr="0" anchor="t" bIns="45700" lIns="91425" spcFirstLastPara="1" rIns="91425" wrap="square" tIns="45700">
            <a:noAutofit/>
          </a:bodyPr>
          <a:lstStyle/>
          <a:p>
            <a:pPr indent="0" lvl="0" marL="0" rtl="0" algn="l">
              <a:spcBef>
                <a:spcPts val="600"/>
              </a:spcBef>
              <a:spcAft>
                <a:spcPts val="600"/>
              </a:spcAft>
              <a:buClr>
                <a:schemeClr val="dk1"/>
              </a:buClr>
              <a:buSzPts val="1100"/>
              <a:buFont typeface="Arial"/>
              <a:buNone/>
            </a:pPr>
            <a:r>
              <a:rPr lang="en-US" sz="2100"/>
              <a:t>The </a:t>
            </a:r>
            <a:r>
              <a:rPr lang="en-US" sz="2100" u="sng">
                <a:solidFill>
                  <a:schemeClr val="accent5"/>
                </a:solidFill>
                <a:hlinkClick r:id="rId3">
                  <a:extLst>
                    <a:ext uri="{A12FA001-AC4F-418D-AE19-62706E023703}">
                      <ahyp:hlinkClr val="tx"/>
                    </a:ext>
                  </a:extLst>
                </a:hlinkClick>
              </a:rPr>
              <a:t>Job Accommodation Network </a:t>
            </a:r>
            <a:r>
              <a:rPr lang="en-US" sz="2100"/>
              <a:t>provides several free resources for both employers and employees. Information on this site includes products, services, and strategies that may be discussed as accommodations based on limitations and work-related functions.</a:t>
            </a:r>
            <a:endParaRPr/>
          </a:p>
        </p:txBody>
      </p:sp>
      <p:pic>
        <p:nvPicPr>
          <p:cNvPr descr="EARN logo&#10;EARN Employer Assistance and Resource  Network on Disability Inclusion. Advancing workforce diversity." id="584" name="Google Shape;584;p69"/>
          <p:cNvPicPr preferRelativeResize="0"/>
          <p:nvPr/>
        </p:nvPicPr>
        <p:blipFill>
          <a:blip r:embed="rId4">
            <a:alphaModFix/>
          </a:blip>
          <a:stretch>
            <a:fillRect/>
          </a:stretch>
        </p:blipFill>
        <p:spPr>
          <a:xfrm>
            <a:off x="304800" y="4264100"/>
            <a:ext cx="4070325" cy="1374075"/>
          </a:xfrm>
          <a:prstGeom prst="rect">
            <a:avLst/>
          </a:prstGeom>
          <a:noFill/>
          <a:ln>
            <a:noFill/>
          </a:ln>
        </p:spPr>
      </p:pic>
      <p:sp>
        <p:nvSpPr>
          <p:cNvPr descr="Image of the Employer Assistance and Resource Network on Disability Inclusion logo" id="585" name="Google Shape;585;p69"/>
          <p:cNvSpPr txBox="1"/>
          <p:nvPr>
            <p:ph idx="2" type="body"/>
          </p:nvPr>
        </p:nvSpPr>
        <p:spPr>
          <a:xfrm>
            <a:off x="244463" y="2107750"/>
            <a:ext cx="4191000" cy="3450300"/>
          </a:xfrm>
          <a:prstGeom prst="rect">
            <a:avLst/>
          </a:prstGeom>
        </p:spPr>
        <p:txBody>
          <a:bodyPr anchorCtr="0" anchor="t" bIns="45700" lIns="91425" spcFirstLastPara="1" rIns="91425" wrap="square" tIns="45700">
            <a:noAutofit/>
          </a:bodyPr>
          <a:lstStyle/>
          <a:p>
            <a:pPr indent="0" lvl="0" marL="0" rtl="0" algn="l">
              <a:spcBef>
                <a:spcPts val="600"/>
              </a:spcBef>
              <a:spcAft>
                <a:spcPts val="600"/>
              </a:spcAft>
              <a:buNone/>
            </a:pPr>
            <a:r>
              <a:rPr lang="en-US" sz="2100"/>
              <a:t>The </a:t>
            </a:r>
            <a:r>
              <a:rPr lang="en-US" sz="2100" u="sng">
                <a:solidFill>
                  <a:schemeClr val="hlink"/>
                </a:solidFill>
                <a:hlinkClick r:id="rId5"/>
              </a:rPr>
              <a:t>Employer Assistance and Resource Network on Disability Inclusion</a:t>
            </a:r>
            <a:r>
              <a:rPr lang="en-US" sz="2100"/>
              <a:t> offers a self-paced learning guide to building an inclusive business culture.</a:t>
            </a:r>
            <a:endParaRPr sz="2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0"/>
          <p:cNvSpPr txBox="1"/>
          <p:nvPr>
            <p:ph type="title"/>
          </p:nvPr>
        </p:nvSpPr>
        <p:spPr>
          <a:xfrm>
            <a:off x="304800" y="508000"/>
            <a:ext cx="8534400" cy="1320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a:t>AT for Employability:</a:t>
            </a:r>
            <a:endParaRPr/>
          </a:p>
          <a:p>
            <a:pPr indent="0" lvl="0" marL="0" rtl="0" algn="ctr">
              <a:spcBef>
                <a:spcPts val="0"/>
              </a:spcBef>
              <a:spcAft>
                <a:spcPts val="0"/>
              </a:spcAft>
              <a:buNone/>
            </a:pPr>
            <a:r>
              <a:rPr lang="en-US"/>
              <a:t>TextHelp</a:t>
            </a:r>
            <a:endParaRPr/>
          </a:p>
        </p:txBody>
      </p:sp>
      <p:sp>
        <p:nvSpPr>
          <p:cNvPr id="591" name="Google Shape;591;p70"/>
          <p:cNvSpPr txBox="1"/>
          <p:nvPr>
            <p:ph idx="1" type="body"/>
          </p:nvPr>
        </p:nvSpPr>
        <p:spPr>
          <a:xfrm>
            <a:off x="304800" y="2094150"/>
            <a:ext cx="4267200" cy="4002300"/>
          </a:xfrm>
          <a:prstGeom prst="rect">
            <a:avLst/>
          </a:prstGeom>
        </p:spPr>
        <p:txBody>
          <a:bodyPr anchorCtr="0" anchor="t" bIns="45700" lIns="91425" spcFirstLastPara="1" rIns="91425" wrap="square" tIns="45700">
            <a:noAutofit/>
          </a:bodyPr>
          <a:lstStyle/>
          <a:p>
            <a:pPr indent="0" lvl="0" marL="0" rtl="0" algn="l">
              <a:spcBef>
                <a:spcPts val="360"/>
              </a:spcBef>
              <a:spcAft>
                <a:spcPts val="1200"/>
              </a:spcAft>
              <a:buNone/>
            </a:pPr>
            <a:r>
              <a:rPr lang="en-US" sz="2500" u="sng">
                <a:solidFill>
                  <a:schemeClr val="hlink"/>
                </a:solidFill>
                <a:hlinkClick r:id="rId3"/>
              </a:rPr>
              <a:t>TextHelp </a:t>
            </a:r>
            <a:r>
              <a:rPr lang="en-US" sz="2500"/>
              <a:t>creates technology to ensure access and inclusion in the workplace.</a:t>
            </a:r>
            <a:endParaRPr sz="2500"/>
          </a:p>
        </p:txBody>
      </p:sp>
      <p:pic>
        <p:nvPicPr>
          <p:cNvPr descr="Image of Read&amp;Write logo from Text Help. Subtitle reads 'supporting reading, writing, comprehension, organization, study, and exams'" id="592" name="Google Shape;592;p70"/>
          <p:cNvPicPr preferRelativeResize="0"/>
          <p:nvPr/>
        </p:nvPicPr>
        <p:blipFill>
          <a:blip r:embed="rId4">
            <a:alphaModFix/>
          </a:blip>
          <a:stretch>
            <a:fillRect/>
          </a:stretch>
        </p:blipFill>
        <p:spPr>
          <a:xfrm>
            <a:off x="5343100" y="2523481"/>
            <a:ext cx="3248550" cy="2436425"/>
          </a:xfrm>
          <a:prstGeom prst="rect">
            <a:avLst/>
          </a:prstGeom>
          <a:noFill/>
          <a:ln>
            <a:noFill/>
          </a:ln>
        </p:spPr>
      </p:pic>
      <p:pic>
        <p:nvPicPr>
          <p:cNvPr descr="Image of ReachDeck software including a computer task bar and several smaller computer windows " id="593" name="Google Shape;593;p70"/>
          <p:cNvPicPr preferRelativeResize="0"/>
          <p:nvPr/>
        </p:nvPicPr>
        <p:blipFill>
          <a:blip r:embed="rId5">
            <a:alphaModFix/>
          </a:blip>
          <a:stretch>
            <a:fillRect/>
          </a:stretch>
        </p:blipFill>
        <p:spPr>
          <a:xfrm>
            <a:off x="1079775" y="3609433"/>
            <a:ext cx="4060710" cy="24364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1"/>
          <p:cNvSpPr txBox="1"/>
          <p:nvPr>
            <p:ph type="title"/>
          </p:nvPr>
        </p:nvSpPr>
        <p:spPr>
          <a:xfrm>
            <a:off x="304800" y="624068"/>
            <a:ext cx="8534400" cy="987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for Independent Living: Accessibility</a:t>
            </a:r>
            <a:endParaRPr/>
          </a:p>
        </p:txBody>
      </p:sp>
      <p:sp>
        <p:nvSpPr>
          <p:cNvPr id="599" name="Google Shape;599;p71"/>
          <p:cNvSpPr txBox="1"/>
          <p:nvPr>
            <p:ph idx="2" type="body"/>
          </p:nvPr>
        </p:nvSpPr>
        <p:spPr>
          <a:xfrm>
            <a:off x="304800" y="2034700"/>
            <a:ext cx="4191000" cy="4061700"/>
          </a:xfrm>
          <a:prstGeom prst="rect">
            <a:avLst/>
          </a:prstGeom>
        </p:spPr>
        <p:txBody>
          <a:bodyPr anchorCtr="0" anchor="t" bIns="45700" lIns="91425" spcFirstLastPara="1" rIns="91425" wrap="square" tIns="45700">
            <a:noAutofit/>
          </a:bodyPr>
          <a:lstStyle/>
          <a:p>
            <a:pPr indent="-381000" lvl="0" marL="457200" rtl="0" algn="l">
              <a:spcBef>
                <a:spcPts val="600"/>
              </a:spcBef>
              <a:spcAft>
                <a:spcPts val="0"/>
              </a:spcAft>
              <a:buSzPts val="2400"/>
              <a:buFont typeface="Questrial"/>
              <a:buChar char="●"/>
            </a:pPr>
            <a:r>
              <a:rPr lang="en-US" u="sng">
                <a:solidFill>
                  <a:srgbClr val="1155CC"/>
                </a:solidFill>
                <a:latin typeface="Questrial"/>
                <a:ea typeface="Questrial"/>
                <a:cs typeface="Questrial"/>
                <a:sym typeface="Questrial"/>
                <a:hlinkClick r:id="rId3">
                  <a:extLst>
                    <a:ext uri="{A12FA001-AC4F-418D-AE19-62706E023703}">
                      <ahyp:hlinkClr val="tx"/>
                    </a:ext>
                  </a:extLst>
                </a:hlinkClick>
              </a:rPr>
              <a:t>Android Accessibility</a:t>
            </a:r>
            <a:endParaRPr>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US" u="sng">
                <a:solidFill>
                  <a:srgbClr val="1155CC"/>
                </a:solidFill>
                <a:latin typeface="Questrial"/>
                <a:ea typeface="Questrial"/>
                <a:cs typeface="Questrial"/>
                <a:sym typeface="Questrial"/>
                <a:hlinkClick r:id="rId4">
                  <a:extLst>
                    <a:ext uri="{A12FA001-AC4F-418D-AE19-62706E023703}">
                      <ahyp:hlinkClr val="tx"/>
                    </a:ext>
                  </a:extLst>
                </a:hlinkClick>
              </a:rPr>
              <a:t>Apple Accessibility</a:t>
            </a:r>
            <a:endParaRPr>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US" u="sng">
                <a:solidFill>
                  <a:srgbClr val="1155CC"/>
                </a:solidFill>
                <a:latin typeface="Questrial"/>
                <a:ea typeface="Questrial"/>
                <a:cs typeface="Questrial"/>
                <a:sym typeface="Questrial"/>
                <a:hlinkClick r:id="rId5">
                  <a:extLst>
                    <a:ext uri="{A12FA001-AC4F-418D-AE19-62706E023703}">
                      <ahyp:hlinkClr val="tx"/>
                    </a:ext>
                  </a:extLst>
                </a:hlinkClick>
              </a:rPr>
              <a:t>Google Accessibility</a:t>
            </a:r>
            <a:endParaRPr>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US" u="sng">
                <a:solidFill>
                  <a:srgbClr val="1155CC"/>
                </a:solidFill>
                <a:latin typeface="Questrial"/>
                <a:ea typeface="Questrial"/>
                <a:cs typeface="Questrial"/>
                <a:sym typeface="Questrial"/>
                <a:hlinkClick r:id="rId6">
                  <a:extLst>
                    <a:ext uri="{A12FA001-AC4F-418D-AE19-62706E023703}">
                      <ahyp:hlinkClr val="tx"/>
                    </a:ext>
                  </a:extLst>
                </a:hlinkClick>
              </a:rPr>
              <a:t>Windows Accessibility</a:t>
            </a:r>
            <a:endParaRPr>
              <a:latin typeface="Questrial"/>
              <a:ea typeface="Questrial"/>
              <a:cs typeface="Questrial"/>
              <a:sym typeface="Questrial"/>
            </a:endParaRPr>
          </a:p>
        </p:txBody>
      </p:sp>
      <p:pic>
        <p:nvPicPr>
          <p:cNvPr descr="Image of Apple logo" id="600" name="Google Shape;600;p71"/>
          <p:cNvPicPr preferRelativeResize="0"/>
          <p:nvPr/>
        </p:nvPicPr>
        <p:blipFill>
          <a:blip r:embed="rId7">
            <a:alphaModFix/>
          </a:blip>
          <a:stretch>
            <a:fillRect/>
          </a:stretch>
        </p:blipFill>
        <p:spPr>
          <a:xfrm>
            <a:off x="7132175" y="1533467"/>
            <a:ext cx="1421650" cy="1421650"/>
          </a:xfrm>
          <a:prstGeom prst="rect">
            <a:avLst/>
          </a:prstGeom>
          <a:noFill/>
          <a:ln>
            <a:noFill/>
          </a:ln>
        </p:spPr>
      </p:pic>
      <p:pic>
        <p:nvPicPr>
          <p:cNvPr descr="Image of Google logo" id="601" name="Google Shape;601;p71"/>
          <p:cNvPicPr preferRelativeResize="0"/>
          <p:nvPr/>
        </p:nvPicPr>
        <p:blipFill>
          <a:blip r:embed="rId8">
            <a:alphaModFix/>
          </a:blip>
          <a:stretch>
            <a:fillRect/>
          </a:stretch>
        </p:blipFill>
        <p:spPr>
          <a:xfrm>
            <a:off x="5168900" y="2735200"/>
            <a:ext cx="1963275" cy="1963275"/>
          </a:xfrm>
          <a:prstGeom prst="rect">
            <a:avLst/>
          </a:prstGeom>
          <a:noFill/>
          <a:ln>
            <a:noFill/>
          </a:ln>
        </p:spPr>
      </p:pic>
      <p:pic>
        <p:nvPicPr>
          <p:cNvPr descr="Image of Microsoft logo" id="602" name="Google Shape;602;p71"/>
          <p:cNvPicPr preferRelativeResize="0"/>
          <p:nvPr/>
        </p:nvPicPr>
        <p:blipFill>
          <a:blip r:embed="rId9">
            <a:alphaModFix/>
          </a:blip>
          <a:stretch>
            <a:fillRect/>
          </a:stretch>
        </p:blipFill>
        <p:spPr>
          <a:xfrm>
            <a:off x="7132175" y="4322967"/>
            <a:ext cx="1611249" cy="14216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2"/>
          <p:cNvSpPr txBox="1"/>
          <p:nvPr>
            <p:ph type="title"/>
          </p:nvPr>
        </p:nvSpPr>
        <p:spPr>
          <a:xfrm>
            <a:off x="304800" y="508000"/>
            <a:ext cx="8534400" cy="1320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for Independent Living: </a:t>
            </a:r>
            <a:br>
              <a:rPr lang="en-US"/>
            </a:br>
            <a:r>
              <a:rPr lang="en-US"/>
              <a:t>Smart Home Devices</a:t>
            </a:r>
            <a:endParaRPr/>
          </a:p>
        </p:txBody>
      </p:sp>
      <p:sp>
        <p:nvSpPr>
          <p:cNvPr id="608" name="Google Shape;608;p72"/>
          <p:cNvSpPr txBox="1"/>
          <p:nvPr>
            <p:ph idx="1" type="body"/>
          </p:nvPr>
        </p:nvSpPr>
        <p:spPr>
          <a:xfrm>
            <a:off x="304800" y="1971675"/>
            <a:ext cx="4401600" cy="4133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200" u="sng">
                <a:solidFill>
                  <a:schemeClr val="hlink"/>
                </a:solidFill>
                <a:hlinkClick r:id="rId3"/>
              </a:rPr>
              <a:t>Smart home devices</a:t>
            </a:r>
            <a:r>
              <a:rPr lang="en-US" sz="2200">
                <a:solidFill>
                  <a:srgbClr val="333333"/>
                </a:solidFill>
              </a:rPr>
              <a:t> can make everyday life more convenient, safer, and social for adults with disabilities. These include technology such as:</a:t>
            </a:r>
            <a:endParaRPr sz="2200">
              <a:solidFill>
                <a:srgbClr val="333333"/>
              </a:solidFill>
            </a:endParaRPr>
          </a:p>
          <a:p>
            <a:pPr indent="-368300" lvl="0" marL="457200" rtl="0" algn="l">
              <a:spcBef>
                <a:spcPts val="1200"/>
              </a:spcBef>
              <a:spcAft>
                <a:spcPts val="0"/>
              </a:spcAft>
              <a:buClr>
                <a:srgbClr val="333333"/>
              </a:buClr>
              <a:buSzPts val="2200"/>
              <a:buChar char="▪"/>
            </a:pPr>
            <a:r>
              <a:rPr lang="en-US" sz="2200">
                <a:solidFill>
                  <a:srgbClr val="333333"/>
                </a:solidFill>
              </a:rPr>
              <a:t>Smart plugs</a:t>
            </a:r>
            <a:endParaRPr sz="2200">
              <a:solidFill>
                <a:srgbClr val="333333"/>
              </a:solidFill>
            </a:endParaRPr>
          </a:p>
          <a:p>
            <a:pPr indent="-368300" lvl="0" marL="457200" rtl="0" algn="l">
              <a:spcBef>
                <a:spcPts val="0"/>
              </a:spcBef>
              <a:spcAft>
                <a:spcPts val="0"/>
              </a:spcAft>
              <a:buClr>
                <a:srgbClr val="333333"/>
              </a:buClr>
              <a:buSzPts val="2200"/>
              <a:buChar char="▪"/>
            </a:pPr>
            <a:r>
              <a:rPr lang="en-US" sz="2200">
                <a:solidFill>
                  <a:srgbClr val="333333"/>
                </a:solidFill>
              </a:rPr>
              <a:t>Cameras</a:t>
            </a:r>
            <a:endParaRPr sz="2200">
              <a:solidFill>
                <a:srgbClr val="333333"/>
              </a:solidFill>
            </a:endParaRPr>
          </a:p>
          <a:p>
            <a:pPr indent="-368300" lvl="0" marL="457200" rtl="0" algn="l">
              <a:spcBef>
                <a:spcPts val="0"/>
              </a:spcBef>
              <a:spcAft>
                <a:spcPts val="0"/>
              </a:spcAft>
              <a:buClr>
                <a:srgbClr val="333333"/>
              </a:buClr>
              <a:buSzPts val="2200"/>
              <a:buChar char="▪"/>
            </a:pPr>
            <a:r>
              <a:rPr lang="en-US" sz="2200">
                <a:solidFill>
                  <a:srgbClr val="333333"/>
                </a:solidFill>
              </a:rPr>
              <a:t>Sensors</a:t>
            </a:r>
            <a:endParaRPr sz="2200">
              <a:solidFill>
                <a:srgbClr val="333333"/>
              </a:solidFill>
            </a:endParaRPr>
          </a:p>
          <a:p>
            <a:pPr indent="-368300" lvl="0" marL="457200" rtl="0" algn="l">
              <a:spcBef>
                <a:spcPts val="0"/>
              </a:spcBef>
              <a:spcAft>
                <a:spcPts val="0"/>
              </a:spcAft>
              <a:buClr>
                <a:srgbClr val="333333"/>
              </a:buClr>
              <a:buSzPts val="2200"/>
              <a:buChar char="▪"/>
            </a:pPr>
            <a:r>
              <a:rPr lang="en-US" sz="2200">
                <a:solidFill>
                  <a:srgbClr val="333333"/>
                </a:solidFill>
              </a:rPr>
              <a:t>Voice activated speakers (Alexa or Google Home)</a:t>
            </a:r>
            <a:endParaRPr sz="4300"/>
          </a:p>
        </p:txBody>
      </p:sp>
      <p:pic>
        <p:nvPicPr>
          <p:cNvPr descr="Image of an Alexa smart speaker" id="609" name="Google Shape;609;p72"/>
          <p:cNvPicPr preferRelativeResize="0"/>
          <p:nvPr/>
        </p:nvPicPr>
        <p:blipFill>
          <a:blip r:embed="rId4">
            <a:alphaModFix/>
          </a:blip>
          <a:stretch>
            <a:fillRect/>
          </a:stretch>
        </p:blipFill>
        <p:spPr>
          <a:xfrm>
            <a:off x="4840100" y="1690733"/>
            <a:ext cx="1827376" cy="1937449"/>
          </a:xfrm>
          <a:prstGeom prst="rect">
            <a:avLst/>
          </a:prstGeom>
          <a:noFill/>
          <a:ln>
            <a:noFill/>
          </a:ln>
        </p:spPr>
      </p:pic>
      <p:pic>
        <p:nvPicPr>
          <p:cNvPr descr="Image of a Nest Smart Thermometer " id="610" name="Google Shape;610;p72"/>
          <p:cNvPicPr preferRelativeResize="0"/>
          <p:nvPr/>
        </p:nvPicPr>
        <p:blipFill>
          <a:blip r:embed="rId5">
            <a:alphaModFix/>
          </a:blip>
          <a:stretch>
            <a:fillRect/>
          </a:stretch>
        </p:blipFill>
        <p:spPr>
          <a:xfrm>
            <a:off x="7011825" y="2506951"/>
            <a:ext cx="1827375" cy="1827375"/>
          </a:xfrm>
          <a:prstGeom prst="rect">
            <a:avLst/>
          </a:prstGeom>
          <a:noFill/>
          <a:ln>
            <a:noFill/>
          </a:ln>
        </p:spPr>
      </p:pic>
      <p:pic>
        <p:nvPicPr>
          <p:cNvPr descr="Image of a Google Hub " id="611" name="Google Shape;611;p72"/>
          <p:cNvPicPr preferRelativeResize="0"/>
          <p:nvPr/>
        </p:nvPicPr>
        <p:blipFill>
          <a:blip r:embed="rId6">
            <a:alphaModFix/>
          </a:blip>
          <a:stretch>
            <a:fillRect/>
          </a:stretch>
        </p:blipFill>
        <p:spPr>
          <a:xfrm>
            <a:off x="5184450" y="4019066"/>
            <a:ext cx="1827374" cy="18273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3"/>
          <p:cNvSpPr txBox="1"/>
          <p:nvPr>
            <p:ph type="title"/>
          </p:nvPr>
        </p:nvSpPr>
        <p:spPr>
          <a:xfrm>
            <a:off x="304800" y="365133"/>
            <a:ext cx="8534400" cy="762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for Post-Secondary Education</a:t>
            </a:r>
            <a:endParaRPr/>
          </a:p>
        </p:txBody>
      </p:sp>
      <p:sp>
        <p:nvSpPr>
          <p:cNvPr id="617" name="Google Shape;617;p73"/>
          <p:cNvSpPr txBox="1"/>
          <p:nvPr>
            <p:ph idx="1" type="body"/>
          </p:nvPr>
        </p:nvSpPr>
        <p:spPr>
          <a:xfrm>
            <a:off x="304800" y="1506301"/>
            <a:ext cx="8534400" cy="4590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400"/>
              <a:t>Universities have legal obligations under Section 504 and the American with Disabilities Act (ADA) to provide equal opportunities to learners with disabilities. </a:t>
            </a:r>
            <a:br>
              <a:rPr lang="en-US" sz="2400"/>
            </a:br>
            <a:r>
              <a:rPr lang="en-US" sz="2400"/>
              <a:t>Examples of AT may include: </a:t>
            </a:r>
            <a:endParaRPr sz="2400"/>
          </a:p>
          <a:p>
            <a:pPr indent="-355600" lvl="0" marL="457200" rtl="0" algn="l">
              <a:spcBef>
                <a:spcPts val="1200"/>
              </a:spcBef>
              <a:spcAft>
                <a:spcPts val="0"/>
              </a:spcAft>
              <a:buSzPts val="2000"/>
              <a:buChar char="▪"/>
            </a:pPr>
            <a:r>
              <a:rPr lang="en-US" sz="2000"/>
              <a:t>Qualified interpreters</a:t>
            </a:r>
            <a:endParaRPr sz="2000"/>
          </a:p>
          <a:p>
            <a:pPr indent="-355600" lvl="0" marL="457200" rtl="0" algn="l">
              <a:spcBef>
                <a:spcPts val="0"/>
              </a:spcBef>
              <a:spcAft>
                <a:spcPts val="0"/>
              </a:spcAft>
              <a:buSzPts val="2000"/>
              <a:buChar char="▪"/>
            </a:pPr>
            <a:r>
              <a:rPr lang="en-US" sz="2000"/>
              <a:t>Open and closed captioning</a:t>
            </a:r>
            <a:endParaRPr sz="2000"/>
          </a:p>
          <a:p>
            <a:pPr indent="-355600" lvl="0" marL="457200" rtl="0" algn="l">
              <a:spcBef>
                <a:spcPts val="0"/>
              </a:spcBef>
              <a:spcAft>
                <a:spcPts val="0"/>
              </a:spcAft>
              <a:buSzPts val="2000"/>
              <a:buChar char="▪"/>
            </a:pPr>
            <a:r>
              <a:rPr lang="en-US" sz="2000"/>
              <a:t>Materials in Braille</a:t>
            </a:r>
            <a:endParaRPr sz="2000"/>
          </a:p>
          <a:p>
            <a:pPr indent="-355600" lvl="0" marL="457200" rtl="0" algn="l">
              <a:spcBef>
                <a:spcPts val="0"/>
              </a:spcBef>
              <a:spcAft>
                <a:spcPts val="0"/>
              </a:spcAft>
              <a:buSzPts val="2000"/>
              <a:buChar char="▪"/>
            </a:pPr>
            <a:r>
              <a:rPr lang="en-US" sz="2000"/>
              <a:t>Large print materials</a:t>
            </a:r>
            <a:endParaRPr sz="2000"/>
          </a:p>
          <a:p>
            <a:pPr indent="0" lvl="0" marL="0" rtl="0" algn="l">
              <a:spcBef>
                <a:spcPts val="1200"/>
              </a:spcBef>
              <a:spcAft>
                <a:spcPts val="1200"/>
              </a:spcAft>
              <a:buNone/>
            </a:pPr>
            <a:r>
              <a:rPr lang="en-US" sz="2400"/>
              <a:t>Learners who are attending or will be attending college have the responsibility to request the AT or reasonable modifications. </a:t>
            </a:r>
            <a:endParaRPr sz="2400"/>
          </a:p>
        </p:txBody>
      </p:sp>
      <p:pic>
        <p:nvPicPr>
          <p:cNvPr descr="Black and white image of a large lecture hall with white screen hanging on the wall" id="618" name="Google Shape;618;p73"/>
          <p:cNvPicPr preferRelativeResize="0"/>
          <p:nvPr/>
        </p:nvPicPr>
        <p:blipFill rotWithShape="1">
          <a:blip r:embed="rId3">
            <a:alphaModFix/>
          </a:blip>
          <a:srcRect b="16672" l="0" r="0" t="16019"/>
          <a:stretch/>
        </p:blipFill>
        <p:spPr>
          <a:xfrm>
            <a:off x="6297050" y="2669727"/>
            <a:ext cx="1841524" cy="1652651"/>
          </a:xfrm>
          <a:prstGeom prst="rect">
            <a:avLst/>
          </a:prstGeom>
          <a:noFill/>
          <a:ln>
            <a:noFill/>
          </a:ln>
        </p:spPr>
      </p:pic>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4"/>
          <p:cNvSpPr txBox="1"/>
          <p:nvPr>
            <p:ph type="title"/>
          </p:nvPr>
        </p:nvSpPr>
        <p:spPr>
          <a:xfrm>
            <a:off x="304800" y="365130"/>
            <a:ext cx="8534400" cy="768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for Socialization</a:t>
            </a:r>
            <a:endParaRPr/>
          </a:p>
        </p:txBody>
      </p:sp>
      <p:sp>
        <p:nvSpPr>
          <p:cNvPr id="624" name="Google Shape;624;p74"/>
          <p:cNvSpPr txBox="1"/>
          <p:nvPr>
            <p:ph idx="1" type="body"/>
          </p:nvPr>
        </p:nvSpPr>
        <p:spPr>
          <a:xfrm>
            <a:off x="304800" y="1257200"/>
            <a:ext cx="7688700" cy="43437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900"/>
              <a:t>Research demonstrates that social media has an unusually positive effect on the lives of people who use AAC. Social media is associated with:</a:t>
            </a:r>
            <a:endParaRPr sz="1900"/>
          </a:p>
          <a:p>
            <a:pPr indent="-349250" lvl="0" marL="457200" rtl="0" algn="l">
              <a:lnSpc>
                <a:spcPct val="115000"/>
              </a:lnSpc>
              <a:spcBef>
                <a:spcPts val="1200"/>
              </a:spcBef>
              <a:spcAft>
                <a:spcPts val="0"/>
              </a:spcAft>
              <a:buClr>
                <a:schemeClr val="dk1"/>
              </a:buClr>
              <a:buSzPts val="1900"/>
              <a:buFont typeface="Avenir"/>
              <a:buChar char="●"/>
            </a:pPr>
            <a:r>
              <a:rPr lang="en-US" sz="1900"/>
              <a:t>increased interaction and communication with more people</a:t>
            </a:r>
            <a:endParaRPr sz="1900"/>
          </a:p>
          <a:p>
            <a:pPr indent="-349250" lvl="0" marL="457200" rtl="0" algn="l">
              <a:lnSpc>
                <a:spcPct val="115000"/>
              </a:lnSpc>
              <a:spcBef>
                <a:spcPts val="0"/>
              </a:spcBef>
              <a:spcAft>
                <a:spcPts val="0"/>
              </a:spcAft>
              <a:buClr>
                <a:schemeClr val="dk1"/>
              </a:buClr>
              <a:buSzPts val="1900"/>
              <a:buFont typeface="Avenir"/>
              <a:buChar char="●"/>
            </a:pPr>
            <a:r>
              <a:rPr lang="en-US" sz="1900"/>
              <a:t>improved social closeness with friends, family and co-workers</a:t>
            </a:r>
            <a:endParaRPr sz="1900"/>
          </a:p>
          <a:p>
            <a:pPr indent="-349250" lvl="0" marL="457200" rtl="0" algn="l">
              <a:lnSpc>
                <a:spcPct val="115000"/>
              </a:lnSpc>
              <a:spcBef>
                <a:spcPts val="0"/>
              </a:spcBef>
              <a:spcAft>
                <a:spcPts val="0"/>
              </a:spcAft>
              <a:buClr>
                <a:schemeClr val="dk1"/>
              </a:buClr>
              <a:buSzPts val="1900"/>
              <a:buFont typeface="Avenir"/>
              <a:buChar char="●"/>
            </a:pPr>
            <a:r>
              <a:rPr lang="en-US" sz="1900"/>
              <a:t>reduced isolation and loneliness</a:t>
            </a:r>
            <a:endParaRPr sz="1900"/>
          </a:p>
          <a:p>
            <a:pPr indent="-349250" lvl="0" marL="457200" rtl="0" algn="l">
              <a:lnSpc>
                <a:spcPct val="115000"/>
              </a:lnSpc>
              <a:spcBef>
                <a:spcPts val="0"/>
              </a:spcBef>
              <a:spcAft>
                <a:spcPts val="0"/>
              </a:spcAft>
              <a:buClr>
                <a:schemeClr val="dk1"/>
              </a:buClr>
              <a:buSzPts val="1900"/>
              <a:buFont typeface="Avenir"/>
              <a:buChar char="●"/>
            </a:pPr>
            <a:r>
              <a:rPr lang="en-US" sz="1900"/>
              <a:t>increased independence</a:t>
            </a:r>
            <a:endParaRPr sz="1900"/>
          </a:p>
          <a:p>
            <a:pPr indent="-349250" lvl="0" marL="457200" rtl="0" algn="l">
              <a:lnSpc>
                <a:spcPct val="115000"/>
              </a:lnSpc>
              <a:spcBef>
                <a:spcPts val="0"/>
              </a:spcBef>
              <a:spcAft>
                <a:spcPts val="0"/>
              </a:spcAft>
              <a:buClr>
                <a:schemeClr val="dk1"/>
              </a:buClr>
              <a:buSzPts val="1900"/>
              <a:buFont typeface="Avenir"/>
              <a:buChar char="●"/>
            </a:pPr>
            <a:r>
              <a:rPr lang="en-US" sz="1900"/>
              <a:t>building a self-identity and improved self-expression</a:t>
            </a:r>
            <a:endParaRPr sz="1900"/>
          </a:p>
          <a:p>
            <a:pPr indent="-349250" lvl="0" marL="457200" rtl="0" algn="l">
              <a:lnSpc>
                <a:spcPct val="115000"/>
              </a:lnSpc>
              <a:spcBef>
                <a:spcPts val="0"/>
              </a:spcBef>
              <a:spcAft>
                <a:spcPts val="0"/>
              </a:spcAft>
              <a:buClr>
                <a:schemeClr val="dk1"/>
              </a:buClr>
              <a:buSzPts val="1900"/>
              <a:buFont typeface="Avenir"/>
              <a:buChar char="●"/>
            </a:pPr>
            <a:r>
              <a:rPr lang="en-US" sz="1900"/>
              <a:t>maintenance of personal interests and hobbies</a:t>
            </a:r>
            <a:endParaRPr sz="1900"/>
          </a:p>
          <a:p>
            <a:pPr indent="-349250" lvl="0" marL="457200" rtl="0" algn="l">
              <a:lnSpc>
                <a:spcPct val="115000"/>
              </a:lnSpc>
              <a:spcBef>
                <a:spcPts val="0"/>
              </a:spcBef>
              <a:spcAft>
                <a:spcPts val="0"/>
              </a:spcAft>
              <a:buClr>
                <a:schemeClr val="dk1"/>
              </a:buClr>
              <a:buSzPts val="1900"/>
              <a:buFont typeface="Avenir"/>
              <a:buChar char="●"/>
            </a:pPr>
            <a:r>
              <a:rPr lang="en-US" sz="1900"/>
              <a:t>increased social roles, such as by becoming a blogger or mentor on a social media site</a:t>
            </a:r>
            <a:endParaRPr sz="1900"/>
          </a:p>
          <a:p>
            <a:pPr indent="-349250" lvl="0" marL="457200" rtl="0" algn="l">
              <a:lnSpc>
                <a:spcPct val="115000"/>
              </a:lnSpc>
              <a:spcBef>
                <a:spcPts val="0"/>
              </a:spcBef>
              <a:spcAft>
                <a:spcPts val="0"/>
              </a:spcAft>
              <a:buClr>
                <a:schemeClr val="dk1"/>
              </a:buClr>
              <a:buSzPts val="1900"/>
              <a:buFont typeface="Avenir"/>
              <a:buChar char="●"/>
            </a:pPr>
            <a:r>
              <a:rPr lang="en-US" sz="1900"/>
              <a:t>improved physical health, improved access to advice, and improved information sharing with physician.</a:t>
            </a:r>
            <a:endParaRPr sz="1900"/>
          </a:p>
          <a:p>
            <a:pPr indent="0" lvl="0" marL="0" rtl="0" algn="l">
              <a:lnSpc>
                <a:spcPct val="115000"/>
              </a:lnSpc>
              <a:spcBef>
                <a:spcPts val="1200"/>
              </a:spcBef>
              <a:spcAft>
                <a:spcPts val="1200"/>
              </a:spcAft>
              <a:buNone/>
            </a:pPr>
            <a:r>
              <a:rPr lang="en-US" sz="1200">
                <a:solidFill>
                  <a:srgbClr val="212121"/>
                </a:solidFill>
                <a:highlight>
                  <a:srgbClr val="FFFFFF"/>
                </a:highlight>
              </a:rPr>
              <a:t>Caron JG, Light J. Social media experiences of adolescents and young adults with cerebral palsy who use augmentative and alternative communication. Int J Speech Lang Pathol. 2017 Feb;19(1):30-42. doi: 10.3109/17549507.2016.1143970. Epub 2016 Apr 6. PMID: 27063698.</a:t>
            </a:r>
            <a:endParaRPr sz="3500"/>
          </a:p>
        </p:txBody>
      </p:sp>
      <p:pic>
        <p:nvPicPr>
          <p:cNvPr descr="Image of Facebook logo" id="625" name="Google Shape;625;p74"/>
          <p:cNvPicPr preferRelativeResize="0"/>
          <p:nvPr/>
        </p:nvPicPr>
        <p:blipFill>
          <a:blip r:embed="rId3">
            <a:alphaModFix/>
          </a:blip>
          <a:stretch>
            <a:fillRect/>
          </a:stretch>
        </p:blipFill>
        <p:spPr>
          <a:xfrm>
            <a:off x="7993500" y="2507700"/>
            <a:ext cx="829251" cy="829251"/>
          </a:xfrm>
          <a:prstGeom prst="rect">
            <a:avLst/>
          </a:prstGeom>
          <a:noFill/>
          <a:ln>
            <a:noFill/>
          </a:ln>
        </p:spPr>
      </p:pic>
      <p:pic>
        <p:nvPicPr>
          <p:cNvPr descr="Image of Instagram logo" id="626" name="Google Shape;626;p74"/>
          <p:cNvPicPr preferRelativeResize="0"/>
          <p:nvPr/>
        </p:nvPicPr>
        <p:blipFill>
          <a:blip r:embed="rId4">
            <a:alphaModFix/>
          </a:blip>
          <a:stretch>
            <a:fillRect/>
          </a:stretch>
        </p:blipFill>
        <p:spPr>
          <a:xfrm>
            <a:off x="8028438" y="3591922"/>
            <a:ext cx="759373" cy="7594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5"/>
          <p:cNvSpPr txBox="1"/>
          <p:nvPr>
            <p:ph type="title"/>
          </p:nvPr>
        </p:nvSpPr>
        <p:spPr>
          <a:xfrm>
            <a:off x="304800" y="508000"/>
            <a:ext cx="8534400" cy="1320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for Socialization (cont)</a:t>
            </a:r>
            <a:endParaRPr/>
          </a:p>
        </p:txBody>
      </p:sp>
      <p:sp>
        <p:nvSpPr>
          <p:cNvPr id="632" name="Google Shape;632;p75"/>
          <p:cNvSpPr txBox="1"/>
          <p:nvPr>
            <p:ph idx="1" type="body"/>
          </p:nvPr>
        </p:nvSpPr>
        <p:spPr>
          <a:xfrm>
            <a:off x="304800" y="1752600"/>
            <a:ext cx="4269300" cy="4343700"/>
          </a:xfrm>
          <a:prstGeom prst="rect">
            <a:avLst/>
          </a:prstGeom>
        </p:spPr>
        <p:txBody>
          <a:bodyPr anchorCtr="0" anchor="t" bIns="45700" lIns="91425" spcFirstLastPara="1" rIns="91425" wrap="square" tIns="45700">
            <a:noAutofit/>
          </a:bodyPr>
          <a:lstStyle/>
          <a:p>
            <a:pPr indent="0" lvl="0" marL="0" rtl="0" algn="l">
              <a:spcBef>
                <a:spcPts val="360"/>
              </a:spcBef>
              <a:spcAft>
                <a:spcPts val="1200"/>
              </a:spcAft>
              <a:buNone/>
            </a:pPr>
            <a:r>
              <a:rPr lang="en-US" sz="2500"/>
              <a:t>Many electronic AAC devices now have platforms for using social media within the device itself, allowing AAC users to more fluently use social media for connection. </a:t>
            </a:r>
            <a:r>
              <a:rPr lang="en-US"/>
              <a:t> </a:t>
            </a:r>
            <a:endParaRPr/>
          </a:p>
        </p:txBody>
      </p:sp>
      <p:pic>
        <p:nvPicPr>
          <p:cNvPr descr="Screen shot of Facebook with an AAC interface connected" id="633" name="Google Shape;633;p75"/>
          <p:cNvPicPr preferRelativeResize="0"/>
          <p:nvPr/>
        </p:nvPicPr>
        <p:blipFill>
          <a:blip r:embed="rId3">
            <a:alphaModFix/>
          </a:blip>
          <a:stretch>
            <a:fillRect/>
          </a:stretch>
        </p:blipFill>
        <p:spPr>
          <a:xfrm>
            <a:off x="4353650" y="3122549"/>
            <a:ext cx="4691701" cy="2816975"/>
          </a:xfrm>
          <a:prstGeom prst="rect">
            <a:avLst/>
          </a:prstGeom>
          <a:noFill/>
          <a:ln>
            <a:noFill/>
          </a:ln>
        </p:spPr>
      </p:pic>
      <p:pic>
        <p:nvPicPr>
          <p:cNvPr descr="Image of the GRID logo" id="634" name="Google Shape;634;p75"/>
          <p:cNvPicPr preferRelativeResize="0"/>
          <p:nvPr/>
        </p:nvPicPr>
        <p:blipFill>
          <a:blip r:embed="rId4">
            <a:alphaModFix/>
          </a:blip>
          <a:stretch>
            <a:fillRect/>
          </a:stretch>
        </p:blipFill>
        <p:spPr>
          <a:xfrm>
            <a:off x="6761249" y="1828907"/>
            <a:ext cx="1234225" cy="1234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6"/>
          <p:cNvSpPr txBox="1"/>
          <p:nvPr>
            <p:ph type="title"/>
          </p:nvPr>
        </p:nvSpPr>
        <p:spPr>
          <a:xfrm>
            <a:off x="304800" y="508000"/>
            <a:ext cx="8534400" cy="1320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AT for Recreation and Leisure</a:t>
            </a:r>
            <a:endParaRPr/>
          </a:p>
        </p:txBody>
      </p:sp>
      <p:sp>
        <p:nvSpPr>
          <p:cNvPr id="640" name="Google Shape;640;p76"/>
          <p:cNvSpPr txBox="1"/>
          <p:nvPr>
            <p:ph idx="1" type="body"/>
          </p:nvPr>
        </p:nvSpPr>
        <p:spPr>
          <a:xfrm>
            <a:off x="304800" y="1752600"/>
            <a:ext cx="3654600" cy="4343700"/>
          </a:xfrm>
          <a:prstGeom prst="rect">
            <a:avLst/>
          </a:prstGeom>
        </p:spPr>
        <p:txBody>
          <a:bodyPr anchorCtr="0" anchor="t" bIns="45700" lIns="91425" spcFirstLastPara="1" rIns="91425" wrap="square" tIns="45700">
            <a:noAutofit/>
          </a:bodyPr>
          <a:lstStyle/>
          <a:p>
            <a:pPr indent="0" lvl="0" marL="0" rtl="0" algn="l">
              <a:spcBef>
                <a:spcPts val="360"/>
              </a:spcBef>
              <a:spcAft>
                <a:spcPts val="1200"/>
              </a:spcAft>
              <a:buNone/>
            </a:pPr>
            <a:r>
              <a:rPr lang="en-US" sz="2700"/>
              <a:t>The Michigan Disability Rights Coalition houses a </a:t>
            </a:r>
            <a:r>
              <a:rPr lang="en-US" sz="2700" u="sng">
                <a:solidFill>
                  <a:schemeClr val="hlink"/>
                </a:solidFill>
                <a:hlinkClick r:id="rId3"/>
              </a:rPr>
              <a:t>Lending Library</a:t>
            </a:r>
            <a:r>
              <a:rPr lang="en-US" sz="2700"/>
              <a:t> for individuals of all ages, including many items for recreation and leisure activities. </a:t>
            </a:r>
            <a:endParaRPr sz="2700"/>
          </a:p>
        </p:txBody>
      </p:sp>
      <p:pic>
        <p:nvPicPr>
          <p:cNvPr descr="Image of a chest harness with binoculars attached " id="641" name="Google Shape;641;p76"/>
          <p:cNvPicPr preferRelativeResize="0"/>
          <p:nvPr/>
        </p:nvPicPr>
        <p:blipFill>
          <a:blip r:embed="rId4">
            <a:alphaModFix/>
          </a:blip>
          <a:stretch>
            <a:fillRect/>
          </a:stretch>
        </p:blipFill>
        <p:spPr>
          <a:xfrm>
            <a:off x="4455813" y="1690733"/>
            <a:ext cx="1418975" cy="2040224"/>
          </a:xfrm>
          <a:prstGeom prst="rect">
            <a:avLst/>
          </a:prstGeom>
          <a:noFill/>
          <a:ln>
            <a:noFill/>
          </a:ln>
        </p:spPr>
      </p:pic>
      <p:pic>
        <p:nvPicPr>
          <p:cNvPr descr="Image of an electronic crochet tool" id="642" name="Google Shape;642;p76"/>
          <p:cNvPicPr preferRelativeResize="0"/>
          <p:nvPr/>
        </p:nvPicPr>
        <p:blipFill>
          <a:blip r:embed="rId5">
            <a:alphaModFix/>
          </a:blip>
          <a:stretch>
            <a:fillRect/>
          </a:stretch>
        </p:blipFill>
        <p:spPr>
          <a:xfrm>
            <a:off x="6371200" y="1690736"/>
            <a:ext cx="2257326" cy="1672950"/>
          </a:xfrm>
          <a:prstGeom prst="rect">
            <a:avLst/>
          </a:prstGeom>
          <a:noFill/>
          <a:ln>
            <a:noFill/>
          </a:ln>
        </p:spPr>
      </p:pic>
      <p:pic>
        <p:nvPicPr>
          <p:cNvPr descr="Image of an e-bike" id="643" name="Google Shape;643;p76"/>
          <p:cNvPicPr preferRelativeResize="0"/>
          <p:nvPr/>
        </p:nvPicPr>
        <p:blipFill>
          <a:blip r:embed="rId6">
            <a:alphaModFix/>
          </a:blip>
          <a:stretch>
            <a:fillRect/>
          </a:stretch>
        </p:blipFill>
        <p:spPr>
          <a:xfrm>
            <a:off x="5709687" y="4049803"/>
            <a:ext cx="2680082" cy="18976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41"/>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Do</a:t>
            </a:r>
            <a:r>
              <a:rPr lang="en-US"/>
              <a:t> You Know Learners Who…</a:t>
            </a:r>
            <a:endParaRPr sz="3600"/>
          </a:p>
        </p:txBody>
      </p:sp>
      <p:sp>
        <p:nvSpPr>
          <p:cNvPr id="333" name="Google Shape;333;p41"/>
          <p:cNvSpPr txBox="1"/>
          <p:nvPr>
            <p:ph idx="1" type="body"/>
          </p:nvPr>
        </p:nvSpPr>
        <p:spPr>
          <a:xfrm>
            <a:off x="212700" y="1676400"/>
            <a:ext cx="8718600" cy="4343400"/>
          </a:xfrm>
          <a:prstGeom prst="rect">
            <a:avLst/>
          </a:prstGeom>
        </p:spPr>
        <p:txBody>
          <a:bodyPr anchorCtr="0" anchor="t" bIns="45700" lIns="91425" spcFirstLastPara="1" rIns="91425" wrap="square" tIns="45700">
            <a:noAutofit/>
          </a:bodyPr>
          <a:lstStyle/>
          <a:p>
            <a:pPr indent="-393700" lvl="0" marL="457200" rtl="0" algn="l">
              <a:spcBef>
                <a:spcPts val="360"/>
              </a:spcBef>
              <a:spcAft>
                <a:spcPts val="0"/>
              </a:spcAft>
              <a:buSzPts val="2600"/>
              <a:buChar char="▪"/>
            </a:pPr>
            <a:r>
              <a:rPr lang="en-US" sz="2600"/>
              <a:t>do not yet have functional literacy skills</a:t>
            </a:r>
            <a:endParaRPr sz="2600"/>
          </a:p>
          <a:p>
            <a:pPr indent="-393700" lvl="0" marL="457200" rtl="0" algn="l">
              <a:spcBef>
                <a:spcPts val="1000"/>
              </a:spcBef>
              <a:spcAft>
                <a:spcPts val="0"/>
              </a:spcAft>
              <a:buSzPts val="2600"/>
              <a:buChar char="▪"/>
            </a:pPr>
            <a:r>
              <a:rPr lang="en-US" sz="2600"/>
              <a:t>do not have </a:t>
            </a:r>
            <a:r>
              <a:rPr lang="en-US" sz="2600"/>
              <a:t>access to </a:t>
            </a:r>
            <a:r>
              <a:rPr lang="en-US" sz="2600"/>
              <a:t>accessible</a:t>
            </a:r>
            <a:r>
              <a:rPr lang="en-US" sz="2600"/>
              <a:t> digital resources</a:t>
            </a:r>
            <a:endParaRPr sz="2600"/>
          </a:p>
          <a:p>
            <a:pPr indent="-393700" lvl="0" marL="457200" rtl="0" algn="l">
              <a:spcBef>
                <a:spcPts val="1000"/>
              </a:spcBef>
              <a:spcAft>
                <a:spcPts val="0"/>
              </a:spcAft>
              <a:buSzPts val="2600"/>
              <a:buChar char="▪"/>
            </a:pPr>
            <a:r>
              <a:rPr lang="en-US" sz="2600"/>
              <a:t>would benefit from access to communication tools</a:t>
            </a:r>
            <a:endParaRPr sz="2600"/>
          </a:p>
          <a:p>
            <a:pPr indent="-393700" lvl="0" marL="457200" rtl="0" algn="l">
              <a:spcBef>
                <a:spcPts val="1000"/>
              </a:spcBef>
              <a:spcAft>
                <a:spcPts val="0"/>
              </a:spcAft>
              <a:buSzPts val="2600"/>
              <a:buChar char="▪"/>
            </a:pPr>
            <a:r>
              <a:rPr lang="en-US" sz="2600"/>
              <a:t>are not experiencing success with mathematics</a:t>
            </a:r>
            <a:endParaRPr sz="2600"/>
          </a:p>
          <a:p>
            <a:pPr indent="-393700" lvl="0" marL="457200" rtl="0" algn="l">
              <a:spcBef>
                <a:spcPts val="1000"/>
              </a:spcBef>
              <a:spcAft>
                <a:spcPts val="1000"/>
              </a:spcAft>
              <a:buSzPts val="2600"/>
              <a:buChar char="▪"/>
            </a:pPr>
            <a:r>
              <a:rPr lang="en-US" sz="2600"/>
              <a:t>could benefit from access to assistive technology (AT)</a:t>
            </a:r>
            <a:endParaRPr sz="2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7"/>
          <p:cNvSpPr txBox="1"/>
          <p:nvPr>
            <p:ph type="title"/>
          </p:nvPr>
        </p:nvSpPr>
        <p:spPr>
          <a:xfrm>
            <a:off x="304800" y="5334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Assistive Technology</a:t>
            </a:r>
            <a:r>
              <a:rPr lang="en-US"/>
              <a:t> Reflection</a:t>
            </a:r>
            <a:endParaRPr/>
          </a:p>
        </p:txBody>
      </p:sp>
      <p:sp>
        <p:nvSpPr>
          <p:cNvPr id="650" name="Google Shape;650;p77"/>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51" name="Google Shape;651;p77"/>
          <p:cNvSpPr/>
          <p:nvPr/>
        </p:nvSpPr>
        <p:spPr>
          <a:xfrm>
            <a:off x="1371600" y="1902813"/>
            <a:ext cx="6400800" cy="3784200"/>
          </a:xfrm>
          <a:prstGeom prst="wedgeRoundRectCallout">
            <a:avLst>
              <a:gd fmla="val -20833" name="adj1"/>
              <a:gd fmla="val 62500" name="adj2"/>
              <a:gd fmla="val 0" name="adj3"/>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ctr">
              <a:spcBef>
                <a:spcPts val="0"/>
              </a:spcBef>
              <a:spcAft>
                <a:spcPts val="0"/>
              </a:spcAft>
              <a:buNone/>
            </a:pPr>
            <a:r>
              <a:rPr lang="en-US" sz="2800">
                <a:solidFill>
                  <a:schemeClr val="dk1"/>
                </a:solidFill>
                <a:latin typeface="Avenir"/>
                <a:ea typeface="Avenir"/>
                <a:cs typeface="Avenir"/>
                <a:sym typeface="Avenir"/>
              </a:rPr>
              <a:t>What </a:t>
            </a:r>
            <a:r>
              <a:rPr lang="en-US" sz="2800">
                <a:solidFill>
                  <a:schemeClr val="dk1"/>
                </a:solidFill>
                <a:latin typeface="Avenir"/>
                <a:ea typeface="Avenir"/>
                <a:cs typeface="Avenir"/>
                <a:sym typeface="Avenir"/>
              </a:rPr>
              <a:t>assistive</a:t>
            </a:r>
            <a:r>
              <a:rPr lang="en-US" sz="2800">
                <a:solidFill>
                  <a:schemeClr val="dk1"/>
                </a:solidFill>
                <a:latin typeface="Avenir"/>
                <a:ea typeface="Avenir"/>
                <a:cs typeface="Avenir"/>
                <a:sym typeface="Avenir"/>
              </a:rPr>
              <a:t> technology options we </a:t>
            </a:r>
            <a:r>
              <a:rPr lang="en-US" sz="2800">
                <a:solidFill>
                  <a:schemeClr val="dk1"/>
                </a:solidFill>
                <a:latin typeface="Avenir"/>
                <a:ea typeface="Avenir"/>
                <a:cs typeface="Avenir"/>
                <a:sym typeface="Avenir"/>
              </a:rPr>
              <a:t>discussed</a:t>
            </a:r>
            <a:r>
              <a:rPr lang="en-US" sz="2800">
                <a:solidFill>
                  <a:schemeClr val="dk1"/>
                </a:solidFill>
                <a:latin typeface="Avenir"/>
                <a:ea typeface="Avenir"/>
                <a:cs typeface="Avenir"/>
                <a:sym typeface="Avenir"/>
              </a:rPr>
              <a:t> could you connect your students with? </a:t>
            </a:r>
            <a:endParaRPr sz="2800">
              <a:solidFill>
                <a:schemeClr val="dk1"/>
              </a:solidFill>
              <a:latin typeface="Avenir"/>
              <a:ea typeface="Avenir"/>
              <a:cs typeface="Avenir"/>
              <a:sym typeface="Avenir"/>
            </a:endParaRPr>
          </a:p>
          <a:p>
            <a:pPr indent="0" lvl="0" marL="342900" rtl="0" algn="ctr">
              <a:spcBef>
                <a:spcPts val="0"/>
              </a:spcBef>
              <a:spcAft>
                <a:spcPts val="0"/>
              </a:spcAft>
              <a:buNone/>
            </a:pPr>
            <a:r>
              <a:t/>
            </a:r>
            <a:endParaRPr sz="2800">
              <a:solidFill>
                <a:schemeClr val="dk1"/>
              </a:solidFill>
              <a:latin typeface="Avenir"/>
              <a:ea typeface="Avenir"/>
              <a:cs typeface="Avenir"/>
              <a:sym typeface="Avenir"/>
            </a:endParaRPr>
          </a:p>
          <a:p>
            <a:pPr indent="0" lvl="0" marL="342900" rtl="0" algn="ctr">
              <a:spcBef>
                <a:spcPts val="0"/>
              </a:spcBef>
              <a:spcAft>
                <a:spcPts val="0"/>
              </a:spcAft>
              <a:buNone/>
            </a:pPr>
            <a:r>
              <a:rPr lang="en-US" sz="2800">
                <a:solidFill>
                  <a:schemeClr val="dk1"/>
                </a:solidFill>
                <a:latin typeface="Avenir"/>
                <a:ea typeface="Avenir"/>
                <a:cs typeface="Avenir"/>
                <a:sym typeface="Avenir"/>
              </a:rPr>
              <a:t>Do you know of others that weren’t mentioned?</a:t>
            </a:r>
            <a:endParaRPr sz="2100">
              <a:latin typeface="Avenir"/>
              <a:ea typeface="Avenir"/>
              <a:cs typeface="Avenir"/>
              <a:sym typeface="Aveni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8"/>
          <p:cNvSpPr txBox="1"/>
          <p:nvPr>
            <p:ph type="title"/>
          </p:nvPr>
        </p:nvSpPr>
        <p:spPr>
          <a:xfrm>
            <a:off x="628650" y="1171950"/>
            <a:ext cx="78867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Accessible Digital Materials</a:t>
            </a:r>
            <a:endParaRPr/>
          </a:p>
        </p:txBody>
      </p:sp>
      <p:sp>
        <p:nvSpPr>
          <p:cNvPr id="658" name="Google Shape;658;p78"/>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Logo for Accessible Materials Made Right, series of dots forming a a web like structure" id="659" name="Google Shape;659;p78"/>
          <p:cNvPicPr preferRelativeResize="0"/>
          <p:nvPr/>
        </p:nvPicPr>
        <p:blipFill>
          <a:blip r:embed="rId3">
            <a:alphaModFix/>
          </a:blip>
          <a:stretch>
            <a:fillRect/>
          </a:stretch>
        </p:blipFill>
        <p:spPr>
          <a:xfrm>
            <a:off x="1376749" y="3052484"/>
            <a:ext cx="6390502" cy="2018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9"/>
          <p:cNvSpPr txBox="1"/>
          <p:nvPr>
            <p:ph type="title"/>
          </p:nvPr>
        </p:nvSpPr>
        <p:spPr>
          <a:xfrm>
            <a:off x="304800" y="762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Accessible Digital Materials</a:t>
            </a:r>
            <a:endParaRPr/>
          </a:p>
          <a:p>
            <a:pPr indent="0" lvl="0" marL="0" rtl="0" algn="ctr">
              <a:spcBef>
                <a:spcPts val="0"/>
              </a:spcBef>
              <a:spcAft>
                <a:spcPts val="0"/>
              </a:spcAft>
              <a:buNone/>
            </a:pPr>
            <a:r>
              <a:rPr lang="en-US"/>
              <a:t>Shifting Mindset, Shifting Approach</a:t>
            </a:r>
            <a:endParaRPr/>
          </a:p>
        </p:txBody>
      </p:sp>
      <p:sp>
        <p:nvSpPr>
          <p:cNvPr id="666" name="Google Shape;666;p79"/>
          <p:cNvSpPr txBox="1"/>
          <p:nvPr>
            <p:ph idx="1" type="body"/>
          </p:nvPr>
        </p:nvSpPr>
        <p:spPr>
          <a:xfrm>
            <a:off x="304800" y="3160075"/>
            <a:ext cx="3904200" cy="20844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lang="en-US" sz="3600"/>
              <a:t>Acceptance</a:t>
            </a:r>
            <a:endParaRPr sz="3600"/>
          </a:p>
          <a:p>
            <a:pPr indent="0" lvl="0" marL="0" rtl="0" algn="ctr">
              <a:spcBef>
                <a:spcPts val="1200"/>
              </a:spcBef>
              <a:spcAft>
                <a:spcPts val="0"/>
              </a:spcAft>
              <a:buNone/>
            </a:pPr>
            <a:r>
              <a:rPr lang="en-US" sz="3600"/>
              <a:t>↓</a:t>
            </a:r>
            <a:endParaRPr sz="3600"/>
          </a:p>
          <a:p>
            <a:pPr indent="0" lvl="0" marL="0" rtl="0" algn="ctr">
              <a:spcBef>
                <a:spcPts val="1200"/>
              </a:spcBef>
              <a:spcAft>
                <a:spcPts val="1200"/>
              </a:spcAft>
              <a:buNone/>
            </a:pPr>
            <a:r>
              <a:rPr lang="en-US" sz="3600"/>
              <a:t>Accessibility</a:t>
            </a:r>
            <a:endParaRPr sz="3600"/>
          </a:p>
        </p:txBody>
      </p:sp>
      <p:sp>
        <p:nvSpPr>
          <p:cNvPr id="667" name="Google Shape;667;p79"/>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artoon showing custodian shoveling stairs for some students instead of a ramp for all student" id="668" name="Google Shape;668;p79"/>
          <p:cNvPicPr preferRelativeResize="0"/>
          <p:nvPr/>
        </p:nvPicPr>
        <p:blipFill>
          <a:blip r:embed="rId3">
            <a:alphaModFix/>
          </a:blip>
          <a:stretch>
            <a:fillRect/>
          </a:stretch>
        </p:blipFill>
        <p:spPr>
          <a:xfrm>
            <a:off x="4092450" y="2306800"/>
            <a:ext cx="4210050" cy="3790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0"/>
          <p:cNvSpPr txBox="1"/>
          <p:nvPr>
            <p:ph type="title"/>
          </p:nvPr>
        </p:nvSpPr>
        <p:spPr>
          <a:xfrm>
            <a:off x="304800" y="762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a:t>Accessible Digital Materials</a:t>
            </a:r>
            <a:endParaRPr/>
          </a:p>
          <a:p>
            <a:pPr indent="0" lvl="0" marL="0" rtl="0" algn="ctr">
              <a:spcBef>
                <a:spcPts val="0"/>
              </a:spcBef>
              <a:spcAft>
                <a:spcPts val="0"/>
              </a:spcAft>
              <a:buNone/>
            </a:pPr>
            <a:r>
              <a:rPr lang="en-US"/>
              <a:t>and functional independence</a:t>
            </a:r>
            <a:endParaRPr/>
          </a:p>
        </p:txBody>
      </p:sp>
      <p:sp>
        <p:nvSpPr>
          <p:cNvPr id="675" name="Google Shape;675;p80"/>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video" id="676" name="Google Shape;676;p80" title="Scott and Pat.mov">
            <a:hlinkClick r:id="rId3"/>
          </p:cNvPr>
          <p:cNvPicPr preferRelativeResize="0"/>
          <p:nvPr/>
        </p:nvPicPr>
        <p:blipFill>
          <a:blip r:embed="rId4">
            <a:alphaModFix/>
          </a:blip>
          <a:stretch>
            <a:fillRect/>
          </a:stretch>
        </p:blipFill>
        <p:spPr>
          <a:xfrm>
            <a:off x="873475" y="2138063"/>
            <a:ext cx="7397045" cy="41608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1"/>
          <p:cNvSpPr txBox="1"/>
          <p:nvPr>
            <p:ph type="title"/>
          </p:nvPr>
        </p:nvSpPr>
        <p:spPr>
          <a:xfrm>
            <a:off x="304800" y="8382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Accessible Digital Materials</a:t>
            </a:r>
            <a:endParaRPr/>
          </a:p>
          <a:p>
            <a:pPr indent="0" lvl="0" marL="0" rtl="0" algn="ctr">
              <a:spcBef>
                <a:spcPts val="0"/>
              </a:spcBef>
              <a:spcAft>
                <a:spcPts val="0"/>
              </a:spcAft>
              <a:buNone/>
            </a:pPr>
            <a:r>
              <a:rPr lang="en-US"/>
              <a:t>are not…</a:t>
            </a:r>
            <a:endParaRPr/>
          </a:p>
        </p:txBody>
      </p:sp>
      <p:sp>
        <p:nvSpPr>
          <p:cNvPr id="683" name="Google Shape;683;p81"/>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84" name="Google Shape;684;p81"/>
          <p:cNvSpPr txBox="1"/>
          <p:nvPr>
            <p:ph idx="1" type="body"/>
          </p:nvPr>
        </p:nvSpPr>
        <p:spPr>
          <a:xfrm>
            <a:off x="2003550" y="2913527"/>
            <a:ext cx="5136900" cy="11832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360"/>
              </a:spcBef>
              <a:spcAft>
                <a:spcPts val="1200"/>
              </a:spcAft>
              <a:buNone/>
            </a:pPr>
            <a:r>
              <a:rPr lang="en-US" sz="5500">
                <a:solidFill>
                  <a:srgbClr val="F1C232"/>
                </a:solidFill>
                <a:latin typeface="Pinyon Script"/>
                <a:ea typeface="Pinyon Script"/>
                <a:cs typeface="Pinyon Script"/>
                <a:sym typeface="Pinyon Script"/>
              </a:rPr>
              <a:t>Have a nice day</a:t>
            </a:r>
            <a:endParaRPr sz="5500">
              <a:solidFill>
                <a:srgbClr val="F1C232"/>
              </a:solidFill>
              <a:latin typeface="Pinyon Script"/>
              <a:ea typeface="Pinyon Script"/>
              <a:cs typeface="Pinyon Script"/>
              <a:sym typeface="Pinyon Scrip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2"/>
          <p:cNvSpPr txBox="1"/>
          <p:nvPr>
            <p:ph type="title"/>
          </p:nvPr>
        </p:nvSpPr>
        <p:spPr>
          <a:xfrm>
            <a:off x="304800" y="762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Accessible Digital Materials</a:t>
            </a:r>
            <a:endParaRPr/>
          </a:p>
          <a:p>
            <a:pPr indent="0" lvl="0" marL="0" rtl="0" algn="ctr">
              <a:spcBef>
                <a:spcPts val="0"/>
              </a:spcBef>
              <a:spcAft>
                <a:spcPts val="0"/>
              </a:spcAft>
              <a:buNone/>
            </a:pPr>
            <a:r>
              <a:rPr lang="en-US"/>
              <a:t>are not…</a:t>
            </a:r>
            <a:endParaRPr/>
          </a:p>
        </p:txBody>
      </p:sp>
      <p:sp>
        <p:nvSpPr>
          <p:cNvPr id="691" name="Google Shape;691;p82"/>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overly complex and cluttered graphic" id="692" name="Google Shape;692;p82"/>
          <p:cNvPicPr preferRelativeResize="0"/>
          <p:nvPr/>
        </p:nvPicPr>
        <p:blipFill>
          <a:blip r:embed="rId3">
            <a:alphaModFix/>
          </a:blip>
          <a:stretch>
            <a:fillRect/>
          </a:stretch>
        </p:blipFill>
        <p:spPr>
          <a:xfrm>
            <a:off x="788413" y="2529074"/>
            <a:ext cx="7567176" cy="29126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3"/>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Accessible Digital Materials</a:t>
            </a:r>
            <a:endParaRPr/>
          </a:p>
          <a:p>
            <a:pPr indent="0" lvl="0" marL="0" rtl="0" algn="ctr">
              <a:spcBef>
                <a:spcPts val="0"/>
              </a:spcBef>
              <a:spcAft>
                <a:spcPts val="0"/>
              </a:spcAft>
              <a:buNone/>
            </a:pPr>
            <a:r>
              <a:rPr lang="en-US"/>
              <a:t>are not…</a:t>
            </a:r>
            <a:endParaRPr/>
          </a:p>
        </p:txBody>
      </p:sp>
      <p:sp>
        <p:nvSpPr>
          <p:cNvPr id="699" name="Google Shape;699;p83"/>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00" name="Google Shape;700;p83"/>
          <p:cNvSpPr txBox="1"/>
          <p:nvPr>
            <p:ph idx="1" type="body"/>
          </p:nvPr>
        </p:nvSpPr>
        <p:spPr>
          <a:xfrm>
            <a:off x="304800" y="1600200"/>
            <a:ext cx="8534400" cy="4343400"/>
          </a:xfrm>
          <a:prstGeom prst="rect">
            <a:avLst/>
          </a:prstGeom>
        </p:spPr>
        <p:txBody>
          <a:bodyPr anchorCtr="0" anchor="t" bIns="45700" lIns="91425" spcFirstLastPara="1" rIns="91425" wrap="square" tIns="45700">
            <a:noAutofit/>
          </a:bodyPr>
          <a:lstStyle/>
          <a:p>
            <a:pPr indent="0" lvl="0" marL="0" rtl="0" algn="l">
              <a:spcBef>
                <a:spcPts val="360"/>
              </a:spcBef>
              <a:spcAft>
                <a:spcPts val="1200"/>
              </a:spcAft>
              <a:buNone/>
            </a:pPr>
            <a:r>
              <a:rPr lang="en-US" sz="1800"/>
              <a:t>Lorem ipsum dolor sit amet, consectetur adipiscing elit, sed do eiusmod tempor incididunt ut labore et dolore magna aliqua. Pellentesque dignissim enim sit amet venenatis urna cursus. Enim blandit volutpat maecenas volutpat blandit. Sem fringilla ut morbi tincidunt augue interdum. Condimentum id venenatis a condimentum. Blandit massa enim nec dui nunc mattis. At urna condimentum mattis pellentesque id nibh tortor id aliquet. Ut morbi tincidunt augue interdum velit euismod in pellentesque. Aliquet nec ullamcorper sit amet risus. Interdum velit euismod in pellentesque massa placerat duis ultricies lacus. Pellentesque nec nam aliquam sem et. Adipiscing commodo elit at imperdiet dui accumsan sit. Ridiculus mus mauris vitae ultricies leo integer malesuada nunc. Cursus euismod quis viverra nibh. Mi tempus imperdiet nulla malesuada pellentesque elit eget gravida cum. Luctus accumsan tortor posuere ac ut consequat semper viverra nam. Faucibus pulvinar elementum integer enim neque volutpat ac. Adipiscing vitae proin sagittis nisl rhoncus mattis rhoncus urna.  Fermentum et sollicitudin ac orci phasellus egestas tellus. Tortor at auctor urna nunc id cursus metus aliquam eleifend. Sed blandit libero volutpat sed cras ornare arcu dui. Duis ultricies lacus sed turpis. Amet consectetur adipiscing elit pellentesque. Justo laoreet sit amet </a:t>
            </a:r>
            <a:endParaRPr sz="1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4"/>
          <p:cNvSpPr txBox="1"/>
          <p:nvPr>
            <p:ph type="title"/>
          </p:nvPr>
        </p:nvSpPr>
        <p:spPr>
          <a:xfrm>
            <a:off x="628650" y="517525"/>
            <a:ext cx="7886700" cy="983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a:t>Accessible Digital Materials</a:t>
            </a:r>
            <a:endParaRPr/>
          </a:p>
          <a:p>
            <a:pPr indent="0" lvl="0" marL="0" rtl="0" algn="ctr">
              <a:spcBef>
                <a:spcPts val="0"/>
              </a:spcBef>
              <a:spcAft>
                <a:spcPts val="0"/>
              </a:spcAft>
              <a:buNone/>
            </a:pPr>
            <a:r>
              <a:rPr lang="en-US"/>
              <a:t>Getting Started</a:t>
            </a:r>
            <a:endParaRPr/>
          </a:p>
        </p:txBody>
      </p:sp>
      <p:sp>
        <p:nvSpPr>
          <p:cNvPr id="707" name="Google Shape;707;p84"/>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08" name="Google Shape;708;p84"/>
          <p:cNvSpPr txBox="1"/>
          <p:nvPr>
            <p:ph idx="1" type="body"/>
          </p:nvPr>
        </p:nvSpPr>
        <p:spPr>
          <a:xfrm>
            <a:off x="304800" y="1828800"/>
            <a:ext cx="8534400" cy="2133600"/>
          </a:xfrm>
          <a:prstGeom prst="rect">
            <a:avLst/>
          </a:prstGeom>
        </p:spPr>
        <p:txBody>
          <a:bodyPr anchorCtr="0" anchor="t" bIns="45700" lIns="91425" spcFirstLastPara="1" rIns="91425" wrap="square" tIns="45700">
            <a:noAutofit/>
          </a:bodyPr>
          <a:lstStyle/>
          <a:p>
            <a:pPr indent="-406400" lvl="0" marL="457200" rtl="0" algn="l">
              <a:spcBef>
                <a:spcPts val="600"/>
              </a:spcBef>
              <a:spcAft>
                <a:spcPts val="0"/>
              </a:spcAft>
              <a:buSzPts val="2800"/>
              <a:buAutoNum type="arabicPeriod"/>
            </a:pPr>
            <a:r>
              <a:rPr lang="en-US"/>
              <a:t>Color contrast</a:t>
            </a:r>
            <a:endParaRPr/>
          </a:p>
          <a:p>
            <a:pPr indent="-406400" lvl="0" marL="457200" rtl="0" algn="l">
              <a:spcBef>
                <a:spcPts val="0"/>
              </a:spcBef>
              <a:spcAft>
                <a:spcPts val="0"/>
              </a:spcAft>
              <a:buSzPts val="2800"/>
              <a:buAutoNum type="arabicPeriod"/>
            </a:pPr>
            <a:r>
              <a:rPr lang="en-US"/>
              <a:t>Font size</a:t>
            </a:r>
            <a:endParaRPr/>
          </a:p>
          <a:p>
            <a:pPr indent="-406400" lvl="0" marL="457200" rtl="0" algn="l">
              <a:spcBef>
                <a:spcPts val="0"/>
              </a:spcBef>
              <a:spcAft>
                <a:spcPts val="0"/>
              </a:spcAft>
              <a:buSzPts val="2800"/>
              <a:buAutoNum type="arabicPeriod"/>
            </a:pPr>
            <a:r>
              <a:rPr lang="en-US"/>
              <a:t>Simple language</a:t>
            </a:r>
            <a:endParaRPr/>
          </a:p>
          <a:p>
            <a:pPr indent="-406400" lvl="0" marL="457200" rtl="0" algn="l">
              <a:spcBef>
                <a:spcPts val="0"/>
              </a:spcBef>
              <a:spcAft>
                <a:spcPts val="0"/>
              </a:spcAft>
              <a:buSzPts val="2800"/>
              <a:buAutoNum type="arabicPeriod"/>
            </a:pPr>
            <a:r>
              <a:rPr lang="en-US"/>
              <a:t>Remove clutter, ensure white space</a:t>
            </a:r>
            <a:endParaRPr/>
          </a:p>
          <a:p>
            <a:pPr indent="-406400" lvl="0" marL="457200" rtl="0" algn="l">
              <a:spcBef>
                <a:spcPts val="0"/>
              </a:spcBef>
              <a:spcAft>
                <a:spcPts val="0"/>
              </a:spcAft>
              <a:buSzPts val="2800"/>
              <a:buAutoNum type="arabicPeriod"/>
            </a:pPr>
            <a:r>
              <a:rPr lang="en-US"/>
              <a:t>Use header structure</a:t>
            </a:r>
            <a:endParaRPr/>
          </a:p>
        </p:txBody>
      </p:sp>
      <p:sp>
        <p:nvSpPr>
          <p:cNvPr id="709" name="Google Shape;709;p84"/>
          <p:cNvSpPr txBox="1"/>
          <p:nvPr>
            <p:ph idx="2" type="body"/>
          </p:nvPr>
        </p:nvSpPr>
        <p:spPr>
          <a:xfrm>
            <a:off x="304800" y="4599525"/>
            <a:ext cx="8534400" cy="10752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a:t>Which of these digital accessibility features are you most interested learning more about?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5"/>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can you do?</a:t>
            </a:r>
            <a:endParaRPr/>
          </a:p>
        </p:txBody>
      </p:sp>
      <p:pic>
        <p:nvPicPr>
          <p:cNvPr descr="a network of circles connected by lines, each circle contains the silhouette of a person" id="716" name="Google Shape;716;p85"/>
          <p:cNvPicPr preferRelativeResize="0"/>
          <p:nvPr/>
        </p:nvPicPr>
        <p:blipFill rotWithShape="1">
          <a:blip r:embed="rId3">
            <a:alphaModFix/>
          </a:blip>
          <a:srcRect b="0" l="0" r="50428" t="0"/>
          <a:stretch/>
        </p:blipFill>
        <p:spPr>
          <a:xfrm>
            <a:off x="700725" y="3513638"/>
            <a:ext cx="3144100" cy="2542575"/>
          </a:xfrm>
          <a:prstGeom prst="rect">
            <a:avLst/>
          </a:prstGeom>
          <a:noFill/>
          <a:ln>
            <a:noFill/>
          </a:ln>
        </p:spPr>
      </p:pic>
      <p:sp>
        <p:nvSpPr>
          <p:cNvPr id="717" name="Google Shape;717;p85"/>
          <p:cNvSpPr/>
          <p:nvPr/>
        </p:nvSpPr>
        <p:spPr>
          <a:xfrm>
            <a:off x="4173075" y="1447800"/>
            <a:ext cx="4625700" cy="3119700"/>
          </a:xfrm>
          <a:prstGeom prst="cloudCallout">
            <a:avLst>
              <a:gd fmla="val -20833" name="adj1"/>
              <a:gd fmla="val 62500" name="adj2"/>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300">
                <a:latin typeface="Avenir"/>
                <a:ea typeface="Avenir"/>
                <a:cs typeface="Avenir"/>
                <a:sym typeface="Avenir"/>
              </a:rPr>
              <a:t>Every adult is a leverage point.</a:t>
            </a:r>
            <a:endParaRPr sz="3300">
              <a:latin typeface="Avenir"/>
              <a:ea typeface="Avenir"/>
              <a:cs typeface="Avenir"/>
              <a:sym typeface="Aveni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86"/>
          <p:cNvSpPr txBox="1"/>
          <p:nvPr/>
        </p:nvSpPr>
        <p:spPr>
          <a:xfrm>
            <a:off x="67025" y="381000"/>
            <a:ext cx="8942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rgbClr val="332727"/>
                </a:solidFill>
                <a:latin typeface="Avenir"/>
                <a:ea typeface="Avenir"/>
                <a:cs typeface="Avenir"/>
                <a:sym typeface="Avenir"/>
              </a:rPr>
              <a:t>Accessing More Information</a:t>
            </a:r>
            <a:endParaRPr b="1" sz="4000">
              <a:solidFill>
                <a:srgbClr val="332727"/>
              </a:solidFill>
              <a:latin typeface="Avenir"/>
              <a:ea typeface="Avenir"/>
              <a:cs typeface="Avenir"/>
              <a:sym typeface="Avenir"/>
            </a:endParaRPr>
          </a:p>
        </p:txBody>
      </p:sp>
      <p:pic>
        <p:nvPicPr>
          <p:cNvPr descr="Image depicting how Alt+Shift works to support educators to reach every learner through the use of online modules, statewide training, and ISD partnerships. " id="724" name="Google Shape;724;p86"/>
          <p:cNvPicPr preferRelativeResize="0"/>
          <p:nvPr/>
        </p:nvPicPr>
        <p:blipFill>
          <a:blip r:embed="rId3">
            <a:alphaModFix/>
          </a:blip>
          <a:stretch>
            <a:fillRect/>
          </a:stretch>
        </p:blipFill>
        <p:spPr>
          <a:xfrm>
            <a:off x="1763963" y="1747500"/>
            <a:ext cx="5548225" cy="428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p42"/>
          <p:cNvSpPr txBox="1"/>
          <p:nvPr>
            <p:ph type="title"/>
          </p:nvPr>
        </p:nvSpPr>
        <p:spPr>
          <a:xfrm>
            <a:off x="304800" y="3810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Do</a:t>
            </a:r>
            <a:r>
              <a:rPr lang="en-US"/>
              <a:t> You Know Educators Who…</a:t>
            </a:r>
            <a:endParaRPr sz="3600"/>
          </a:p>
        </p:txBody>
      </p:sp>
      <p:sp>
        <p:nvSpPr>
          <p:cNvPr id="340" name="Google Shape;340;p42"/>
          <p:cNvSpPr txBox="1"/>
          <p:nvPr>
            <p:ph idx="1" type="body"/>
          </p:nvPr>
        </p:nvSpPr>
        <p:spPr>
          <a:xfrm>
            <a:off x="304800" y="1676400"/>
            <a:ext cx="8534400" cy="4343400"/>
          </a:xfrm>
          <a:prstGeom prst="rect">
            <a:avLst/>
          </a:prstGeom>
        </p:spPr>
        <p:txBody>
          <a:bodyPr anchorCtr="0" anchor="t" bIns="45700" lIns="91425" spcFirstLastPara="1" rIns="91425" wrap="square" tIns="45700">
            <a:noAutofit/>
          </a:bodyPr>
          <a:lstStyle/>
          <a:p>
            <a:pPr indent="-393700" lvl="0" marL="457200" rtl="0" algn="l">
              <a:spcBef>
                <a:spcPts val="0"/>
              </a:spcBef>
              <a:spcAft>
                <a:spcPts val="0"/>
              </a:spcAft>
              <a:buSzPts val="2600"/>
              <a:buChar char="▪"/>
            </a:pPr>
            <a:r>
              <a:rPr lang="en-US" sz="2600"/>
              <a:t>are unsure about teaching literacy to students who don’t yet have reliable communication?</a:t>
            </a:r>
            <a:endParaRPr sz="2600"/>
          </a:p>
          <a:p>
            <a:pPr indent="-393700" lvl="0" marL="457200" rtl="0" algn="l">
              <a:spcBef>
                <a:spcPts val="1000"/>
              </a:spcBef>
              <a:spcAft>
                <a:spcPts val="0"/>
              </a:spcAft>
              <a:buSzPts val="2600"/>
              <a:buChar char="▪"/>
            </a:pPr>
            <a:r>
              <a:rPr lang="en-US" sz="2600"/>
              <a:t>are unsure how to make their lessons accessible for </a:t>
            </a:r>
            <a:r>
              <a:rPr i="1" lang="en-US" sz="2600"/>
              <a:t>every</a:t>
            </a:r>
            <a:r>
              <a:rPr lang="en-US" sz="2600"/>
              <a:t> learner? </a:t>
            </a:r>
            <a:endParaRPr sz="2600"/>
          </a:p>
          <a:p>
            <a:pPr indent="-393700" lvl="0" marL="457200" rtl="0" algn="l">
              <a:spcBef>
                <a:spcPts val="1000"/>
              </a:spcBef>
              <a:spcAft>
                <a:spcPts val="0"/>
              </a:spcAft>
              <a:buSzPts val="2600"/>
              <a:buChar char="▪"/>
            </a:pPr>
            <a:r>
              <a:rPr lang="en-US" sz="2600"/>
              <a:t>are unsure about tools or strategies to support the communication needs of </a:t>
            </a:r>
            <a:r>
              <a:rPr i="1" lang="en-US" sz="2600"/>
              <a:t>every</a:t>
            </a:r>
            <a:r>
              <a:rPr lang="en-US" sz="2600"/>
              <a:t> learner?</a:t>
            </a:r>
            <a:endParaRPr sz="2600"/>
          </a:p>
          <a:p>
            <a:pPr indent="-393700" lvl="0" marL="457200" rtl="0" algn="l">
              <a:spcBef>
                <a:spcPts val="1000"/>
              </a:spcBef>
              <a:spcAft>
                <a:spcPts val="0"/>
              </a:spcAft>
              <a:buSzPts val="2600"/>
              <a:buChar char="▪"/>
            </a:pPr>
            <a:r>
              <a:rPr lang="en-US" sz="2600"/>
              <a:t>are underprepared or </a:t>
            </a:r>
            <a:r>
              <a:rPr lang="en-US" sz="2600"/>
              <a:t>lack confidence to teach math? </a:t>
            </a:r>
            <a:endParaRPr sz="2600"/>
          </a:p>
          <a:p>
            <a:pPr indent="-393700" lvl="0" marL="457200" rtl="0" algn="l">
              <a:spcBef>
                <a:spcPts val="1000"/>
              </a:spcBef>
              <a:spcAft>
                <a:spcPts val="1000"/>
              </a:spcAft>
              <a:buSzPts val="2600"/>
              <a:buChar char="▪"/>
            </a:pPr>
            <a:r>
              <a:rPr lang="en-US" sz="2600"/>
              <a:t>are unsure about what a</a:t>
            </a:r>
            <a:r>
              <a:rPr lang="en-US" sz="2600"/>
              <a:t>ssistive</a:t>
            </a:r>
            <a:r>
              <a:rPr lang="en-US" sz="2600"/>
              <a:t> </a:t>
            </a:r>
            <a:r>
              <a:rPr lang="en-US" sz="2600"/>
              <a:t>technology tools are and how they might meet the needs of their students?</a:t>
            </a:r>
            <a:endParaRPr sz="2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7"/>
          <p:cNvSpPr txBox="1"/>
          <p:nvPr>
            <p:ph type="title"/>
          </p:nvPr>
        </p:nvSpPr>
        <p:spPr>
          <a:xfrm>
            <a:off x="628650" y="365126"/>
            <a:ext cx="7886700" cy="881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Partnership Inquiry Form</a:t>
            </a:r>
            <a:endParaRPr/>
          </a:p>
        </p:txBody>
      </p:sp>
      <p:sp>
        <p:nvSpPr>
          <p:cNvPr id="731" name="Google Shape;731;p87"/>
          <p:cNvSpPr txBox="1"/>
          <p:nvPr>
            <p:ph idx="1" type="body"/>
          </p:nvPr>
        </p:nvSpPr>
        <p:spPr>
          <a:xfrm>
            <a:off x="628650" y="5091725"/>
            <a:ext cx="7886700" cy="560400"/>
          </a:xfrm>
          <a:prstGeom prst="rect">
            <a:avLst/>
          </a:prstGeom>
        </p:spPr>
        <p:txBody>
          <a:bodyPr anchorCtr="0" anchor="t" bIns="45700" lIns="91425" spcFirstLastPara="1" rIns="91425" wrap="square" tIns="45700">
            <a:noAutofit/>
          </a:bodyPr>
          <a:lstStyle/>
          <a:p>
            <a:pPr indent="0" lvl="0" marL="0" rtl="0" algn="ctr">
              <a:spcBef>
                <a:spcPts val="600"/>
              </a:spcBef>
              <a:spcAft>
                <a:spcPts val="600"/>
              </a:spcAft>
              <a:buNone/>
            </a:pPr>
            <a:r>
              <a:rPr lang="en-US"/>
              <a:t>info.altshift.education/PartnershipInquiryForm</a:t>
            </a:r>
            <a:endParaRPr/>
          </a:p>
        </p:txBody>
      </p:sp>
      <p:pic>
        <p:nvPicPr>
          <p:cNvPr descr="QR code for Alt+Shift Partnership Inquiry Form" id="732" name="Google Shape;732;p87"/>
          <p:cNvPicPr preferRelativeResize="0"/>
          <p:nvPr/>
        </p:nvPicPr>
        <p:blipFill>
          <a:blip r:embed="rId3">
            <a:alphaModFix/>
          </a:blip>
          <a:stretch>
            <a:fillRect/>
          </a:stretch>
        </p:blipFill>
        <p:spPr>
          <a:xfrm>
            <a:off x="3467300" y="2243375"/>
            <a:ext cx="2209400" cy="2209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88"/>
          <p:cNvSpPr txBox="1"/>
          <p:nvPr>
            <p:ph type="title"/>
          </p:nvPr>
        </p:nvSpPr>
        <p:spPr>
          <a:xfrm>
            <a:off x="628650" y="365126"/>
            <a:ext cx="7886700" cy="881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Online Modules</a:t>
            </a:r>
            <a:endParaRPr/>
          </a:p>
        </p:txBody>
      </p:sp>
      <p:sp>
        <p:nvSpPr>
          <p:cNvPr id="739" name="Google Shape;739;p88"/>
          <p:cNvSpPr txBox="1"/>
          <p:nvPr>
            <p:ph idx="2" type="body"/>
          </p:nvPr>
        </p:nvSpPr>
        <p:spPr>
          <a:xfrm>
            <a:off x="2426925" y="1490595"/>
            <a:ext cx="2101500" cy="23436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2100"/>
              <a:t>Assistive Technology</a:t>
            </a:r>
            <a:endParaRPr sz="2100"/>
          </a:p>
        </p:txBody>
      </p:sp>
      <p:sp>
        <p:nvSpPr>
          <p:cNvPr id="740" name="Google Shape;740;p88"/>
          <p:cNvSpPr txBox="1"/>
          <p:nvPr>
            <p:ph idx="3" type="body"/>
          </p:nvPr>
        </p:nvSpPr>
        <p:spPr>
          <a:xfrm>
            <a:off x="4615575" y="1491519"/>
            <a:ext cx="2097300" cy="23436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2100"/>
              <a:t>Autonomous Communication</a:t>
            </a:r>
            <a:endParaRPr sz="2100"/>
          </a:p>
        </p:txBody>
      </p:sp>
      <p:sp>
        <p:nvSpPr>
          <p:cNvPr id="741" name="Google Shape;741;p88"/>
          <p:cNvSpPr txBox="1"/>
          <p:nvPr>
            <p:ph idx="4" type="body"/>
          </p:nvPr>
        </p:nvSpPr>
        <p:spPr>
          <a:xfrm>
            <a:off x="6800025" y="1490600"/>
            <a:ext cx="2101500" cy="23436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600"/>
              </a:spcBef>
              <a:spcAft>
                <a:spcPts val="600"/>
              </a:spcAft>
              <a:buNone/>
            </a:pPr>
            <a:r>
              <a:rPr lang="en-US" sz="2100"/>
              <a:t>Mathematics</a:t>
            </a:r>
            <a:endParaRPr sz="2100"/>
          </a:p>
        </p:txBody>
      </p:sp>
      <p:sp>
        <p:nvSpPr>
          <p:cNvPr id="742" name="Google Shape;742;p88"/>
          <p:cNvSpPr txBox="1"/>
          <p:nvPr>
            <p:ph idx="1" type="body"/>
          </p:nvPr>
        </p:nvSpPr>
        <p:spPr>
          <a:xfrm>
            <a:off x="242475" y="1490595"/>
            <a:ext cx="2097300" cy="23436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2100"/>
              <a:t>Accessible Digital Materials</a:t>
            </a:r>
            <a:endParaRPr sz="2100"/>
          </a:p>
        </p:txBody>
      </p:sp>
      <p:pic>
        <p:nvPicPr>
          <p:cNvPr descr="Logo for autonomous communication, a series of cubes coming into focus" id="743" name="Google Shape;743;p88"/>
          <p:cNvPicPr preferRelativeResize="0"/>
          <p:nvPr/>
        </p:nvPicPr>
        <p:blipFill>
          <a:blip r:embed="rId3">
            <a:alphaModFix/>
          </a:blip>
          <a:stretch>
            <a:fillRect/>
          </a:stretch>
        </p:blipFill>
        <p:spPr>
          <a:xfrm>
            <a:off x="4952076" y="2539674"/>
            <a:ext cx="1424275" cy="1052065"/>
          </a:xfrm>
          <a:prstGeom prst="rect">
            <a:avLst/>
          </a:prstGeom>
          <a:noFill/>
          <a:ln>
            <a:noFill/>
          </a:ln>
        </p:spPr>
      </p:pic>
      <p:pic>
        <p:nvPicPr>
          <p:cNvPr descr="Logo for Accessible Materials Made Right, series of dots forming a a web like structure" id="744" name="Google Shape;744;p88"/>
          <p:cNvPicPr preferRelativeResize="0"/>
          <p:nvPr/>
        </p:nvPicPr>
        <p:blipFill>
          <a:blip r:embed="rId4">
            <a:alphaModFix/>
          </a:blip>
          <a:stretch>
            <a:fillRect/>
          </a:stretch>
        </p:blipFill>
        <p:spPr>
          <a:xfrm>
            <a:off x="395075" y="2734462"/>
            <a:ext cx="1793777" cy="662525"/>
          </a:xfrm>
          <a:prstGeom prst="rect">
            <a:avLst/>
          </a:prstGeom>
          <a:noFill/>
          <a:ln>
            <a:noFill/>
          </a:ln>
        </p:spPr>
      </p:pic>
      <p:pic>
        <p:nvPicPr>
          <p:cNvPr descr="Logo for assistive technology, bus with boxes loaded on its roof" id="745" name="Google Shape;745;p88"/>
          <p:cNvPicPr preferRelativeResize="0"/>
          <p:nvPr/>
        </p:nvPicPr>
        <p:blipFill>
          <a:blip r:embed="rId5">
            <a:alphaModFix/>
          </a:blip>
          <a:stretch>
            <a:fillRect/>
          </a:stretch>
        </p:blipFill>
        <p:spPr>
          <a:xfrm>
            <a:off x="2690076" y="2559962"/>
            <a:ext cx="1424286" cy="1011539"/>
          </a:xfrm>
          <a:prstGeom prst="rect">
            <a:avLst/>
          </a:prstGeom>
          <a:noFill/>
          <a:ln>
            <a:noFill/>
          </a:ln>
        </p:spPr>
      </p:pic>
      <p:pic>
        <p:nvPicPr>
          <p:cNvPr descr="Logo for Foundations of Math, a large leafy tree" id="746" name="Google Shape;746;p88"/>
          <p:cNvPicPr preferRelativeResize="0"/>
          <p:nvPr/>
        </p:nvPicPr>
        <p:blipFill>
          <a:blip r:embed="rId6">
            <a:alphaModFix/>
          </a:blip>
          <a:stretch>
            <a:fillRect/>
          </a:stretch>
        </p:blipFill>
        <p:spPr>
          <a:xfrm>
            <a:off x="7075559" y="2539672"/>
            <a:ext cx="1550426" cy="762249"/>
          </a:xfrm>
          <a:prstGeom prst="rect">
            <a:avLst/>
          </a:prstGeom>
          <a:noFill/>
          <a:ln>
            <a:noFill/>
          </a:ln>
        </p:spPr>
      </p:pic>
      <p:sp>
        <p:nvSpPr>
          <p:cNvPr id="747" name="Google Shape;747;p88"/>
          <p:cNvSpPr txBox="1"/>
          <p:nvPr/>
        </p:nvSpPr>
        <p:spPr>
          <a:xfrm>
            <a:off x="1480800" y="5987375"/>
            <a:ext cx="618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Avenir"/>
                <a:ea typeface="Avenir"/>
                <a:cs typeface="Avenir"/>
                <a:sym typeface="Avenir"/>
              </a:rPr>
              <a:t>info.altshift.education/OnlineModules</a:t>
            </a:r>
            <a:endParaRPr sz="2800">
              <a:solidFill>
                <a:schemeClr val="dk1"/>
              </a:solidFill>
              <a:latin typeface="Avenir"/>
              <a:ea typeface="Avenir"/>
              <a:cs typeface="Avenir"/>
              <a:sym typeface="Avenir"/>
            </a:endParaRPr>
          </a:p>
        </p:txBody>
      </p:sp>
      <p:pic>
        <p:nvPicPr>
          <p:cNvPr descr="QR code for Alt+Shift Online Modules" id="748" name="Google Shape;748;p88"/>
          <p:cNvPicPr preferRelativeResize="0"/>
          <p:nvPr/>
        </p:nvPicPr>
        <p:blipFill>
          <a:blip r:embed="rId7">
            <a:alphaModFix/>
          </a:blip>
          <a:stretch>
            <a:fillRect/>
          </a:stretch>
        </p:blipFill>
        <p:spPr>
          <a:xfrm>
            <a:off x="3616475" y="4080425"/>
            <a:ext cx="1911050" cy="19110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9"/>
          <p:cNvSpPr txBox="1"/>
          <p:nvPr>
            <p:ph type="title"/>
          </p:nvPr>
        </p:nvSpPr>
        <p:spPr>
          <a:xfrm>
            <a:off x="304800" y="53340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Reflection</a:t>
            </a:r>
            <a:endParaRPr/>
          </a:p>
        </p:txBody>
      </p:sp>
      <p:sp>
        <p:nvSpPr>
          <p:cNvPr id="755" name="Google Shape;755;p89"/>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56" name="Google Shape;756;p89"/>
          <p:cNvSpPr/>
          <p:nvPr/>
        </p:nvSpPr>
        <p:spPr>
          <a:xfrm>
            <a:off x="1371600" y="1902813"/>
            <a:ext cx="6400800" cy="3784200"/>
          </a:xfrm>
          <a:prstGeom prst="wedgeRoundRectCallout">
            <a:avLst>
              <a:gd fmla="val -20833" name="adj1"/>
              <a:gd fmla="val 62500" name="adj2"/>
              <a:gd fmla="val 0" name="adj3"/>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ctr">
              <a:spcBef>
                <a:spcPts val="0"/>
              </a:spcBef>
              <a:spcAft>
                <a:spcPts val="0"/>
              </a:spcAft>
              <a:buNone/>
            </a:pPr>
            <a:r>
              <a:rPr lang="en-US" sz="2800">
                <a:solidFill>
                  <a:schemeClr val="dk1"/>
                </a:solidFill>
                <a:latin typeface="Avenir"/>
                <a:ea typeface="Avenir"/>
                <a:cs typeface="Avenir"/>
                <a:sym typeface="Avenir"/>
              </a:rPr>
              <a:t>What is one takeaway or next step you will consider from this presentation?</a:t>
            </a:r>
            <a:endParaRPr sz="2100">
              <a:latin typeface="Avenir"/>
              <a:ea typeface="Avenir"/>
              <a:cs typeface="Avenir"/>
              <a:sym typeface="Aveni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0"/>
          <p:cNvSpPr txBox="1"/>
          <p:nvPr>
            <p:ph type="title"/>
          </p:nvPr>
        </p:nvSpPr>
        <p:spPr>
          <a:xfrm>
            <a:off x="628650" y="365125"/>
            <a:ext cx="7886700" cy="983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Thank You</a:t>
            </a:r>
            <a:endParaRPr/>
          </a:p>
        </p:txBody>
      </p:sp>
      <p:sp>
        <p:nvSpPr>
          <p:cNvPr id="763" name="Google Shape;763;p90"/>
          <p:cNvSpPr txBox="1"/>
          <p:nvPr>
            <p:ph idx="1" type="body"/>
          </p:nvPr>
        </p:nvSpPr>
        <p:spPr>
          <a:xfrm>
            <a:off x="304800" y="1699425"/>
            <a:ext cx="8534400" cy="2133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700"/>
              <a:t>Kate Fanelli - </a:t>
            </a:r>
            <a:r>
              <a:rPr lang="en-US" sz="2700"/>
              <a:t>kate.fanelli@altshift.education</a:t>
            </a:r>
            <a:endParaRPr sz="2700"/>
          </a:p>
          <a:p>
            <a:pPr indent="0" lvl="0" marL="0" rtl="0" algn="l">
              <a:spcBef>
                <a:spcPts val="1000"/>
              </a:spcBef>
              <a:spcAft>
                <a:spcPts val="0"/>
              </a:spcAft>
              <a:buNone/>
            </a:pPr>
            <a:r>
              <a:rPr b="1" lang="en-US" sz="2700"/>
              <a:t>Carolyn Parker - </a:t>
            </a:r>
            <a:r>
              <a:rPr lang="en-US" sz="2700"/>
              <a:t>carolyn.parker@altshift.education</a:t>
            </a:r>
            <a:endParaRPr/>
          </a:p>
        </p:txBody>
      </p:sp>
      <p:pic>
        <p:nvPicPr>
          <p:cNvPr descr="Alt+Shift logo" id="764" name="Google Shape;764;p90"/>
          <p:cNvPicPr preferRelativeResize="0"/>
          <p:nvPr/>
        </p:nvPicPr>
        <p:blipFill>
          <a:blip r:embed="rId3">
            <a:alphaModFix/>
          </a:blip>
          <a:stretch>
            <a:fillRect/>
          </a:stretch>
        </p:blipFill>
        <p:spPr>
          <a:xfrm>
            <a:off x="5937275" y="3967300"/>
            <a:ext cx="2235024" cy="2235024"/>
          </a:xfrm>
          <a:prstGeom prst="rect">
            <a:avLst/>
          </a:prstGeom>
          <a:noFill/>
          <a:ln>
            <a:noFill/>
          </a:ln>
        </p:spPr>
      </p:pic>
      <p:sp>
        <p:nvSpPr>
          <p:cNvPr id="765" name="Google Shape;765;p90"/>
          <p:cNvSpPr txBox="1"/>
          <p:nvPr>
            <p:ph idx="2" type="body"/>
          </p:nvPr>
        </p:nvSpPr>
        <p:spPr>
          <a:xfrm>
            <a:off x="304800" y="3833018"/>
            <a:ext cx="8534400" cy="2133600"/>
          </a:xfrm>
          <a:prstGeom prst="rect">
            <a:avLst/>
          </a:prstGeom>
        </p:spPr>
        <p:txBody>
          <a:bodyPr anchorCtr="0" anchor="t" bIns="45700" lIns="91425" spcFirstLastPara="1" rIns="91425" wrap="square" tIns="45700">
            <a:noAutofit/>
          </a:bodyPr>
          <a:lstStyle/>
          <a:p>
            <a:pPr indent="0" lvl="0" marL="0" rtl="0" algn="l">
              <a:spcBef>
                <a:spcPts val="1000"/>
              </a:spcBef>
              <a:spcAft>
                <a:spcPts val="1000"/>
              </a:spcAft>
              <a:buNone/>
            </a:pPr>
            <a:r>
              <a:rPr b="1" lang="en-US" sz="3200"/>
              <a:t>Website - </a:t>
            </a:r>
            <a:r>
              <a:rPr lang="en-US" sz="3200"/>
              <a:t>altshift.education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3"/>
          <p:cNvSpPr txBox="1"/>
          <p:nvPr>
            <p:ph type="title"/>
          </p:nvPr>
        </p:nvSpPr>
        <p:spPr>
          <a:xfrm>
            <a:off x="628650" y="801901"/>
            <a:ext cx="7886700" cy="881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Does Alt+Shift Do?</a:t>
            </a:r>
            <a:endParaRPr/>
          </a:p>
          <a:p>
            <a:pPr indent="0" lvl="0" marL="0" rtl="0" algn="ctr">
              <a:spcBef>
                <a:spcPts val="1000"/>
              </a:spcBef>
              <a:spcAft>
                <a:spcPts val="0"/>
              </a:spcAft>
              <a:buNone/>
            </a:pPr>
            <a:r>
              <a:rPr lang="en-US" sz="2600"/>
              <a:t>Provide Evidence Based </a:t>
            </a:r>
            <a:br>
              <a:rPr lang="en-US" sz="2600"/>
            </a:br>
            <a:r>
              <a:rPr lang="en-US" sz="2600"/>
              <a:t>Professional Learning Opportunities</a:t>
            </a:r>
            <a:endParaRPr sz="2600"/>
          </a:p>
        </p:txBody>
      </p:sp>
      <p:sp>
        <p:nvSpPr>
          <p:cNvPr id="347" name="Google Shape;347;p43"/>
          <p:cNvSpPr txBox="1"/>
          <p:nvPr>
            <p:ph idx="2" type="body"/>
          </p:nvPr>
        </p:nvSpPr>
        <p:spPr>
          <a:xfrm>
            <a:off x="4646825" y="2267575"/>
            <a:ext cx="3788100" cy="20472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2100"/>
              <a:t>Assistive Technology</a:t>
            </a:r>
            <a:endParaRPr sz="2100"/>
          </a:p>
        </p:txBody>
      </p:sp>
      <p:sp>
        <p:nvSpPr>
          <p:cNvPr id="348" name="Google Shape;348;p43"/>
          <p:cNvSpPr txBox="1"/>
          <p:nvPr>
            <p:ph idx="3" type="body"/>
          </p:nvPr>
        </p:nvSpPr>
        <p:spPr>
          <a:xfrm>
            <a:off x="709074" y="4380807"/>
            <a:ext cx="3780300" cy="20445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2100"/>
              <a:t>Autonomous Communication</a:t>
            </a:r>
            <a:endParaRPr sz="2100"/>
          </a:p>
        </p:txBody>
      </p:sp>
      <p:sp>
        <p:nvSpPr>
          <p:cNvPr id="349" name="Google Shape;349;p43"/>
          <p:cNvSpPr txBox="1"/>
          <p:nvPr>
            <p:ph idx="4" type="body"/>
          </p:nvPr>
        </p:nvSpPr>
        <p:spPr>
          <a:xfrm>
            <a:off x="4646825" y="4380807"/>
            <a:ext cx="3788100" cy="20445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2100"/>
              <a:t>Mathematics</a:t>
            </a:r>
            <a:endParaRPr sz="2100"/>
          </a:p>
        </p:txBody>
      </p:sp>
      <p:sp>
        <p:nvSpPr>
          <p:cNvPr id="350" name="Google Shape;350;p43"/>
          <p:cNvSpPr txBox="1"/>
          <p:nvPr>
            <p:ph idx="1" type="body"/>
          </p:nvPr>
        </p:nvSpPr>
        <p:spPr>
          <a:xfrm>
            <a:off x="709074" y="2267575"/>
            <a:ext cx="3780300" cy="2044500"/>
          </a:xfrm>
          <a:prstGeom prst="rect">
            <a:avLst/>
          </a:prstGeom>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600"/>
              </a:spcBef>
              <a:spcAft>
                <a:spcPts val="600"/>
              </a:spcAft>
              <a:buNone/>
            </a:pPr>
            <a:r>
              <a:rPr lang="en-US" sz="2100"/>
              <a:t>Accessible Digital Materials</a:t>
            </a:r>
            <a:endParaRPr sz="2100"/>
          </a:p>
        </p:txBody>
      </p:sp>
      <p:pic>
        <p:nvPicPr>
          <p:cNvPr descr="Logo for autonomous communication, a series of cubes coming into focus" id="351" name="Google Shape;351;p43"/>
          <p:cNvPicPr preferRelativeResize="0"/>
          <p:nvPr/>
        </p:nvPicPr>
        <p:blipFill>
          <a:blip r:embed="rId3">
            <a:alphaModFix/>
          </a:blip>
          <a:stretch>
            <a:fillRect/>
          </a:stretch>
        </p:blipFill>
        <p:spPr>
          <a:xfrm>
            <a:off x="1682686" y="5050941"/>
            <a:ext cx="1833092" cy="1126544"/>
          </a:xfrm>
          <a:prstGeom prst="rect">
            <a:avLst/>
          </a:prstGeom>
          <a:noFill/>
          <a:ln>
            <a:noFill/>
          </a:ln>
        </p:spPr>
      </p:pic>
      <p:pic>
        <p:nvPicPr>
          <p:cNvPr descr="Logo for Accessible Materials Made Right, series of dots forming a a web like structure" id="352" name="Google Shape;352;p43"/>
          <p:cNvPicPr preferRelativeResize="0"/>
          <p:nvPr/>
        </p:nvPicPr>
        <p:blipFill>
          <a:blip r:embed="rId4">
            <a:alphaModFix/>
          </a:blip>
          <a:stretch>
            <a:fillRect/>
          </a:stretch>
        </p:blipFill>
        <p:spPr>
          <a:xfrm>
            <a:off x="1328791" y="3055215"/>
            <a:ext cx="2812447" cy="864242"/>
          </a:xfrm>
          <a:prstGeom prst="rect">
            <a:avLst/>
          </a:prstGeom>
          <a:noFill/>
          <a:ln>
            <a:noFill/>
          </a:ln>
        </p:spPr>
      </p:pic>
      <p:pic>
        <p:nvPicPr>
          <p:cNvPr descr="Logo for assistive technology, bus with boxes loaded on its roof" id="353" name="Google Shape;353;p43"/>
          <p:cNvPicPr preferRelativeResize="0"/>
          <p:nvPr/>
        </p:nvPicPr>
        <p:blipFill>
          <a:blip r:embed="rId5">
            <a:alphaModFix/>
          </a:blip>
          <a:stretch>
            <a:fillRect/>
          </a:stretch>
        </p:blipFill>
        <p:spPr>
          <a:xfrm>
            <a:off x="5587708" y="2924048"/>
            <a:ext cx="1906558" cy="1126556"/>
          </a:xfrm>
          <a:prstGeom prst="rect">
            <a:avLst/>
          </a:prstGeom>
          <a:noFill/>
          <a:ln>
            <a:noFill/>
          </a:ln>
        </p:spPr>
      </p:pic>
      <p:pic>
        <p:nvPicPr>
          <p:cNvPr descr="Logo for Foundations of Math, a large leafy tree" id="354" name="Google Shape;354;p43"/>
          <p:cNvPicPr preferRelativeResize="0"/>
          <p:nvPr/>
        </p:nvPicPr>
        <p:blipFill>
          <a:blip r:embed="rId6">
            <a:alphaModFix/>
          </a:blip>
          <a:stretch>
            <a:fillRect/>
          </a:stretch>
        </p:blipFill>
        <p:spPr>
          <a:xfrm>
            <a:off x="5484553" y="5182099"/>
            <a:ext cx="2112888" cy="8642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4"/>
          <p:cNvSpPr txBox="1"/>
          <p:nvPr>
            <p:ph type="title"/>
          </p:nvPr>
        </p:nvSpPr>
        <p:spPr>
          <a:xfrm>
            <a:off x="299250" y="804325"/>
            <a:ext cx="85455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Does Alt+Shift Do? </a:t>
            </a:r>
            <a:endParaRPr/>
          </a:p>
          <a:p>
            <a:pPr indent="0" lvl="0" marL="0" rtl="0" algn="ctr">
              <a:spcBef>
                <a:spcPts val="1000"/>
              </a:spcBef>
              <a:spcAft>
                <a:spcPts val="0"/>
              </a:spcAft>
              <a:buNone/>
            </a:pPr>
            <a:r>
              <a:rPr b="0" lang="en-US" sz="2600">
                <a:solidFill>
                  <a:srgbClr val="050724"/>
                </a:solidFill>
                <a:highlight>
                  <a:srgbClr val="FFFFFF"/>
                </a:highlight>
              </a:rPr>
              <a:t>Lend assistive technology (AT) for students with individualized education programs (IEPs) in Michigan's pre k</a:t>
            </a:r>
            <a:r>
              <a:rPr b="0" lang="en-US" sz="2600">
                <a:solidFill>
                  <a:srgbClr val="050724"/>
                </a:solidFill>
                <a:highlight>
                  <a:srgbClr val="FFFFFF"/>
                </a:highlight>
              </a:rPr>
              <a:t>indergarten</a:t>
            </a:r>
            <a:r>
              <a:rPr b="0" lang="en-US" sz="2600">
                <a:solidFill>
                  <a:srgbClr val="050724"/>
                </a:solidFill>
                <a:highlight>
                  <a:srgbClr val="FFFFFF"/>
                </a:highlight>
              </a:rPr>
              <a:t> through 12th grade public schools</a:t>
            </a:r>
            <a:endParaRPr b="0" sz="2600"/>
          </a:p>
        </p:txBody>
      </p:sp>
      <p:pic>
        <p:nvPicPr>
          <p:cNvPr descr="Logo - Assistive technology lending library - discover the possibilities " id="361" name="Google Shape;361;p44"/>
          <p:cNvPicPr preferRelativeResize="0"/>
          <p:nvPr/>
        </p:nvPicPr>
        <p:blipFill rotWithShape="1">
          <a:blip r:embed="rId3">
            <a:alphaModFix/>
          </a:blip>
          <a:srcRect b="0" l="0" r="0" t="0"/>
          <a:stretch/>
        </p:blipFill>
        <p:spPr>
          <a:xfrm>
            <a:off x="5343500" y="3129350"/>
            <a:ext cx="3068724" cy="2376225"/>
          </a:xfrm>
          <a:prstGeom prst="rect">
            <a:avLst/>
          </a:prstGeom>
          <a:noFill/>
          <a:ln>
            <a:noFill/>
          </a:ln>
        </p:spPr>
      </p:pic>
      <p:sp>
        <p:nvSpPr>
          <p:cNvPr id="362" name="Google Shape;362;p44"/>
          <p:cNvSpPr txBox="1"/>
          <p:nvPr/>
        </p:nvSpPr>
        <p:spPr>
          <a:xfrm>
            <a:off x="522775" y="3301525"/>
            <a:ext cx="4377600" cy="2031900"/>
          </a:xfrm>
          <a:prstGeom prst="rect">
            <a:avLst/>
          </a:prstGeom>
          <a:noFill/>
          <a:ln cap="flat" cmpd="sng" w="9525">
            <a:solidFill>
              <a:srgbClr val="44353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Avenir"/>
                <a:ea typeface="Avenir"/>
                <a:cs typeface="Avenir"/>
                <a:sym typeface="Avenir"/>
              </a:rPr>
              <a:t>The short-term t</a:t>
            </a:r>
            <a:r>
              <a:rPr lang="en-US" sz="2400">
                <a:solidFill>
                  <a:srgbClr val="000000"/>
                </a:solidFill>
                <a:latin typeface="Avenir"/>
                <a:ea typeface="Avenir"/>
                <a:cs typeface="Avenir"/>
                <a:sym typeface="Avenir"/>
              </a:rPr>
              <a:t>rial periods assist schools in determining effectiveness before acquiring the A</a:t>
            </a:r>
            <a:r>
              <a:rPr lang="en-US" sz="2400">
                <a:latin typeface="Avenir"/>
                <a:ea typeface="Avenir"/>
                <a:cs typeface="Avenir"/>
                <a:sym typeface="Avenir"/>
              </a:rPr>
              <a:t>T</a:t>
            </a:r>
            <a:r>
              <a:rPr lang="en-US" sz="2400">
                <a:solidFill>
                  <a:srgbClr val="000000"/>
                </a:solidFill>
                <a:latin typeface="Avenir"/>
                <a:ea typeface="Avenir"/>
                <a:cs typeface="Avenir"/>
                <a:sym typeface="Avenir"/>
              </a:rPr>
              <a:t>, discovering the potential of their learners.</a:t>
            </a:r>
            <a:endParaRPr sz="2400">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5"/>
          <p:cNvSpPr txBox="1"/>
          <p:nvPr>
            <p:ph type="title"/>
          </p:nvPr>
        </p:nvSpPr>
        <p:spPr>
          <a:xfrm>
            <a:off x="304800" y="1119250"/>
            <a:ext cx="8534400" cy="99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1"/>
                </a:solidFill>
              </a:rPr>
              <a:t>How do Alt+Shift professional learning opportunities support </a:t>
            </a:r>
            <a:endParaRPr>
              <a:solidFill>
                <a:schemeClr val="dk1"/>
              </a:solidFill>
            </a:endParaRPr>
          </a:p>
          <a:p>
            <a:pPr indent="0" lvl="0" marL="0" rtl="0" algn="ctr">
              <a:spcBef>
                <a:spcPts val="0"/>
              </a:spcBef>
              <a:spcAft>
                <a:spcPts val="0"/>
              </a:spcAft>
              <a:buNone/>
            </a:pPr>
            <a:r>
              <a:rPr i="1" lang="en-US">
                <a:solidFill>
                  <a:schemeClr val="dk1"/>
                </a:solidFill>
              </a:rPr>
              <a:t>functional skills</a:t>
            </a:r>
            <a:r>
              <a:rPr i="1" lang="en-US">
                <a:solidFill>
                  <a:schemeClr val="dk1"/>
                </a:solidFill>
              </a:rPr>
              <a:t>?</a:t>
            </a:r>
            <a:endParaRPr i="1">
              <a:solidFill>
                <a:schemeClr val="dk1"/>
              </a:solidFill>
            </a:endParaRPr>
          </a:p>
        </p:txBody>
      </p:sp>
      <p:pic>
        <p:nvPicPr>
          <p:cNvPr descr="a set of arrows pointing up and to the right, one arrow is large surrounded by smaller sized arrows" id="369" name="Google Shape;369;p45"/>
          <p:cNvPicPr preferRelativeResize="0"/>
          <p:nvPr/>
        </p:nvPicPr>
        <p:blipFill>
          <a:blip r:embed="rId3">
            <a:alphaModFix/>
          </a:blip>
          <a:stretch>
            <a:fillRect/>
          </a:stretch>
        </p:blipFill>
        <p:spPr>
          <a:xfrm>
            <a:off x="2988310" y="3156650"/>
            <a:ext cx="3167375" cy="284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6"/>
          <p:cNvSpPr txBox="1"/>
          <p:nvPr>
            <p:ph type="title"/>
          </p:nvPr>
        </p:nvSpPr>
        <p:spPr>
          <a:xfrm>
            <a:off x="628650" y="1171950"/>
            <a:ext cx="78867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Autonomous Communication and Literacy</a:t>
            </a:r>
            <a:endParaRPr/>
          </a:p>
        </p:txBody>
      </p:sp>
      <p:sp>
        <p:nvSpPr>
          <p:cNvPr id="376" name="Google Shape;376;p46"/>
          <p:cNvSpPr txBox="1"/>
          <p:nvPr>
            <p:ph idx="12" type="sldNum"/>
          </p:nvPr>
        </p:nvSpPr>
        <p:spPr>
          <a:xfrm>
            <a:off x="6781800" y="6218237"/>
            <a:ext cx="205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Logo for autonomous communication, a series of cubes coming into focus" id="377" name="Google Shape;377;p46"/>
          <p:cNvPicPr preferRelativeResize="0"/>
          <p:nvPr/>
        </p:nvPicPr>
        <p:blipFill>
          <a:blip r:embed="rId3">
            <a:alphaModFix/>
          </a:blip>
          <a:stretch>
            <a:fillRect/>
          </a:stretch>
        </p:blipFill>
        <p:spPr>
          <a:xfrm>
            <a:off x="2497849" y="2954175"/>
            <a:ext cx="4443650" cy="2807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M_Theme">
  <a:themeElements>
    <a:clrScheme name="Custom 1">
      <a:dk1>
        <a:srgbClr val="000000"/>
      </a:dk1>
      <a:lt1>
        <a:srgbClr val="FFFFFF"/>
      </a:lt1>
      <a:dk2>
        <a:srgbClr val="000000"/>
      </a:dk2>
      <a:lt2>
        <a:srgbClr val="808080"/>
      </a:lt2>
      <a:accent1>
        <a:srgbClr val="009ED7"/>
      </a:accent1>
      <a:accent2>
        <a:srgbClr val="549B00"/>
      </a:accent2>
      <a:accent3>
        <a:srgbClr val="90C038"/>
      </a:accent3>
      <a:accent4>
        <a:srgbClr val="A559C8"/>
      </a:accent4>
      <a:accent5>
        <a:srgbClr val="28326C"/>
      </a:accent5>
      <a:accent6>
        <a:srgbClr val="443535"/>
      </a:accent6>
      <a:hlink>
        <a:srgbClr val="28326C"/>
      </a:hlink>
      <a:folHlink>
        <a:srgbClr val="4435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oM_Theme">
  <a:themeElements>
    <a:clrScheme name="Custom 1">
      <a:dk1>
        <a:srgbClr val="000000"/>
      </a:dk1>
      <a:lt1>
        <a:srgbClr val="FFFFFF"/>
      </a:lt1>
      <a:dk2>
        <a:srgbClr val="000000"/>
      </a:dk2>
      <a:lt2>
        <a:srgbClr val="808080"/>
      </a:lt2>
      <a:accent1>
        <a:srgbClr val="009ED7"/>
      </a:accent1>
      <a:accent2>
        <a:srgbClr val="549B00"/>
      </a:accent2>
      <a:accent3>
        <a:srgbClr val="90C038"/>
      </a:accent3>
      <a:accent4>
        <a:srgbClr val="A559C8"/>
      </a:accent4>
      <a:accent5>
        <a:srgbClr val="28326C"/>
      </a:accent5>
      <a:accent6>
        <a:srgbClr val="443535"/>
      </a:accent6>
      <a:hlink>
        <a:srgbClr val="28326C"/>
      </a:hlink>
      <a:folHlink>
        <a:srgbClr val="4435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