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2.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3.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88" r:id="rId1"/>
    <p:sldMasterId id="2147483789" r:id="rId2"/>
    <p:sldMasterId id="2147483790" r:id="rId3"/>
    <p:sldMasterId id="2147483791" r:id="rId4"/>
  </p:sldMasterIdLst>
  <p:notesMasterIdLst>
    <p:notesMasterId r:id="rId53"/>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Lst>
  <p:sldSz cx="12192000" cy="6858000"/>
  <p:notesSz cx="6858000" cy="9144000"/>
  <p:embeddedFontLst>
    <p:embeddedFont>
      <p:font typeface="Nothing You Could Do" panose="020B0604020202020204" charset="0"/>
      <p:regular r:id="rId54"/>
    </p:embeddedFont>
    <p:embeddedFont>
      <p:font typeface="Roboto" panose="02000000000000000000" pitchFamily="2" charset="0"/>
      <p:regular r:id="rId55"/>
      <p:bold r:id="rId56"/>
      <p:italic r:id="rId57"/>
      <p:boldItalic r:id="rId58"/>
    </p:embeddedFont>
    <p:embeddedFont>
      <p:font typeface="Roboto Black" panose="02000000000000000000" pitchFamily="2" charset="0"/>
      <p:bold r:id="rId59"/>
      <p:boldItalic r:id="rId60"/>
    </p:embeddedFont>
    <p:embeddedFont>
      <p:font typeface="Roboto Condensed" panose="02000000000000000000" pitchFamily="2" charset="0"/>
      <p:regular r:id="rId61"/>
      <p:bold r:id="rId62"/>
      <p:italic r:id="rId63"/>
      <p:boldItalic r:id="rId64"/>
    </p:embeddedFont>
    <p:embeddedFont>
      <p:font typeface="Roboto Condensed Black" panose="020B0604020202020204" charset="0"/>
      <p:bold r:id="rId65"/>
      <p:boldItalic r:id="rId66"/>
    </p:embeddedFont>
    <p:embeddedFont>
      <p:font typeface="Roboto Light" panose="02000000000000000000" pitchFamily="2" charset="0"/>
      <p:regular r:id="rId67"/>
      <p:bold r:id="rId68"/>
      <p:italic r:id="rId69"/>
      <p:boldItalic r:id="rId7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9AA0A6"/>
          </p15:clr>
        </p15:guide>
        <p15:guide id="2" pos="384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A6F4859-577C-4DDF-ADC3-14ABB7BA0E67}">
  <a:tblStyle styleId="{AA6F4859-577C-4DDF-ADC3-14ABB7BA0E67}"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5" d="100"/>
          <a:sy n="55" d="100"/>
        </p:scale>
        <p:origin x="48" y="26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10.fntdata"/><Relationship Id="rId68" Type="http://schemas.openxmlformats.org/officeDocument/2006/relationships/font" Target="fonts/font15.fntdata"/><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openxmlformats.org/officeDocument/2006/relationships/font" Target="fonts/font5.fntdata"/><Relationship Id="rId66" Type="http://schemas.openxmlformats.org/officeDocument/2006/relationships/font" Target="fonts/font13.fntdata"/><Relationship Id="rId74"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font" Target="fonts/font8.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3.fntdata"/><Relationship Id="rId64" Type="http://schemas.openxmlformats.org/officeDocument/2006/relationships/font" Target="fonts/font11.fntdata"/><Relationship Id="rId69" Type="http://schemas.openxmlformats.org/officeDocument/2006/relationships/font" Target="fonts/font16.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6.fntdata"/><Relationship Id="rId67" Type="http://schemas.openxmlformats.org/officeDocument/2006/relationships/font" Target="fonts/font14.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1.fntdata"/><Relationship Id="rId62" Type="http://schemas.openxmlformats.org/officeDocument/2006/relationships/font" Target="fonts/font9.fntdata"/><Relationship Id="rId70"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4.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font" Target="fonts/font7.fntdata"/><Relationship Id="rId65" Type="http://schemas.openxmlformats.org/officeDocument/2006/relationships/font" Target="fonts/font12.fntdata"/><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font" Target="fonts/font2.fntdata"/><Relationship Id="rId7" Type="http://schemas.openxmlformats.org/officeDocument/2006/relationships/slide" Target="slides/slide3.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forbes.com/sites/michaeltnietzel/2020/05/12/what-happens-to-kids-when-every-year-is-a-gap-year/#b5521575da04"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8"/>
        <p:cNvGrpSpPr/>
        <p:nvPr/>
      </p:nvGrpSpPr>
      <p:grpSpPr>
        <a:xfrm>
          <a:off x="0" y="0"/>
          <a:ext cx="0" cy="0"/>
          <a:chOff x="0" y="0"/>
          <a:chExt cx="0" cy="0"/>
        </a:xfrm>
      </p:grpSpPr>
      <p:sp>
        <p:nvSpPr>
          <p:cNvPr id="939" name="Google Shape;939;g1950868fea1_0_42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0" name="Google Shape;940;g1950868fea1_0_4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g2b3a4e796c3_0_17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0" name="Google Shape;1000;g2b3a4e796c3_0_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Google Shape;1005;g2b3a4e796c3_0_18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6" name="Google Shape;1006;g2b3a4e796c3_0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0"/>
        <p:cNvGrpSpPr/>
        <p:nvPr/>
      </p:nvGrpSpPr>
      <p:grpSpPr>
        <a:xfrm>
          <a:off x="0" y="0"/>
          <a:ext cx="0" cy="0"/>
          <a:chOff x="0" y="0"/>
          <a:chExt cx="0" cy="0"/>
        </a:xfrm>
      </p:grpSpPr>
      <p:sp>
        <p:nvSpPr>
          <p:cNvPr id="1011" name="Google Shape;1011;g2b3a4e796c3_0_18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2" name="Google Shape;1012;g2b3a4e796c3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2b3a4e796c3_0_19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2b3a4e796c3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2"/>
        <p:cNvGrpSpPr/>
        <p:nvPr/>
      </p:nvGrpSpPr>
      <p:grpSpPr>
        <a:xfrm>
          <a:off x="0" y="0"/>
          <a:ext cx="0" cy="0"/>
          <a:chOff x="0" y="0"/>
          <a:chExt cx="0" cy="0"/>
        </a:xfrm>
      </p:grpSpPr>
      <p:sp>
        <p:nvSpPr>
          <p:cNvPr id="1023" name="Google Shape;1023;g2b3a4e796c3_0_19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4" name="Google Shape;1024;g2b3a4e796c3_0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8"/>
        <p:cNvGrpSpPr/>
        <p:nvPr/>
      </p:nvGrpSpPr>
      <p:grpSpPr>
        <a:xfrm>
          <a:off x="0" y="0"/>
          <a:ext cx="0" cy="0"/>
          <a:chOff x="0" y="0"/>
          <a:chExt cx="0" cy="0"/>
        </a:xfrm>
      </p:grpSpPr>
      <p:sp>
        <p:nvSpPr>
          <p:cNvPr id="1029" name="Google Shape;1029;g2b3a4e796c3_0_20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0" name="Google Shape;1030;g2b3a4e796c3_0_2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4"/>
        <p:cNvGrpSpPr/>
        <p:nvPr/>
      </p:nvGrpSpPr>
      <p:grpSpPr>
        <a:xfrm>
          <a:off x="0" y="0"/>
          <a:ext cx="0" cy="0"/>
          <a:chOff x="0" y="0"/>
          <a:chExt cx="0" cy="0"/>
        </a:xfrm>
      </p:grpSpPr>
      <p:sp>
        <p:nvSpPr>
          <p:cNvPr id="1035" name="Google Shape;1035;g2b3a4e796c3_0_20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6" name="Google Shape;1036;g2b3a4e796c3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0"/>
        <p:cNvGrpSpPr/>
        <p:nvPr/>
      </p:nvGrpSpPr>
      <p:grpSpPr>
        <a:xfrm>
          <a:off x="0" y="0"/>
          <a:ext cx="0" cy="0"/>
          <a:chOff x="0" y="0"/>
          <a:chExt cx="0" cy="0"/>
        </a:xfrm>
      </p:grpSpPr>
      <p:sp>
        <p:nvSpPr>
          <p:cNvPr id="1041" name="Google Shape;1041;g2b3a4e796c3_0_21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2" name="Google Shape;1042;g2b3a4e796c3_0_2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6"/>
        <p:cNvGrpSpPr/>
        <p:nvPr/>
      </p:nvGrpSpPr>
      <p:grpSpPr>
        <a:xfrm>
          <a:off x="0" y="0"/>
          <a:ext cx="0" cy="0"/>
          <a:chOff x="0" y="0"/>
          <a:chExt cx="0" cy="0"/>
        </a:xfrm>
      </p:grpSpPr>
      <p:sp>
        <p:nvSpPr>
          <p:cNvPr id="1047" name="Google Shape;1047;g2b3a4e796c3_0_22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8" name="Google Shape;1048;g2b3a4e796c3_0_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2"/>
        <p:cNvGrpSpPr/>
        <p:nvPr/>
      </p:nvGrpSpPr>
      <p:grpSpPr>
        <a:xfrm>
          <a:off x="0" y="0"/>
          <a:ext cx="0" cy="0"/>
          <a:chOff x="0" y="0"/>
          <a:chExt cx="0" cy="0"/>
        </a:xfrm>
      </p:grpSpPr>
      <p:sp>
        <p:nvSpPr>
          <p:cNvPr id="1053" name="Google Shape;1053;g2b3a4e796c3_0_367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4" name="Google Shape;1054;g2b3a4e796c3_0_36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5"/>
        <p:cNvGrpSpPr/>
        <p:nvPr/>
      </p:nvGrpSpPr>
      <p:grpSpPr>
        <a:xfrm>
          <a:off x="0" y="0"/>
          <a:ext cx="0" cy="0"/>
          <a:chOff x="0" y="0"/>
          <a:chExt cx="0" cy="0"/>
        </a:xfrm>
      </p:grpSpPr>
      <p:sp>
        <p:nvSpPr>
          <p:cNvPr id="946" name="Google Shape;946;g1d78da0e423_1_6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7" name="Google Shape;947;g1d78da0e423_1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8"/>
        <p:cNvGrpSpPr/>
        <p:nvPr/>
      </p:nvGrpSpPr>
      <p:grpSpPr>
        <a:xfrm>
          <a:off x="0" y="0"/>
          <a:ext cx="0" cy="0"/>
          <a:chOff x="0" y="0"/>
          <a:chExt cx="0" cy="0"/>
        </a:xfrm>
      </p:grpSpPr>
      <p:sp>
        <p:nvSpPr>
          <p:cNvPr id="1059" name="Google Shape;1059;g2b3a4e796c3_0_23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0" name="Google Shape;1060;g2b3a4e796c3_0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4"/>
        <p:cNvGrpSpPr/>
        <p:nvPr/>
      </p:nvGrpSpPr>
      <p:grpSpPr>
        <a:xfrm>
          <a:off x="0" y="0"/>
          <a:ext cx="0" cy="0"/>
          <a:chOff x="0" y="0"/>
          <a:chExt cx="0" cy="0"/>
        </a:xfrm>
      </p:grpSpPr>
      <p:sp>
        <p:nvSpPr>
          <p:cNvPr id="1065" name="Google Shape;1065;g2b3a4e796c3_0_17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6" name="Google Shape;1066;g2b3a4e796c3_0_17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Beginning today, I would like to ask all of you to imagine living in a Michigan where our youth are educated, employed, and career-bound. </a:t>
            </a:r>
            <a:endParaRPr/>
          </a:p>
          <a:p>
            <a:pPr marL="0" lvl="0" indent="0" algn="l" rtl="0">
              <a:spcBef>
                <a:spcPts val="0"/>
              </a:spcBef>
              <a:spcAft>
                <a:spcPts val="0"/>
              </a:spcAft>
              <a:buNone/>
            </a:pPr>
            <a:endParaRPr/>
          </a:p>
          <a:p>
            <a:pPr marL="0" lvl="0" indent="0" algn="l" rtl="0">
              <a:spcBef>
                <a:spcPts val="0"/>
              </a:spcBef>
              <a:spcAft>
                <a:spcPts val="0"/>
              </a:spcAft>
              <a:buNone/>
            </a:pPr>
            <a:r>
              <a:rPr lang="en-US"/>
              <a:t>They graduate from high school prepared for postsecondary education and the workforce with purpose front-and-center and the skills to succeed. </a:t>
            </a:r>
            <a:endParaRPr/>
          </a:p>
          <a:p>
            <a:pPr marL="0" lvl="0" indent="0" algn="l" rtl="0">
              <a:spcBef>
                <a:spcPts val="0"/>
              </a:spcBef>
              <a:spcAft>
                <a:spcPts val="0"/>
              </a:spcAft>
              <a:buNone/>
            </a:pPr>
            <a:endParaRPr/>
          </a:p>
          <a:p>
            <a:pPr marL="0" lvl="0" indent="0" algn="l" rtl="0">
              <a:spcBef>
                <a:spcPts val="0"/>
              </a:spcBef>
              <a:spcAft>
                <a:spcPts val="0"/>
              </a:spcAft>
              <a:buNone/>
            </a:pPr>
            <a:r>
              <a:rPr lang="en-US"/>
              <a:t>Do you like the image? I hope so. Because it isn’t just a dream - for us, it’s our youth solution. And it’s what I’m here to talk to you about today.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1"/>
        <p:cNvGrpSpPr/>
        <p:nvPr/>
      </p:nvGrpSpPr>
      <p:grpSpPr>
        <a:xfrm>
          <a:off x="0" y="0"/>
          <a:ext cx="0" cy="0"/>
          <a:chOff x="0" y="0"/>
          <a:chExt cx="0" cy="0"/>
        </a:xfrm>
      </p:grpSpPr>
      <p:sp>
        <p:nvSpPr>
          <p:cNvPr id="1072" name="Google Shape;1072;g2b3a4e796c3_0_1245:notes"/>
          <p:cNvSpPr txBox="1">
            <a:spLocks noGrp="1"/>
          </p:cNvSpPr>
          <p:nvPr>
            <p:ph type="body" idx="1"/>
          </p:nvPr>
        </p:nvSpPr>
        <p:spPr>
          <a:xfrm>
            <a:off x="914400" y="3251200"/>
            <a:ext cx="7315200" cy="308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3" name="Google Shape;1073;g2b3a4e796c3_0_1245:notes"/>
          <p:cNvSpPr>
            <a:spLocks noGrp="1" noRot="1" noChangeAspect="1"/>
          </p:cNvSpPr>
          <p:nvPr>
            <p:ph type="sldImg" idx="2"/>
          </p:nvPr>
        </p:nvSpPr>
        <p:spPr>
          <a:xfrm>
            <a:off x="2857500" y="512763"/>
            <a:ext cx="3429000" cy="2567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1"/>
        <p:cNvGrpSpPr/>
        <p:nvPr/>
      </p:nvGrpSpPr>
      <p:grpSpPr>
        <a:xfrm>
          <a:off x="0" y="0"/>
          <a:ext cx="0" cy="0"/>
          <a:chOff x="0" y="0"/>
          <a:chExt cx="0" cy="0"/>
        </a:xfrm>
      </p:grpSpPr>
      <p:sp>
        <p:nvSpPr>
          <p:cNvPr id="1082" name="Google Shape;1082;g24dbc7dbeed_1_156:notes"/>
          <p:cNvSpPr txBox="1">
            <a:spLocks noGrp="1"/>
          </p:cNvSpPr>
          <p:nvPr>
            <p:ph type="body" idx="1"/>
          </p:nvPr>
        </p:nvSpPr>
        <p:spPr>
          <a:xfrm>
            <a:off x="914400" y="3251200"/>
            <a:ext cx="7315200" cy="308133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3" name="Google Shape;1083;g24dbc7dbeed_1_156:notes"/>
          <p:cNvSpPr>
            <a:spLocks noGrp="1" noRot="1" noChangeAspect="1"/>
          </p:cNvSpPr>
          <p:nvPr>
            <p:ph type="sldImg" idx="2"/>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9"/>
        <p:cNvGrpSpPr/>
        <p:nvPr/>
      </p:nvGrpSpPr>
      <p:grpSpPr>
        <a:xfrm>
          <a:off x="0" y="0"/>
          <a:ext cx="0" cy="0"/>
          <a:chOff x="0" y="0"/>
          <a:chExt cx="0" cy="0"/>
        </a:xfrm>
      </p:grpSpPr>
      <p:sp>
        <p:nvSpPr>
          <p:cNvPr id="1090" name="Google Shape;1090;g2b3a4e796c3_0_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1" name="Google Shape;1091;g2b3a4e796c3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5"/>
        <p:cNvGrpSpPr/>
        <p:nvPr/>
      </p:nvGrpSpPr>
      <p:grpSpPr>
        <a:xfrm>
          <a:off x="0" y="0"/>
          <a:ext cx="0" cy="0"/>
          <a:chOff x="0" y="0"/>
          <a:chExt cx="0" cy="0"/>
        </a:xfrm>
      </p:grpSpPr>
      <p:sp>
        <p:nvSpPr>
          <p:cNvPr id="1096" name="Google Shape;1096;g2b3a4e796c3_0_75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7" name="Google Shape;1097;g2b3a4e796c3_0_7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000">
              <a:solidFill>
                <a:schemeClr val="dk1"/>
              </a:solidFill>
            </a:endParaRPr>
          </a:p>
          <a:p>
            <a:pPr marL="0" lvl="0" indent="0" algn="l" rtl="0">
              <a:spcBef>
                <a:spcPts val="0"/>
              </a:spcBef>
              <a:spcAft>
                <a:spcPts val="0"/>
              </a:spcAft>
              <a:buNone/>
            </a:pPr>
            <a:endParaRPr sz="14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2"/>
        <p:cNvGrpSpPr/>
        <p:nvPr/>
      </p:nvGrpSpPr>
      <p:grpSpPr>
        <a:xfrm>
          <a:off x="0" y="0"/>
          <a:ext cx="0" cy="0"/>
          <a:chOff x="0" y="0"/>
          <a:chExt cx="0" cy="0"/>
        </a:xfrm>
      </p:grpSpPr>
      <p:sp>
        <p:nvSpPr>
          <p:cNvPr id="1113" name="Google Shape;1113;g18842df6cc5_0_8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4" name="Google Shape;1114;g18842df6cc5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264c11e3559_0_0: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121" name="Google Shape;1121;g264c11e3559_0_0: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122" name="Google Shape;1122;g264c11e3559_0_0:notes"/>
          <p:cNvSpPr>
            <a:spLocks noGrp="1" noRot="1" noChangeAspect="1"/>
          </p:cNvSpPr>
          <p:nvPr>
            <p:ph type="sldImg" idx="3"/>
          </p:nvPr>
        </p:nvSpPr>
        <p:spPr>
          <a:xfrm>
            <a:off x="2857500" y="512763"/>
            <a:ext cx="3429000" cy="2567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3" name="Google Shape;1123;g264c11e3559_0_0:notes"/>
          <p:cNvSpPr txBox="1">
            <a:spLocks noGrp="1"/>
          </p:cNvSpPr>
          <p:nvPr>
            <p:ph type="body" idx="1"/>
          </p:nvPr>
        </p:nvSpPr>
        <p:spPr>
          <a:xfrm>
            <a:off x="914400" y="3251200"/>
            <a:ext cx="7315200" cy="3081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4" name="Google Shape;1124;g264c11e3559_0_0:notes"/>
          <p:cNvSpPr txBox="1">
            <a:spLocks noGrp="1"/>
          </p:cNvSpPr>
          <p:nvPr>
            <p:ph type="ftr" idx="11"/>
          </p:nvPr>
        </p:nvSpPr>
        <p:spPr>
          <a:xfrm>
            <a:off x="0" y="6502400"/>
            <a:ext cx="3962400" cy="341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125" name="Google Shape;1125;g264c11e3559_0_0:notes"/>
          <p:cNvSpPr txBox="1">
            <a:spLocks noGrp="1"/>
          </p:cNvSpPr>
          <p:nvPr>
            <p:ph type="sldNum" idx="12"/>
          </p:nvPr>
        </p:nvSpPr>
        <p:spPr>
          <a:xfrm>
            <a:off x="5180013" y="6502400"/>
            <a:ext cx="3962400" cy="3414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1"/>
        <p:cNvGrpSpPr/>
        <p:nvPr/>
      </p:nvGrpSpPr>
      <p:grpSpPr>
        <a:xfrm>
          <a:off x="0" y="0"/>
          <a:ext cx="0" cy="0"/>
          <a:chOff x="0" y="0"/>
          <a:chExt cx="0" cy="0"/>
        </a:xfrm>
      </p:grpSpPr>
      <p:sp>
        <p:nvSpPr>
          <p:cNvPr id="1132" name="Google Shape;1132;g2b3a4e796c3_4_7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latin typeface="Roboto"/>
              <a:ea typeface="Roboto"/>
              <a:cs typeface="Roboto"/>
              <a:sym typeface="Roboto"/>
            </a:endParaRPr>
          </a:p>
        </p:txBody>
      </p:sp>
      <p:sp>
        <p:nvSpPr>
          <p:cNvPr id="1133" name="Google Shape;1133;g2b3a4e796c3_4_73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5"/>
        <p:cNvGrpSpPr/>
        <p:nvPr/>
      </p:nvGrpSpPr>
      <p:grpSpPr>
        <a:xfrm>
          <a:off x="0" y="0"/>
          <a:ext cx="0" cy="0"/>
          <a:chOff x="0" y="0"/>
          <a:chExt cx="0" cy="0"/>
        </a:xfrm>
      </p:grpSpPr>
      <p:sp>
        <p:nvSpPr>
          <p:cNvPr id="1146" name="Google Shape;1146;g24dbc7dbeed_1_193:notes"/>
          <p:cNvSpPr txBox="1">
            <a:spLocks noGrp="1"/>
          </p:cNvSpPr>
          <p:nvPr>
            <p:ph type="body" idx="1"/>
          </p:nvPr>
        </p:nvSpPr>
        <p:spPr>
          <a:xfrm>
            <a:off x="914400" y="3251200"/>
            <a:ext cx="7315200" cy="308133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47" name="Google Shape;1147;g24dbc7dbeed_1_193:notes"/>
          <p:cNvSpPr>
            <a:spLocks noGrp="1" noRot="1" noChangeAspect="1"/>
          </p:cNvSpPr>
          <p:nvPr>
            <p:ph type="sldImg" idx="2"/>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
        <p:cNvGrpSpPr/>
        <p:nvPr/>
      </p:nvGrpSpPr>
      <p:grpSpPr>
        <a:xfrm>
          <a:off x="0" y="0"/>
          <a:ext cx="0" cy="0"/>
          <a:chOff x="0" y="0"/>
          <a:chExt cx="0" cy="0"/>
        </a:xfrm>
      </p:grpSpPr>
      <p:sp>
        <p:nvSpPr>
          <p:cNvPr id="955" name="Google Shape;955;g2b3a4e796c3_0_1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6" name="Google Shape;956;g2b3a4e796c3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5"/>
        <p:cNvGrpSpPr/>
        <p:nvPr/>
      </p:nvGrpSpPr>
      <p:grpSpPr>
        <a:xfrm>
          <a:off x="0" y="0"/>
          <a:ext cx="0" cy="0"/>
          <a:chOff x="0" y="0"/>
          <a:chExt cx="0" cy="0"/>
        </a:xfrm>
      </p:grpSpPr>
      <p:sp>
        <p:nvSpPr>
          <p:cNvPr id="1166" name="Google Shape;1166;g2034427e336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7" name="Google Shape;1167;g2034427e33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6"/>
        <p:cNvGrpSpPr/>
        <p:nvPr/>
      </p:nvGrpSpPr>
      <p:grpSpPr>
        <a:xfrm>
          <a:off x="0" y="0"/>
          <a:ext cx="0" cy="0"/>
          <a:chOff x="0" y="0"/>
          <a:chExt cx="0" cy="0"/>
        </a:xfrm>
      </p:grpSpPr>
      <p:sp>
        <p:nvSpPr>
          <p:cNvPr id="1177" name="Google Shape;1177;g160f4277fc3_0_54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8" name="Google Shape;1178;g160f4277fc3_0_5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sz="2000" i="1">
                <a:solidFill>
                  <a:srgbClr val="434343"/>
                </a:solidFill>
                <a:highlight>
                  <a:srgbClr val="FCFCFC"/>
                </a:highlight>
                <a:latin typeface="Roboto"/>
                <a:ea typeface="Roboto"/>
                <a:cs typeface="Roboto"/>
                <a:sym typeface="Roboto"/>
              </a:rPr>
              <a:t>“Specialists are the local, on-the-ground teachers who work with JAG’s students on a daily basis. They are often the first trusted adults in these students’ lives. They work with the students to help them overcome the many barriers at school and in their personal lives that can prevent them from graduating and reaching their full potential. Specialists push their kids forward and pull them along. They are the safe harbor, the secure anchor every teenager wants and needs.”</a:t>
            </a:r>
            <a:endParaRPr sz="2000" i="1">
              <a:solidFill>
                <a:srgbClr val="434343"/>
              </a:solidFill>
              <a:highlight>
                <a:srgbClr val="FCFCFC"/>
              </a:highlight>
              <a:latin typeface="Roboto"/>
              <a:ea typeface="Roboto"/>
              <a:cs typeface="Roboto"/>
              <a:sym typeface="Roboto"/>
            </a:endParaRPr>
          </a:p>
          <a:p>
            <a:pPr marL="6400800" lvl="0" indent="457200" algn="l" rtl="0">
              <a:spcBef>
                <a:spcPts val="0"/>
              </a:spcBef>
              <a:spcAft>
                <a:spcPts val="0"/>
              </a:spcAft>
              <a:buClr>
                <a:schemeClr val="dk1"/>
              </a:buClr>
              <a:buSzPts val="1100"/>
              <a:buFont typeface="Arial"/>
              <a:buNone/>
            </a:pPr>
            <a:endParaRPr sz="1600">
              <a:solidFill>
                <a:srgbClr val="434343"/>
              </a:solidFill>
              <a:highlight>
                <a:srgbClr val="FCFCFC"/>
              </a:highlight>
              <a:latin typeface="Roboto"/>
              <a:ea typeface="Roboto"/>
              <a:cs typeface="Roboto"/>
              <a:sym typeface="Roboto"/>
            </a:endParaRPr>
          </a:p>
          <a:p>
            <a:pPr marL="6400800" lvl="0" indent="457200" algn="l" rtl="0">
              <a:spcBef>
                <a:spcPts val="0"/>
              </a:spcBef>
              <a:spcAft>
                <a:spcPts val="0"/>
              </a:spcAft>
              <a:buClr>
                <a:schemeClr val="dk1"/>
              </a:buClr>
              <a:buSzPts val="1100"/>
              <a:buFont typeface="Arial"/>
              <a:buNone/>
            </a:pPr>
            <a:r>
              <a:rPr lang="en-US" sz="1600" u="sng">
                <a:solidFill>
                  <a:srgbClr val="35A7DB"/>
                </a:solidFill>
                <a:highlight>
                  <a:srgbClr val="FCFCFC"/>
                </a:highlight>
                <a:latin typeface="Roboto"/>
                <a:ea typeface="Roboto"/>
                <a:cs typeface="Roboto"/>
                <a:sym typeface="Roboto"/>
                <a:hlinkClick r:id="rId3">
                  <a:extLst>
                    <a:ext uri="{A12FA001-AC4F-418D-AE19-62706E023703}">
                      <ahyp:hlinkClr xmlns:ahyp="http://schemas.microsoft.com/office/drawing/2018/hyperlinkcolor" val="tx"/>
                    </a:ext>
                  </a:extLst>
                </a:hlinkClick>
              </a:rPr>
              <a:t>Forbes Magazine, May 12. 2020</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0"/>
        <p:cNvGrpSpPr/>
        <p:nvPr/>
      </p:nvGrpSpPr>
      <p:grpSpPr>
        <a:xfrm>
          <a:off x="0" y="0"/>
          <a:ext cx="0" cy="0"/>
          <a:chOff x="0" y="0"/>
          <a:chExt cx="0" cy="0"/>
        </a:xfrm>
      </p:grpSpPr>
      <p:sp>
        <p:nvSpPr>
          <p:cNvPr id="1191" name="Google Shape;1191;g2b1faf4ad11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2" name="Google Shape;1192;g2b1faf4ad1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0"/>
        <p:cNvGrpSpPr/>
        <p:nvPr/>
      </p:nvGrpSpPr>
      <p:grpSpPr>
        <a:xfrm>
          <a:off x="0" y="0"/>
          <a:ext cx="0" cy="0"/>
          <a:chOff x="0" y="0"/>
          <a:chExt cx="0" cy="0"/>
        </a:xfrm>
      </p:grpSpPr>
      <p:sp>
        <p:nvSpPr>
          <p:cNvPr id="1211" name="Google Shape;1211;gcc07412049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Jobs for Michigan’s Graduates is the state affiliate of the national Jobs for America’s Graduates organization. For 40 years, JAG has worked across the country to help young people build professional skills, earn credentials, enter postsecondary education, and gain employment. Through a combination of classroom learning, coaching, leadership development, job placement and other services, youth and young adult students are set on pathways to academic and economic success.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JAG has served over 1.5 million vulnerable young people in its 40-year history across a 40-state national network. They’ve consistently maintained a 90% or higher graduation rate for young people in traditional high school programming.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
        <p:nvSpPr>
          <p:cNvPr id="1212" name="Google Shape;1212;gcc07412049_0_4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4"/>
        <p:cNvGrpSpPr/>
        <p:nvPr/>
      </p:nvGrpSpPr>
      <p:grpSpPr>
        <a:xfrm>
          <a:off x="0" y="0"/>
          <a:ext cx="0" cy="0"/>
          <a:chOff x="0" y="0"/>
          <a:chExt cx="0" cy="0"/>
        </a:xfrm>
      </p:grpSpPr>
      <p:sp>
        <p:nvSpPr>
          <p:cNvPr id="1225" name="Google Shape;1225;g2b3a4e796c3_0_737:notes"/>
          <p:cNvSpPr txBox="1">
            <a:spLocks noGrp="1"/>
          </p:cNvSpPr>
          <p:nvPr>
            <p:ph type="body" idx="1"/>
          </p:nvPr>
        </p:nvSpPr>
        <p:spPr>
          <a:xfrm>
            <a:off x="914400" y="3251200"/>
            <a:ext cx="7315200" cy="308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26" name="Google Shape;1226;g2b3a4e796c3_0_737:notes"/>
          <p:cNvSpPr>
            <a:spLocks noGrp="1" noRot="1" noChangeAspect="1"/>
          </p:cNvSpPr>
          <p:nvPr>
            <p:ph type="sldImg" idx="2"/>
          </p:nvPr>
        </p:nvSpPr>
        <p:spPr>
          <a:xfrm>
            <a:off x="2857500" y="512763"/>
            <a:ext cx="3429000" cy="2567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0"/>
        <p:cNvGrpSpPr/>
        <p:nvPr/>
      </p:nvGrpSpPr>
      <p:grpSpPr>
        <a:xfrm>
          <a:off x="0" y="0"/>
          <a:ext cx="0" cy="0"/>
          <a:chOff x="0" y="0"/>
          <a:chExt cx="0" cy="0"/>
        </a:xfrm>
      </p:grpSpPr>
      <p:sp>
        <p:nvSpPr>
          <p:cNvPr id="1241" name="Google Shape;1241;g24dbd41f28f_0_15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2" name="Google Shape;1242;g24dbd41f28f_0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6"/>
        <p:cNvGrpSpPr/>
        <p:nvPr/>
      </p:nvGrpSpPr>
      <p:grpSpPr>
        <a:xfrm>
          <a:off x="0" y="0"/>
          <a:ext cx="0" cy="0"/>
          <a:chOff x="0" y="0"/>
          <a:chExt cx="0" cy="0"/>
        </a:xfrm>
      </p:grpSpPr>
      <p:sp>
        <p:nvSpPr>
          <p:cNvPr id="1247" name="Google Shape;1247;g1853536cb06_2_126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8" name="Google Shape;1248;g1853536cb06_2_12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2"/>
        <p:cNvGrpSpPr/>
        <p:nvPr/>
      </p:nvGrpSpPr>
      <p:grpSpPr>
        <a:xfrm>
          <a:off x="0" y="0"/>
          <a:ext cx="0" cy="0"/>
          <a:chOff x="0" y="0"/>
          <a:chExt cx="0" cy="0"/>
        </a:xfrm>
      </p:grpSpPr>
      <p:sp>
        <p:nvSpPr>
          <p:cNvPr id="1253" name="Google Shape;1253;g2b3a4e796c3_4_1106:notes"/>
          <p:cNvSpPr txBox="1">
            <a:spLocks noGrp="1"/>
          </p:cNvSpPr>
          <p:nvPr>
            <p:ph type="body" idx="1"/>
          </p:nvPr>
        </p:nvSpPr>
        <p:spPr>
          <a:xfrm>
            <a:off x="914400" y="3251200"/>
            <a:ext cx="7315200" cy="308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54" name="Google Shape;1254;g2b3a4e796c3_4_1106:notes"/>
          <p:cNvSpPr>
            <a:spLocks noGrp="1" noRot="1" noChangeAspect="1"/>
          </p:cNvSpPr>
          <p:nvPr>
            <p:ph type="sldImg" idx="2"/>
          </p:nvPr>
        </p:nvSpPr>
        <p:spPr>
          <a:xfrm>
            <a:off x="2857500" y="512763"/>
            <a:ext cx="3429000" cy="2567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7"/>
        <p:cNvGrpSpPr/>
        <p:nvPr/>
      </p:nvGrpSpPr>
      <p:grpSpPr>
        <a:xfrm>
          <a:off x="0" y="0"/>
          <a:ext cx="0" cy="0"/>
          <a:chOff x="0" y="0"/>
          <a:chExt cx="0" cy="0"/>
        </a:xfrm>
      </p:grpSpPr>
      <p:sp>
        <p:nvSpPr>
          <p:cNvPr id="1258" name="Google Shape;1258;g298239f8d84_0_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9" name="Google Shape;1259;g298239f8d84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200">
                <a:solidFill>
                  <a:schemeClr val="dk1"/>
                </a:solidFill>
                <a:latin typeface="Roboto"/>
                <a:ea typeface="Roboto"/>
                <a:cs typeface="Roboto"/>
                <a:sym typeface="Roboto"/>
              </a:rPr>
              <a:t>The Postsecondary Engagement Framework is a tiered approach that provides participants with the opportunity to EXPLORE educational pathways, ENGAGE with different educational institutions, and gain hands-on educational EXPERIENCE.The ultimate goal is for each participant to hone the educational competencies deemed critical by postsecondary partners so they achieve success in the educational pathway of their choice.</a:t>
            </a:r>
            <a:endParaRPr sz="1500">
              <a:solidFill>
                <a:schemeClr val="dk1"/>
              </a:solidFill>
              <a:latin typeface="Roboto"/>
              <a:ea typeface="Roboto"/>
              <a:cs typeface="Roboto"/>
              <a:sym typeface="Roboto"/>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7"/>
        <p:cNvGrpSpPr/>
        <p:nvPr/>
      </p:nvGrpSpPr>
      <p:grpSpPr>
        <a:xfrm>
          <a:off x="0" y="0"/>
          <a:ext cx="0" cy="0"/>
          <a:chOff x="0" y="0"/>
          <a:chExt cx="0" cy="0"/>
        </a:xfrm>
      </p:grpSpPr>
      <p:sp>
        <p:nvSpPr>
          <p:cNvPr id="1268" name="Google Shape;1268;g2aeade3c332_0_124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9" name="Google Shape;1269;g2aeade3c332_0_1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Another key piece of data that is recorded during the youth’s time in our program is the Individual Development Plan (IDP). Similar to an EDP, this is a living, breathing document collaboratively created by the youth and the specialist. Career assessments and interest inventories, postsecondary education and career goals, along with a personal action plan to help the youth overcome their barriers to success is just some of the data that is captured by a robust IDP. </a:t>
            </a:r>
            <a:endParaRPr/>
          </a:p>
          <a:p>
            <a:pPr marL="0" lvl="0" indent="0" algn="l" rtl="0">
              <a:spcBef>
                <a:spcPts val="0"/>
              </a:spcBef>
              <a:spcAft>
                <a:spcPts val="0"/>
              </a:spcAft>
              <a:buNone/>
            </a:pPr>
            <a:endParaRPr/>
          </a:p>
          <a:p>
            <a:pPr marL="0" lvl="0" indent="0" algn="l" rtl="0">
              <a:spcBef>
                <a:spcPts val="0"/>
              </a:spcBef>
              <a:spcAft>
                <a:spcPts val="0"/>
              </a:spcAft>
              <a:buNone/>
            </a:pPr>
            <a:r>
              <a:rPr lang="en-US"/>
              <a:t>The IDP is not “one and done,” it is a living, breathing document that is revisited at least quarterly, and serves as a pivotal discussion piece for both the youth and the specialist as they work towards the youth’s postsecondary goals. Once students graduate, earn their GED, or complete the final year of either the middle school or College Success model, the Specialist’s job is not complete– they continue to work with the youth for 12 months of follow up, and the IDP continues to serve as a focal point throughout that time.</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0"/>
        <p:cNvGrpSpPr/>
        <p:nvPr/>
      </p:nvGrpSpPr>
      <p:grpSpPr>
        <a:xfrm>
          <a:off x="0" y="0"/>
          <a:ext cx="0" cy="0"/>
          <a:chOff x="0" y="0"/>
          <a:chExt cx="0" cy="0"/>
        </a:xfrm>
      </p:grpSpPr>
      <p:sp>
        <p:nvSpPr>
          <p:cNvPr id="961" name="Google Shape;961;g2b3a4e796c3_0_1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2" name="Google Shape;962;g2b3a4e796c3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6"/>
        <p:cNvGrpSpPr/>
        <p:nvPr/>
      </p:nvGrpSpPr>
      <p:grpSpPr>
        <a:xfrm>
          <a:off x="0" y="0"/>
          <a:ext cx="0" cy="0"/>
          <a:chOff x="0" y="0"/>
          <a:chExt cx="0" cy="0"/>
        </a:xfrm>
      </p:grpSpPr>
      <p:sp>
        <p:nvSpPr>
          <p:cNvPr id="1277" name="Google Shape;1277;g24dbd41f28f_0_13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8" name="Google Shape;1278;g24dbd41f28f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2"/>
        <p:cNvGrpSpPr/>
        <p:nvPr/>
      </p:nvGrpSpPr>
      <p:grpSpPr>
        <a:xfrm>
          <a:off x="0" y="0"/>
          <a:ext cx="0" cy="0"/>
          <a:chOff x="0" y="0"/>
          <a:chExt cx="0" cy="0"/>
        </a:xfrm>
      </p:grpSpPr>
      <p:sp>
        <p:nvSpPr>
          <p:cNvPr id="1283" name="Google Shape;1283;g2aeade3c332_0_124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4" name="Google Shape;1284;g2aeade3c332_0_12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Often, when I speak with high school administrators, counselors, and others working in the school setting, they feel that there is something missing in their work with youth– when they graduate, and walk out that door, their work is officially over, but it doesn’t feel complete. A clear plan for providing transition services is really what they are looking for. Special education students have a transition plan written into their IEP, but why isn’t that true for all students? Do teachers, counselors, and administrators have time to dedicate to students after they graduate? Do you have a clear plan and a support system in place for students after they graduate?</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9"/>
        <p:cNvGrpSpPr/>
        <p:nvPr/>
      </p:nvGrpSpPr>
      <p:grpSpPr>
        <a:xfrm>
          <a:off x="0" y="0"/>
          <a:ext cx="0" cy="0"/>
          <a:chOff x="0" y="0"/>
          <a:chExt cx="0" cy="0"/>
        </a:xfrm>
      </p:grpSpPr>
      <p:sp>
        <p:nvSpPr>
          <p:cNvPr id="1290" name="Google Shape;1290;g1853536cb06_2_124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1" name="Google Shape;1291;g1853536cb06_2_1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6"/>
        <p:cNvGrpSpPr/>
        <p:nvPr/>
      </p:nvGrpSpPr>
      <p:grpSpPr>
        <a:xfrm>
          <a:off x="0" y="0"/>
          <a:ext cx="0" cy="0"/>
          <a:chOff x="0" y="0"/>
          <a:chExt cx="0" cy="0"/>
        </a:xfrm>
      </p:grpSpPr>
      <p:sp>
        <p:nvSpPr>
          <p:cNvPr id="1297" name="Google Shape;1297;g2614e989e78_0_176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8" name="Google Shape;1298;g2614e989e78_0_17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3"/>
        <p:cNvGrpSpPr/>
        <p:nvPr/>
      </p:nvGrpSpPr>
      <p:grpSpPr>
        <a:xfrm>
          <a:off x="0" y="0"/>
          <a:ext cx="0" cy="0"/>
          <a:chOff x="0" y="0"/>
          <a:chExt cx="0" cy="0"/>
        </a:xfrm>
      </p:grpSpPr>
      <p:sp>
        <p:nvSpPr>
          <p:cNvPr id="1304" name="Google Shape;1304;g2b3a4e796c3_0_318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5" name="Google Shape;1305;g2b3a4e796c3_0_3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2"/>
        <p:cNvGrpSpPr/>
        <p:nvPr/>
      </p:nvGrpSpPr>
      <p:grpSpPr>
        <a:xfrm>
          <a:off x="0" y="0"/>
          <a:ext cx="0" cy="0"/>
          <a:chOff x="0" y="0"/>
          <a:chExt cx="0" cy="0"/>
        </a:xfrm>
      </p:grpSpPr>
      <p:sp>
        <p:nvSpPr>
          <p:cNvPr id="1313" name="Google Shape;1313;g24cfae54f4c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4" name="Google Shape;1314;g24cfae54f4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Youth from GST MW/FLC</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2"/>
        <p:cNvGrpSpPr/>
        <p:nvPr/>
      </p:nvGrpSpPr>
      <p:grpSpPr>
        <a:xfrm>
          <a:off x="0" y="0"/>
          <a:ext cx="0" cy="0"/>
          <a:chOff x="0" y="0"/>
          <a:chExt cx="0" cy="0"/>
        </a:xfrm>
      </p:grpSpPr>
      <p:sp>
        <p:nvSpPr>
          <p:cNvPr id="1323" name="Google Shape;1323;g2b3a4e796c3_0_270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4" name="Google Shape;1324;g2b3a4e796c3_0_27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Youth from Networks Northwest</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2"/>
        <p:cNvGrpSpPr/>
        <p:nvPr/>
      </p:nvGrpSpPr>
      <p:grpSpPr>
        <a:xfrm>
          <a:off x="0" y="0"/>
          <a:ext cx="0" cy="0"/>
          <a:chOff x="0" y="0"/>
          <a:chExt cx="0" cy="0"/>
        </a:xfrm>
      </p:grpSpPr>
      <p:sp>
        <p:nvSpPr>
          <p:cNvPr id="1333" name="Google Shape;1333;g24dbc7dbeed_1_82:notes"/>
          <p:cNvSpPr txBox="1">
            <a:spLocks noGrp="1"/>
          </p:cNvSpPr>
          <p:nvPr>
            <p:ph type="body" idx="1"/>
          </p:nvPr>
        </p:nvSpPr>
        <p:spPr>
          <a:xfrm>
            <a:off x="914400" y="3251200"/>
            <a:ext cx="7315200" cy="308133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34" name="Google Shape;1334;g24dbc7dbeed_1_82:notes"/>
          <p:cNvSpPr>
            <a:spLocks noGrp="1" noRot="1" noChangeAspect="1"/>
          </p:cNvSpPr>
          <p:nvPr>
            <p:ph type="sldImg" idx="2"/>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0"/>
        <p:cNvGrpSpPr/>
        <p:nvPr/>
      </p:nvGrpSpPr>
      <p:grpSpPr>
        <a:xfrm>
          <a:off x="0" y="0"/>
          <a:ext cx="0" cy="0"/>
          <a:chOff x="0" y="0"/>
          <a:chExt cx="0" cy="0"/>
        </a:xfrm>
      </p:grpSpPr>
      <p:sp>
        <p:nvSpPr>
          <p:cNvPr id="1351" name="Google Shape;1351;g8bb5146e1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52" name="Google Shape;1352;g8bb5146e1f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8"/>
        <p:cNvGrpSpPr/>
        <p:nvPr/>
      </p:nvGrpSpPr>
      <p:grpSpPr>
        <a:xfrm>
          <a:off x="0" y="0"/>
          <a:ext cx="0" cy="0"/>
          <a:chOff x="0" y="0"/>
          <a:chExt cx="0" cy="0"/>
        </a:xfrm>
      </p:grpSpPr>
      <p:sp>
        <p:nvSpPr>
          <p:cNvPr id="969" name="Google Shape;969;g2b3a4e796c3_0_2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0" name="Google Shape;970;g2b3a4e796c3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4"/>
        <p:cNvGrpSpPr/>
        <p:nvPr/>
      </p:nvGrpSpPr>
      <p:grpSpPr>
        <a:xfrm>
          <a:off x="0" y="0"/>
          <a:ext cx="0" cy="0"/>
          <a:chOff x="0" y="0"/>
          <a:chExt cx="0" cy="0"/>
        </a:xfrm>
      </p:grpSpPr>
      <p:sp>
        <p:nvSpPr>
          <p:cNvPr id="975" name="Google Shape;975;g2b3a4e796c3_0_2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6" name="Google Shape;976;g2b3a4e796c3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0"/>
        <p:cNvGrpSpPr/>
        <p:nvPr/>
      </p:nvGrpSpPr>
      <p:grpSpPr>
        <a:xfrm>
          <a:off x="0" y="0"/>
          <a:ext cx="0" cy="0"/>
          <a:chOff x="0" y="0"/>
          <a:chExt cx="0" cy="0"/>
        </a:xfrm>
      </p:grpSpPr>
      <p:sp>
        <p:nvSpPr>
          <p:cNvPr id="981" name="Google Shape;981;g2b3a4e796c3_0_3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2" name="Google Shape;982;g2b3a4e796c3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
        <p:cNvGrpSpPr/>
        <p:nvPr/>
      </p:nvGrpSpPr>
      <p:grpSpPr>
        <a:xfrm>
          <a:off x="0" y="0"/>
          <a:ext cx="0" cy="0"/>
          <a:chOff x="0" y="0"/>
          <a:chExt cx="0" cy="0"/>
        </a:xfrm>
      </p:grpSpPr>
      <p:sp>
        <p:nvSpPr>
          <p:cNvPr id="987" name="Google Shape;987;g2b3a4e796c3_0_16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8" name="Google Shape;988;g2b3a4e796c3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
        <p:cNvGrpSpPr/>
        <p:nvPr/>
      </p:nvGrpSpPr>
      <p:grpSpPr>
        <a:xfrm>
          <a:off x="0" y="0"/>
          <a:ext cx="0" cy="0"/>
          <a:chOff x="0" y="0"/>
          <a:chExt cx="0" cy="0"/>
        </a:xfrm>
      </p:grpSpPr>
      <p:sp>
        <p:nvSpPr>
          <p:cNvPr id="993" name="Google Shape;993;g2b3a4e796c3_0_17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4" name="Google Shape;994;g2b3a4e796c3_0_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png"/><Relationship Id="rId7"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png"/><Relationship Id="rId7"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5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png"/><Relationship Id="rId7"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hyperlink" Target="https://www.facebook.com/JobsforMichigansGraduates/" TargetMode="External"/><Relationship Id="rId7" Type="http://schemas.openxmlformats.org/officeDocument/2006/relationships/hyperlink" Target="https://twitter.com/JobsforMIGrads" TargetMode="External"/><Relationship Id="rId2" Type="http://schemas.openxmlformats.org/officeDocument/2006/relationships/image" Target="../media/image32.png"/><Relationship Id="rId1" Type="http://schemas.openxmlformats.org/officeDocument/2006/relationships/slideMaster" Target="../slideMasters/slideMaster2.xml"/><Relationship Id="rId6" Type="http://schemas.openxmlformats.org/officeDocument/2006/relationships/image" Target="../media/image36.png"/><Relationship Id="rId5" Type="http://schemas.openxmlformats.org/officeDocument/2006/relationships/hyperlink" Target="https://www.instagram.com/jobsformigrads/" TargetMode="External"/><Relationship Id="rId10" Type="http://schemas.openxmlformats.org/officeDocument/2006/relationships/image" Target="../media/image38.png"/><Relationship Id="rId4" Type="http://schemas.openxmlformats.org/officeDocument/2006/relationships/image" Target="../media/image35.png"/><Relationship Id="rId9" Type="http://schemas.openxmlformats.org/officeDocument/2006/relationships/hyperlink" Target="https://www.youtube.com/channel/UCK3a_IB0iUW3iDSm0ZwjzlA" TargetMode="Externa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jp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jp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CUSTOM_3">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blip>
          <a:srcRect t="19458" r="19328"/>
          <a:stretch/>
        </p:blipFill>
        <p:spPr>
          <a:xfrm>
            <a:off x="5405300" y="0"/>
            <a:ext cx="6786698" cy="4515949"/>
          </a:xfrm>
          <a:prstGeom prst="rect">
            <a:avLst/>
          </a:prstGeom>
          <a:noFill/>
          <a:ln>
            <a:noFill/>
          </a:ln>
        </p:spPr>
      </p:pic>
      <p:sp>
        <p:nvSpPr>
          <p:cNvPr id="10" name="Google Shape;10;p2"/>
          <p:cNvSpPr/>
          <p:nvPr/>
        </p:nvSpPr>
        <p:spPr>
          <a:xfrm rot="-5400000">
            <a:off x="7790700" y="2456675"/>
            <a:ext cx="4401300" cy="44013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0" y="4600350"/>
            <a:ext cx="2257500" cy="22575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rot="-2700000">
            <a:off x="241198" y="-1913564"/>
            <a:ext cx="7377104" cy="10474231"/>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txBox="1">
            <a:spLocks noGrp="1"/>
          </p:cNvSpPr>
          <p:nvPr>
            <p:ph type="title"/>
          </p:nvPr>
        </p:nvSpPr>
        <p:spPr>
          <a:xfrm>
            <a:off x="1023300" y="2612950"/>
            <a:ext cx="6344700" cy="1984800"/>
          </a:xfrm>
          <a:prstGeom prst="rect">
            <a:avLst/>
          </a:prstGeom>
        </p:spPr>
        <p:txBody>
          <a:bodyPr spcFirstLastPara="1" wrap="square" lIns="91425" tIns="45700" rIns="91425" bIns="45700" anchor="t" anchorCtr="0">
            <a:noAutofit/>
          </a:bodyPr>
          <a:lstStyle>
            <a:lvl1pPr lvl="0">
              <a:spcBef>
                <a:spcPts val="0"/>
              </a:spcBef>
              <a:spcAft>
                <a:spcPts val="0"/>
              </a:spcAft>
              <a:buSzPts val="5000"/>
              <a:buFont typeface="Roboto Black"/>
              <a:buNone/>
              <a:defRPr sz="5000" b="0">
                <a:latin typeface="Roboto Black"/>
                <a:ea typeface="Roboto Black"/>
                <a:cs typeface="Roboto Black"/>
                <a:sym typeface="Roboto Black"/>
              </a:defRPr>
            </a:lvl1pPr>
            <a:lvl2pPr lvl="1">
              <a:spcBef>
                <a:spcPts val="0"/>
              </a:spcBef>
              <a:spcAft>
                <a:spcPts val="0"/>
              </a:spcAft>
              <a:buSzPts val="2000"/>
              <a:buNone/>
              <a:defRPr sz="2400">
                <a:latin typeface="Roboto"/>
                <a:ea typeface="Roboto"/>
                <a:cs typeface="Roboto"/>
                <a:sym typeface="Roboto"/>
              </a:defRPr>
            </a:lvl2pPr>
            <a:lvl3pPr lvl="2">
              <a:spcBef>
                <a:spcPts val="0"/>
              </a:spcBef>
              <a:spcAft>
                <a:spcPts val="0"/>
              </a:spcAft>
              <a:buSzPts val="2000"/>
              <a:buNone/>
              <a:defRPr sz="2400">
                <a:latin typeface="Roboto"/>
                <a:ea typeface="Roboto"/>
                <a:cs typeface="Roboto"/>
                <a:sym typeface="Roboto"/>
              </a:defRPr>
            </a:lvl3pPr>
            <a:lvl4pPr lvl="3">
              <a:spcBef>
                <a:spcPts val="0"/>
              </a:spcBef>
              <a:spcAft>
                <a:spcPts val="0"/>
              </a:spcAft>
              <a:buSzPts val="2000"/>
              <a:buNone/>
              <a:defRPr sz="2400">
                <a:latin typeface="Roboto"/>
                <a:ea typeface="Roboto"/>
                <a:cs typeface="Roboto"/>
                <a:sym typeface="Roboto"/>
              </a:defRPr>
            </a:lvl4pPr>
            <a:lvl5pPr lvl="4">
              <a:spcBef>
                <a:spcPts val="0"/>
              </a:spcBef>
              <a:spcAft>
                <a:spcPts val="0"/>
              </a:spcAft>
              <a:buSzPts val="2000"/>
              <a:buNone/>
              <a:defRPr sz="2400">
                <a:latin typeface="Roboto"/>
                <a:ea typeface="Roboto"/>
                <a:cs typeface="Roboto"/>
                <a:sym typeface="Roboto"/>
              </a:defRPr>
            </a:lvl5pPr>
            <a:lvl6pPr lvl="5">
              <a:spcBef>
                <a:spcPts val="0"/>
              </a:spcBef>
              <a:spcAft>
                <a:spcPts val="0"/>
              </a:spcAft>
              <a:buSzPts val="2000"/>
              <a:buNone/>
              <a:defRPr sz="2400">
                <a:latin typeface="Roboto"/>
                <a:ea typeface="Roboto"/>
                <a:cs typeface="Roboto"/>
                <a:sym typeface="Roboto"/>
              </a:defRPr>
            </a:lvl6pPr>
            <a:lvl7pPr lvl="6">
              <a:spcBef>
                <a:spcPts val="0"/>
              </a:spcBef>
              <a:spcAft>
                <a:spcPts val="0"/>
              </a:spcAft>
              <a:buSzPts val="2000"/>
              <a:buNone/>
              <a:defRPr sz="2400">
                <a:latin typeface="Roboto"/>
                <a:ea typeface="Roboto"/>
                <a:cs typeface="Roboto"/>
                <a:sym typeface="Roboto"/>
              </a:defRPr>
            </a:lvl7pPr>
            <a:lvl8pPr lvl="7">
              <a:spcBef>
                <a:spcPts val="0"/>
              </a:spcBef>
              <a:spcAft>
                <a:spcPts val="0"/>
              </a:spcAft>
              <a:buSzPts val="2000"/>
              <a:buNone/>
              <a:defRPr sz="2400">
                <a:latin typeface="Roboto"/>
                <a:ea typeface="Roboto"/>
                <a:cs typeface="Roboto"/>
                <a:sym typeface="Roboto"/>
              </a:defRPr>
            </a:lvl8pPr>
            <a:lvl9pPr lvl="8">
              <a:spcBef>
                <a:spcPts val="0"/>
              </a:spcBef>
              <a:spcAft>
                <a:spcPts val="0"/>
              </a:spcAft>
              <a:buSzPts val="2000"/>
              <a:buNone/>
              <a:defRPr sz="2400">
                <a:latin typeface="Roboto"/>
                <a:ea typeface="Roboto"/>
                <a:cs typeface="Roboto"/>
                <a:sym typeface="Roboto"/>
              </a:defRPr>
            </a:lvl9pPr>
          </a:lstStyle>
          <a:p>
            <a:endParaRPr/>
          </a:p>
        </p:txBody>
      </p:sp>
      <p:sp>
        <p:nvSpPr>
          <p:cNvPr id="14" name="Google Shape;14;p2"/>
          <p:cNvSpPr txBox="1">
            <a:spLocks noGrp="1"/>
          </p:cNvSpPr>
          <p:nvPr>
            <p:ph type="subTitle" idx="1"/>
          </p:nvPr>
        </p:nvSpPr>
        <p:spPr>
          <a:xfrm>
            <a:off x="1023300" y="4401475"/>
            <a:ext cx="2404200" cy="964800"/>
          </a:xfrm>
          <a:prstGeom prst="rect">
            <a:avLst/>
          </a:prstGeom>
        </p:spPr>
        <p:txBody>
          <a:bodyPr spcFirstLastPara="1" wrap="square" lIns="91425" tIns="45700" rIns="91425" bIns="45700" anchor="t" anchorCtr="0">
            <a:noAutofit/>
          </a:bodyPr>
          <a:lstStyle>
            <a:lvl1pPr lvl="0">
              <a:lnSpc>
                <a:spcPct val="100000"/>
              </a:lnSpc>
              <a:spcBef>
                <a:spcPts val="1000"/>
              </a:spcBef>
              <a:spcAft>
                <a:spcPts val="0"/>
              </a:spcAft>
              <a:buClr>
                <a:schemeClr val="dk2"/>
              </a:buClr>
              <a:buSzPts val="2300"/>
              <a:buNone/>
              <a:defRPr sz="2300">
                <a:solidFill>
                  <a:schemeClr val="dk2"/>
                </a:solidFill>
              </a:defRPr>
            </a:lvl1pPr>
            <a:lvl2pPr lvl="1">
              <a:lnSpc>
                <a:spcPct val="100000"/>
              </a:lnSpc>
              <a:spcBef>
                <a:spcPts val="500"/>
              </a:spcBef>
              <a:spcAft>
                <a:spcPts val="0"/>
              </a:spcAft>
              <a:buClr>
                <a:schemeClr val="dk2"/>
              </a:buClr>
              <a:buSzPts val="2300"/>
              <a:buNone/>
              <a:defRPr sz="2300">
                <a:solidFill>
                  <a:schemeClr val="dk2"/>
                </a:solidFill>
              </a:defRPr>
            </a:lvl2pPr>
            <a:lvl3pPr lvl="2">
              <a:lnSpc>
                <a:spcPct val="100000"/>
              </a:lnSpc>
              <a:spcBef>
                <a:spcPts val="500"/>
              </a:spcBef>
              <a:spcAft>
                <a:spcPts val="0"/>
              </a:spcAft>
              <a:buClr>
                <a:schemeClr val="dk2"/>
              </a:buClr>
              <a:buSzPts val="2300"/>
              <a:buNone/>
              <a:defRPr sz="2300">
                <a:solidFill>
                  <a:schemeClr val="dk2"/>
                </a:solidFill>
              </a:defRPr>
            </a:lvl3pPr>
            <a:lvl4pPr lvl="3">
              <a:lnSpc>
                <a:spcPct val="100000"/>
              </a:lnSpc>
              <a:spcBef>
                <a:spcPts val="500"/>
              </a:spcBef>
              <a:spcAft>
                <a:spcPts val="0"/>
              </a:spcAft>
              <a:buClr>
                <a:schemeClr val="dk2"/>
              </a:buClr>
              <a:buSzPts val="2300"/>
              <a:buNone/>
              <a:defRPr sz="2300">
                <a:solidFill>
                  <a:schemeClr val="dk2"/>
                </a:solidFill>
              </a:defRPr>
            </a:lvl4pPr>
            <a:lvl5pPr lvl="4">
              <a:lnSpc>
                <a:spcPct val="100000"/>
              </a:lnSpc>
              <a:spcBef>
                <a:spcPts val="500"/>
              </a:spcBef>
              <a:spcAft>
                <a:spcPts val="0"/>
              </a:spcAft>
              <a:buClr>
                <a:schemeClr val="dk2"/>
              </a:buClr>
              <a:buSzPts val="2300"/>
              <a:buNone/>
              <a:defRPr sz="2300">
                <a:solidFill>
                  <a:schemeClr val="dk2"/>
                </a:solidFill>
              </a:defRPr>
            </a:lvl5pPr>
            <a:lvl6pPr lvl="5">
              <a:lnSpc>
                <a:spcPct val="100000"/>
              </a:lnSpc>
              <a:spcBef>
                <a:spcPts val="500"/>
              </a:spcBef>
              <a:spcAft>
                <a:spcPts val="0"/>
              </a:spcAft>
              <a:buClr>
                <a:schemeClr val="dk2"/>
              </a:buClr>
              <a:buSzPts val="2300"/>
              <a:buNone/>
              <a:defRPr sz="2300">
                <a:solidFill>
                  <a:schemeClr val="dk2"/>
                </a:solidFill>
              </a:defRPr>
            </a:lvl6pPr>
            <a:lvl7pPr lvl="6">
              <a:lnSpc>
                <a:spcPct val="100000"/>
              </a:lnSpc>
              <a:spcBef>
                <a:spcPts val="500"/>
              </a:spcBef>
              <a:spcAft>
                <a:spcPts val="0"/>
              </a:spcAft>
              <a:buClr>
                <a:schemeClr val="dk2"/>
              </a:buClr>
              <a:buSzPts val="2300"/>
              <a:buNone/>
              <a:defRPr sz="2300">
                <a:solidFill>
                  <a:schemeClr val="dk2"/>
                </a:solidFill>
              </a:defRPr>
            </a:lvl7pPr>
            <a:lvl8pPr lvl="7">
              <a:lnSpc>
                <a:spcPct val="100000"/>
              </a:lnSpc>
              <a:spcBef>
                <a:spcPts val="500"/>
              </a:spcBef>
              <a:spcAft>
                <a:spcPts val="0"/>
              </a:spcAft>
              <a:buClr>
                <a:schemeClr val="dk2"/>
              </a:buClr>
              <a:buSzPts val="2300"/>
              <a:buNone/>
              <a:defRPr sz="2300">
                <a:solidFill>
                  <a:schemeClr val="dk2"/>
                </a:solidFill>
              </a:defRPr>
            </a:lvl8pPr>
            <a:lvl9pPr lvl="8">
              <a:lnSpc>
                <a:spcPct val="100000"/>
              </a:lnSpc>
              <a:spcBef>
                <a:spcPts val="500"/>
              </a:spcBef>
              <a:spcAft>
                <a:spcPts val="0"/>
              </a:spcAft>
              <a:buClr>
                <a:schemeClr val="dk2"/>
              </a:buClr>
              <a:buSzPts val="2300"/>
              <a:buNone/>
              <a:defRPr sz="2300">
                <a:solidFill>
                  <a:schemeClr val="dk2"/>
                </a:solidFill>
              </a:defRPr>
            </a:lvl9pPr>
          </a:lstStyle>
          <a:p>
            <a:endParaRPr/>
          </a:p>
        </p:txBody>
      </p:sp>
      <p:sp>
        <p:nvSpPr>
          <p:cNvPr id="15" name="Google Shape;15;p2"/>
          <p:cNvSpPr txBox="1">
            <a:spLocks noGrp="1"/>
          </p:cNvSpPr>
          <p:nvPr>
            <p:ph type="subTitle" idx="2"/>
          </p:nvPr>
        </p:nvSpPr>
        <p:spPr>
          <a:xfrm>
            <a:off x="4170628" y="4401475"/>
            <a:ext cx="2404200" cy="964800"/>
          </a:xfrm>
          <a:prstGeom prst="rect">
            <a:avLst/>
          </a:prstGeom>
        </p:spPr>
        <p:txBody>
          <a:bodyPr spcFirstLastPara="1" wrap="square" lIns="91425" tIns="45700" rIns="91425" bIns="45700" anchor="t" anchorCtr="0">
            <a:noAutofit/>
          </a:bodyPr>
          <a:lstStyle>
            <a:lvl1pPr lvl="0" rtl="0">
              <a:lnSpc>
                <a:spcPct val="100000"/>
              </a:lnSpc>
              <a:spcBef>
                <a:spcPts val="1000"/>
              </a:spcBef>
              <a:spcAft>
                <a:spcPts val="0"/>
              </a:spcAft>
              <a:buClr>
                <a:schemeClr val="dk2"/>
              </a:buClr>
              <a:buSzPts val="2300"/>
              <a:buNone/>
              <a:defRPr sz="2300">
                <a:solidFill>
                  <a:schemeClr val="dk2"/>
                </a:solidFill>
              </a:defRPr>
            </a:lvl1pPr>
            <a:lvl2pPr lvl="1" rtl="0">
              <a:lnSpc>
                <a:spcPct val="100000"/>
              </a:lnSpc>
              <a:spcBef>
                <a:spcPts val="500"/>
              </a:spcBef>
              <a:spcAft>
                <a:spcPts val="0"/>
              </a:spcAft>
              <a:buClr>
                <a:schemeClr val="dk2"/>
              </a:buClr>
              <a:buSzPts val="2300"/>
              <a:buNone/>
              <a:defRPr sz="2300">
                <a:solidFill>
                  <a:schemeClr val="dk2"/>
                </a:solidFill>
              </a:defRPr>
            </a:lvl2pPr>
            <a:lvl3pPr lvl="2" rtl="0">
              <a:lnSpc>
                <a:spcPct val="100000"/>
              </a:lnSpc>
              <a:spcBef>
                <a:spcPts val="500"/>
              </a:spcBef>
              <a:spcAft>
                <a:spcPts val="0"/>
              </a:spcAft>
              <a:buClr>
                <a:schemeClr val="dk2"/>
              </a:buClr>
              <a:buSzPts val="2300"/>
              <a:buNone/>
              <a:defRPr sz="2300">
                <a:solidFill>
                  <a:schemeClr val="dk2"/>
                </a:solidFill>
              </a:defRPr>
            </a:lvl3pPr>
            <a:lvl4pPr lvl="3" rtl="0">
              <a:lnSpc>
                <a:spcPct val="100000"/>
              </a:lnSpc>
              <a:spcBef>
                <a:spcPts val="500"/>
              </a:spcBef>
              <a:spcAft>
                <a:spcPts val="0"/>
              </a:spcAft>
              <a:buClr>
                <a:schemeClr val="dk2"/>
              </a:buClr>
              <a:buSzPts val="2300"/>
              <a:buNone/>
              <a:defRPr sz="2300">
                <a:solidFill>
                  <a:schemeClr val="dk2"/>
                </a:solidFill>
              </a:defRPr>
            </a:lvl4pPr>
            <a:lvl5pPr lvl="4" rtl="0">
              <a:lnSpc>
                <a:spcPct val="100000"/>
              </a:lnSpc>
              <a:spcBef>
                <a:spcPts val="500"/>
              </a:spcBef>
              <a:spcAft>
                <a:spcPts val="0"/>
              </a:spcAft>
              <a:buClr>
                <a:schemeClr val="dk2"/>
              </a:buClr>
              <a:buSzPts val="2300"/>
              <a:buNone/>
              <a:defRPr sz="2300">
                <a:solidFill>
                  <a:schemeClr val="dk2"/>
                </a:solidFill>
              </a:defRPr>
            </a:lvl5pPr>
            <a:lvl6pPr lvl="5" rtl="0">
              <a:lnSpc>
                <a:spcPct val="100000"/>
              </a:lnSpc>
              <a:spcBef>
                <a:spcPts val="500"/>
              </a:spcBef>
              <a:spcAft>
                <a:spcPts val="0"/>
              </a:spcAft>
              <a:buClr>
                <a:schemeClr val="dk2"/>
              </a:buClr>
              <a:buSzPts val="2300"/>
              <a:buNone/>
              <a:defRPr sz="2300">
                <a:solidFill>
                  <a:schemeClr val="dk2"/>
                </a:solidFill>
              </a:defRPr>
            </a:lvl6pPr>
            <a:lvl7pPr lvl="6" rtl="0">
              <a:lnSpc>
                <a:spcPct val="100000"/>
              </a:lnSpc>
              <a:spcBef>
                <a:spcPts val="500"/>
              </a:spcBef>
              <a:spcAft>
                <a:spcPts val="0"/>
              </a:spcAft>
              <a:buClr>
                <a:schemeClr val="dk2"/>
              </a:buClr>
              <a:buSzPts val="2300"/>
              <a:buNone/>
              <a:defRPr sz="2300">
                <a:solidFill>
                  <a:schemeClr val="dk2"/>
                </a:solidFill>
              </a:defRPr>
            </a:lvl7pPr>
            <a:lvl8pPr lvl="7" rtl="0">
              <a:lnSpc>
                <a:spcPct val="100000"/>
              </a:lnSpc>
              <a:spcBef>
                <a:spcPts val="500"/>
              </a:spcBef>
              <a:spcAft>
                <a:spcPts val="0"/>
              </a:spcAft>
              <a:buClr>
                <a:schemeClr val="dk2"/>
              </a:buClr>
              <a:buSzPts val="2300"/>
              <a:buNone/>
              <a:defRPr sz="2300">
                <a:solidFill>
                  <a:schemeClr val="dk2"/>
                </a:solidFill>
              </a:defRPr>
            </a:lvl8pPr>
            <a:lvl9pPr lvl="8" rtl="0">
              <a:lnSpc>
                <a:spcPct val="100000"/>
              </a:lnSpc>
              <a:spcBef>
                <a:spcPts val="500"/>
              </a:spcBef>
              <a:spcAft>
                <a:spcPts val="0"/>
              </a:spcAft>
              <a:buClr>
                <a:schemeClr val="dk2"/>
              </a:buClr>
              <a:buSzPts val="2300"/>
              <a:buNone/>
              <a:defRPr sz="2300">
                <a:solidFill>
                  <a:schemeClr val="dk2"/>
                </a:solidFill>
              </a:defRPr>
            </a:lvl9pPr>
          </a:lstStyle>
          <a:p>
            <a:endParaRPr/>
          </a:p>
        </p:txBody>
      </p:sp>
      <p:pic>
        <p:nvPicPr>
          <p:cNvPr id="16" name="Google Shape;16;p2"/>
          <p:cNvPicPr preferRelativeResize="0"/>
          <p:nvPr/>
        </p:nvPicPr>
        <p:blipFill>
          <a:blip r:embed="rId3">
            <a:alphaModFix/>
          </a:blip>
          <a:stretch>
            <a:fillRect/>
          </a:stretch>
        </p:blipFill>
        <p:spPr>
          <a:xfrm>
            <a:off x="1023300" y="1119175"/>
            <a:ext cx="4509276" cy="89392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ransition Slide 3 1 1 1 1">
  <p:cSld name="CUSTOM_3_2_1_2_1_1_1">
    <p:spTree>
      <p:nvGrpSpPr>
        <p:cNvPr id="1" name="Shape 68"/>
        <p:cNvGrpSpPr/>
        <p:nvPr/>
      </p:nvGrpSpPr>
      <p:grpSpPr>
        <a:xfrm>
          <a:off x="0" y="0"/>
          <a:ext cx="0" cy="0"/>
          <a:chOff x="0" y="0"/>
          <a:chExt cx="0" cy="0"/>
        </a:xfrm>
      </p:grpSpPr>
      <p:pic>
        <p:nvPicPr>
          <p:cNvPr id="69" name="Google Shape;69;p11"/>
          <p:cNvPicPr preferRelativeResize="0"/>
          <p:nvPr/>
        </p:nvPicPr>
        <p:blipFill rotWithShape="1">
          <a:blip r:embed="rId2">
            <a:alphaModFix/>
          </a:blip>
          <a:srcRect l="5101" r="5092"/>
          <a:stretch/>
        </p:blipFill>
        <p:spPr>
          <a:xfrm>
            <a:off x="5704550" y="-517400"/>
            <a:ext cx="6627348" cy="4918501"/>
          </a:xfrm>
          <a:prstGeom prst="rect">
            <a:avLst/>
          </a:prstGeom>
          <a:noFill/>
          <a:ln>
            <a:noFill/>
          </a:ln>
        </p:spPr>
      </p:pic>
      <p:sp>
        <p:nvSpPr>
          <p:cNvPr id="70" name="Google Shape;70;p11"/>
          <p:cNvSpPr/>
          <p:nvPr/>
        </p:nvSpPr>
        <p:spPr>
          <a:xfrm rot="-5400000">
            <a:off x="7790700" y="2456675"/>
            <a:ext cx="4401300" cy="44013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11"/>
          <p:cNvSpPr/>
          <p:nvPr/>
        </p:nvSpPr>
        <p:spPr>
          <a:xfrm rot="-2700000">
            <a:off x="-1341531" y="-1258050"/>
            <a:ext cx="9231562" cy="10474231"/>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1"/>
          <p:cNvSpPr txBox="1">
            <a:spLocks noGrp="1"/>
          </p:cNvSpPr>
          <p:nvPr>
            <p:ph type="title"/>
          </p:nvPr>
        </p:nvSpPr>
        <p:spPr>
          <a:xfrm>
            <a:off x="1023300" y="2398200"/>
            <a:ext cx="6363000" cy="1413000"/>
          </a:xfrm>
          <a:prstGeom prst="rect">
            <a:avLst/>
          </a:prstGeom>
        </p:spPr>
        <p:txBody>
          <a:bodyPr spcFirstLastPara="1" wrap="square" lIns="91425" tIns="45700" rIns="91425" bIns="45700" anchor="b" anchorCtr="0">
            <a:noAutofit/>
          </a:bodyPr>
          <a:lstStyle>
            <a:lvl1pPr lvl="0" rtl="0">
              <a:spcBef>
                <a:spcPts val="0"/>
              </a:spcBef>
              <a:spcAft>
                <a:spcPts val="0"/>
              </a:spcAft>
              <a:buClr>
                <a:schemeClr val="lt1"/>
              </a:buClr>
              <a:buSzPts val="5000"/>
              <a:buFont typeface="Roboto Black"/>
              <a:buNone/>
              <a:defRPr sz="5000" b="0">
                <a:solidFill>
                  <a:schemeClr val="lt1"/>
                </a:solidFill>
                <a:latin typeface="Roboto Black"/>
                <a:ea typeface="Roboto Black"/>
                <a:cs typeface="Roboto Black"/>
                <a:sym typeface="Roboto Black"/>
              </a:defRPr>
            </a:lvl1pPr>
            <a:lvl2pPr lvl="1" rtl="0">
              <a:spcBef>
                <a:spcPts val="0"/>
              </a:spcBef>
              <a:spcAft>
                <a:spcPts val="0"/>
              </a:spcAft>
              <a:buSzPts val="1400"/>
              <a:buNone/>
              <a:defRPr>
                <a:latin typeface="Roboto"/>
                <a:ea typeface="Roboto"/>
                <a:cs typeface="Roboto"/>
                <a:sym typeface="Roboto"/>
              </a:defRPr>
            </a:lvl2pPr>
            <a:lvl3pPr lvl="2" rtl="0">
              <a:spcBef>
                <a:spcPts val="0"/>
              </a:spcBef>
              <a:spcAft>
                <a:spcPts val="0"/>
              </a:spcAft>
              <a:buSzPts val="1400"/>
              <a:buNone/>
              <a:defRPr>
                <a:latin typeface="Roboto"/>
                <a:ea typeface="Roboto"/>
                <a:cs typeface="Roboto"/>
                <a:sym typeface="Roboto"/>
              </a:defRPr>
            </a:lvl3pPr>
            <a:lvl4pPr lvl="3" rtl="0">
              <a:spcBef>
                <a:spcPts val="0"/>
              </a:spcBef>
              <a:spcAft>
                <a:spcPts val="0"/>
              </a:spcAft>
              <a:buSzPts val="1400"/>
              <a:buNone/>
              <a:defRPr>
                <a:latin typeface="Roboto"/>
                <a:ea typeface="Roboto"/>
                <a:cs typeface="Roboto"/>
                <a:sym typeface="Roboto"/>
              </a:defRPr>
            </a:lvl4pPr>
            <a:lvl5pPr lvl="4" rtl="0">
              <a:spcBef>
                <a:spcPts val="0"/>
              </a:spcBef>
              <a:spcAft>
                <a:spcPts val="0"/>
              </a:spcAft>
              <a:buSzPts val="1400"/>
              <a:buNone/>
              <a:defRPr>
                <a:latin typeface="Roboto"/>
                <a:ea typeface="Roboto"/>
                <a:cs typeface="Roboto"/>
                <a:sym typeface="Roboto"/>
              </a:defRPr>
            </a:lvl5pPr>
            <a:lvl6pPr lvl="5" rtl="0">
              <a:spcBef>
                <a:spcPts val="0"/>
              </a:spcBef>
              <a:spcAft>
                <a:spcPts val="0"/>
              </a:spcAft>
              <a:buSzPts val="1400"/>
              <a:buNone/>
              <a:defRPr>
                <a:latin typeface="Roboto"/>
                <a:ea typeface="Roboto"/>
                <a:cs typeface="Roboto"/>
                <a:sym typeface="Roboto"/>
              </a:defRPr>
            </a:lvl6pPr>
            <a:lvl7pPr lvl="6" rtl="0">
              <a:spcBef>
                <a:spcPts val="0"/>
              </a:spcBef>
              <a:spcAft>
                <a:spcPts val="0"/>
              </a:spcAft>
              <a:buSzPts val="1400"/>
              <a:buNone/>
              <a:defRPr>
                <a:latin typeface="Roboto"/>
                <a:ea typeface="Roboto"/>
                <a:cs typeface="Roboto"/>
                <a:sym typeface="Roboto"/>
              </a:defRPr>
            </a:lvl7pPr>
            <a:lvl8pPr lvl="7" rtl="0">
              <a:spcBef>
                <a:spcPts val="0"/>
              </a:spcBef>
              <a:spcAft>
                <a:spcPts val="0"/>
              </a:spcAft>
              <a:buSzPts val="1400"/>
              <a:buNone/>
              <a:defRPr>
                <a:latin typeface="Roboto"/>
                <a:ea typeface="Roboto"/>
                <a:cs typeface="Roboto"/>
                <a:sym typeface="Roboto"/>
              </a:defRPr>
            </a:lvl8pPr>
            <a:lvl9pPr lvl="8" rtl="0">
              <a:spcBef>
                <a:spcPts val="0"/>
              </a:spcBef>
              <a:spcAft>
                <a:spcPts val="0"/>
              </a:spcAft>
              <a:buSzPts val="1400"/>
              <a:buNone/>
              <a:defRPr>
                <a:latin typeface="Roboto"/>
                <a:ea typeface="Roboto"/>
                <a:cs typeface="Roboto"/>
                <a:sym typeface="Roboto"/>
              </a:defRPr>
            </a:lvl9pPr>
          </a:lstStyle>
          <a:p>
            <a:endParaRPr/>
          </a:p>
        </p:txBody>
      </p:sp>
      <p:sp>
        <p:nvSpPr>
          <p:cNvPr id="73" name="Google Shape;73;p11"/>
          <p:cNvSpPr txBox="1">
            <a:spLocks noGrp="1"/>
          </p:cNvSpPr>
          <p:nvPr>
            <p:ph type="subTitle" idx="1"/>
          </p:nvPr>
        </p:nvSpPr>
        <p:spPr>
          <a:xfrm>
            <a:off x="1047100" y="3697875"/>
            <a:ext cx="6363000" cy="1028100"/>
          </a:xfrm>
          <a:prstGeom prst="rect">
            <a:avLst/>
          </a:prstGeom>
        </p:spPr>
        <p:txBody>
          <a:bodyPr spcFirstLastPara="1" wrap="square" lIns="91425" tIns="45700" rIns="91425" bIns="45700" anchor="t" anchorCtr="0">
            <a:noAutofit/>
          </a:bodyPr>
          <a:lstStyle>
            <a:lvl1pPr lvl="0" rtl="0">
              <a:spcBef>
                <a:spcPts val="1000"/>
              </a:spcBef>
              <a:spcAft>
                <a:spcPts val="0"/>
              </a:spcAft>
              <a:buClr>
                <a:schemeClr val="accent3"/>
              </a:buClr>
              <a:buSzPts val="3500"/>
              <a:buFont typeface="Roboto Condensed"/>
              <a:buNone/>
              <a:defRPr sz="3500" b="1">
                <a:solidFill>
                  <a:schemeClr val="accent3"/>
                </a:solidFill>
                <a:latin typeface="Roboto Condensed"/>
                <a:ea typeface="Roboto Condensed"/>
                <a:cs typeface="Roboto Condensed"/>
                <a:sym typeface="Roboto Condensed"/>
              </a:defRPr>
            </a:lvl1pPr>
            <a:lvl2pPr lvl="1" rtl="0">
              <a:spcBef>
                <a:spcPts val="500"/>
              </a:spcBef>
              <a:spcAft>
                <a:spcPts val="0"/>
              </a:spcAft>
              <a:buSzPts val="2400"/>
              <a:buNone/>
              <a:defRPr/>
            </a:lvl2pPr>
            <a:lvl3pPr lvl="2" rtl="0">
              <a:spcBef>
                <a:spcPts val="500"/>
              </a:spcBef>
              <a:spcAft>
                <a:spcPts val="0"/>
              </a:spcAft>
              <a:buSzPts val="2000"/>
              <a:buNone/>
              <a:defRPr/>
            </a:lvl3pPr>
            <a:lvl4pPr lvl="3" rtl="0">
              <a:spcBef>
                <a:spcPts val="500"/>
              </a:spcBef>
              <a:spcAft>
                <a:spcPts val="0"/>
              </a:spcAft>
              <a:buSzPts val="1800"/>
              <a:buNone/>
              <a:defRPr/>
            </a:lvl4pPr>
            <a:lvl5pPr lvl="4" rtl="0">
              <a:spcBef>
                <a:spcPts val="500"/>
              </a:spcBef>
              <a:spcAft>
                <a:spcPts val="0"/>
              </a:spcAft>
              <a:buSzPts val="1800"/>
              <a:buNone/>
              <a:defRPr/>
            </a:lvl5pPr>
            <a:lvl6pPr lvl="5" rtl="0">
              <a:spcBef>
                <a:spcPts val="500"/>
              </a:spcBef>
              <a:spcAft>
                <a:spcPts val="0"/>
              </a:spcAft>
              <a:buSzPts val="1800"/>
              <a:buNone/>
              <a:defRPr/>
            </a:lvl6pPr>
            <a:lvl7pPr lvl="6" rtl="0">
              <a:spcBef>
                <a:spcPts val="500"/>
              </a:spcBef>
              <a:spcAft>
                <a:spcPts val="0"/>
              </a:spcAft>
              <a:buSzPts val="1800"/>
              <a:buNone/>
              <a:defRPr/>
            </a:lvl7pPr>
            <a:lvl8pPr lvl="7" rtl="0">
              <a:spcBef>
                <a:spcPts val="500"/>
              </a:spcBef>
              <a:spcAft>
                <a:spcPts val="0"/>
              </a:spcAft>
              <a:buSzPts val="1800"/>
              <a:buNone/>
              <a:defRPr/>
            </a:lvl8pPr>
            <a:lvl9pPr lvl="8" rtl="0">
              <a:spcBef>
                <a:spcPts val="500"/>
              </a:spcBef>
              <a:spcAft>
                <a:spcPts val="0"/>
              </a:spcAft>
              <a:buSzPts val="1800"/>
              <a:buNone/>
              <a:defRPr/>
            </a:lvl9pPr>
          </a:lstStyle>
          <a:p>
            <a:endParaRPr/>
          </a:p>
        </p:txBody>
      </p:sp>
      <p:pic>
        <p:nvPicPr>
          <p:cNvPr id="74" name="Google Shape;74;p11"/>
          <p:cNvPicPr preferRelativeResize="0"/>
          <p:nvPr/>
        </p:nvPicPr>
        <p:blipFill rotWithShape="1">
          <a:blip r:embed="rId3">
            <a:alphaModFix/>
          </a:blip>
          <a:srcRect/>
          <a:stretch/>
        </p:blipFill>
        <p:spPr>
          <a:xfrm>
            <a:off x="1047108" y="1503503"/>
            <a:ext cx="818508" cy="818510"/>
          </a:xfrm>
          <a:prstGeom prst="rect">
            <a:avLst/>
          </a:prstGeom>
          <a:noFill/>
          <a:ln>
            <a:noFill/>
          </a:ln>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Custom Layout 3 1 1 1 1">
  <p:cSld name="CUSTOM_3_1_1_1_1">
    <p:spTree>
      <p:nvGrpSpPr>
        <p:cNvPr id="1" name="Shape 681"/>
        <p:cNvGrpSpPr/>
        <p:nvPr/>
      </p:nvGrpSpPr>
      <p:grpSpPr>
        <a:xfrm>
          <a:off x="0" y="0"/>
          <a:ext cx="0" cy="0"/>
          <a:chOff x="0" y="0"/>
          <a:chExt cx="0" cy="0"/>
        </a:xfrm>
      </p:grpSpPr>
      <p:sp>
        <p:nvSpPr>
          <p:cNvPr id="682" name="Google Shape;682;p104"/>
          <p:cNvSpPr/>
          <p:nvPr/>
        </p:nvSpPr>
        <p:spPr>
          <a:xfrm rot="5400000">
            <a:off x="0" y="0"/>
            <a:ext cx="2257500" cy="22575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04"/>
          <p:cNvSpPr/>
          <p:nvPr/>
        </p:nvSpPr>
        <p:spPr>
          <a:xfrm rot="-2700000">
            <a:off x="-839016" y="-2023922"/>
            <a:ext cx="14581532" cy="10474231"/>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04"/>
          <p:cNvSpPr txBox="1">
            <a:spLocks noGrp="1"/>
          </p:cNvSpPr>
          <p:nvPr>
            <p:ph type="title"/>
          </p:nvPr>
        </p:nvSpPr>
        <p:spPr>
          <a:xfrm>
            <a:off x="664700" y="2605425"/>
            <a:ext cx="5225100" cy="1984800"/>
          </a:xfrm>
          <a:prstGeom prst="rect">
            <a:avLst/>
          </a:prstGeom>
        </p:spPr>
        <p:txBody>
          <a:bodyPr spcFirstLastPara="1" wrap="square" lIns="91425" tIns="45700" rIns="91425" bIns="45700" anchor="t" anchorCtr="0">
            <a:noAutofit/>
          </a:bodyPr>
          <a:lstStyle>
            <a:lvl1pPr lvl="0" rtl="0">
              <a:spcBef>
                <a:spcPts val="0"/>
              </a:spcBef>
              <a:spcAft>
                <a:spcPts val="0"/>
              </a:spcAft>
              <a:buSzPts val="4400"/>
              <a:buFont typeface="Roboto Black"/>
              <a:buNone/>
              <a:defRPr b="0">
                <a:latin typeface="Roboto Black"/>
                <a:ea typeface="Roboto Black"/>
                <a:cs typeface="Roboto Black"/>
                <a:sym typeface="Roboto Black"/>
              </a:defRPr>
            </a:lvl1pPr>
            <a:lvl2pPr lvl="1" rtl="0">
              <a:spcBef>
                <a:spcPts val="0"/>
              </a:spcBef>
              <a:spcAft>
                <a:spcPts val="0"/>
              </a:spcAft>
              <a:buSzPts val="1400"/>
              <a:buNone/>
              <a:defRPr>
                <a:latin typeface="Roboto"/>
                <a:ea typeface="Roboto"/>
                <a:cs typeface="Roboto"/>
                <a:sym typeface="Roboto"/>
              </a:defRPr>
            </a:lvl2pPr>
            <a:lvl3pPr lvl="2" rtl="0">
              <a:spcBef>
                <a:spcPts val="0"/>
              </a:spcBef>
              <a:spcAft>
                <a:spcPts val="0"/>
              </a:spcAft>
              <a:buSzPts val="1400"/>
              <a:buNone/>
              <a:defRPr>
                <a:latin typeface="Roboto"/>
                <a:ea typeface="Roboto"/>
                <a:cs typeface="Roboto"/>
                <a:sym typeface="Roboto"/>
              </a:defRPr>
            </a:lvl3pPr>
            <a:lvl4pPr lvl="3" rtl="0">
              <a:spcBef>
                <a:spcPts val="0"/>
              </a:spcBef>
              <a:spcAft>
                <a:spcPts val="0"/>
              </a:spcAft>
              <a:buSzPts val="1400"/>
              <a:buNone/>
              <a:defRPr>
                <a:latin typeface="Roboto"/>
                <a:ea typeface="Roboto"/>
                <a:cs typeface="Roboto"/>
                <a:sym typeface="Roboto"/>
              </a:defRPr>
            </a:lvl4pPr>
            <a:lvl5pPr lvl="4" rtl="0">
              <a:spcBef>
                <a:spcPts val="0"/>
              </a:spcBef>
              <a:spcAft>
                <a:spcPts val="0"/>
              </a:spcAft>
              <a:buSzPts val="1400"/>
              <a:buNone/>
              <a:defRPr>
                <a:latin typeface="Roboto"/>
                <a:ea typeface="Roboto"/>
                <a:cs typeface="Roboto"/>
                <a:sym typeface="Roboto"/>
              </a:defRPr>
            </a:lvl5pPr>
            <a:lvl6pPr lvl="5" rtl="0">
              <a:spcBef>
                <a:spcPts val="0"/>
              </a:spcBef>
              <a:spcAft>
                <a:spcPts val="0"/>
              </a:spcAft>
              <a:buSzPts val="1400"/>
              <a:buNone/>
              <a:defRPr>
                <a:latin typeface="Roboto"/>
                <a:ea typeface="Roboto"/>
                <a:cs typeface="Roboto"/>
                <a:sym typeface="Roboto"/>
              </a:defRPr>
            </a:lvl6pPr>
            <a:lvl7pPr lvl="6" rtl="0">
              <a:spcBef>
                <a:spcPts val="0"/>
              </a:spcBef>
              <a:spcAft>
                <a:spcPts val="0"/>
              </a:spcAft>
              <a:buSzPts val="1400"/>
              <a:buNone/>
              <a:defRPr>
                <a:latin typeface="Roboto"/>
                <a:ea typeface="Roboto"/>
                <a:cs typeface="Roboto"/>
                <a:sym typeface="Roboto"/>
              </a:defRPr>
            </a:lvl7pPr>
            <a:lvl8pPr lvl="7" rtl="0">
              <a:spcBef>
                <a:spcPts val="0"/>
              </a:spcBef>
              <a:spcAft>
                <a:spcPts val="0"/>
              </a:spcAft>
              <a:buSzPts val="1400"/>
              <a:buNone/>
              <a:defRPr>
                <a:latin typeface="Roboto"/>
                <a:ea typeface="Roboto"/>
                <a:cs typeface="Roboto"/>
                <a:sym typeface="Roboto"/>
              </a:defRPr>
            </a:lvl8pPr>
            <a:lvl9pPr lvl="8" rtl="0">
              <a:spcBef>
                <a:spcPts val="0"/>
              </a:spcBef>
              <a:spcAft>
                <a:spcPts val="0"/>
              </a:spcAft>
              <a:buSzPts val="1400"/>
              <a:buNone/>
              <a:defRPr>
                <a:latin typeface="Roboto"/>
                <a:ea typeface="Roboto"/>
                <a:cs typeface="Roboto"/>
                <a:sym typeface="Roboto"/>
              </a:defRPr>
            </a:lvl9pPr>
          </a:lstStyle>
          <a:p>
            <a:endParaRPr/>
          </a:p>
        </p:txBody>
      </p:sp>
      <p:sp>
        <p:nvSpPr>
          <p:cNvPr id="685" name="Google Shape;685;p104"/>
          <p:cNvSpPr txBox="1">
            <a:spLocks noGrp="1"/>
          </p:cNvSpPr>
          <p:nvPr>
            <p:ph type="subTitle" idx="1"/>
          </p:nvPr>
        </p:nvSpPr>
        <p:spPr>
          <a:xfrm>
            <a:off x="664700" y="4223975"/>
            <a:ext cx="8922900" cy="2634000"/>
          </a:xfrm>
          <a:prstGeom prst="rect">
            <a:avLst/>
          </a:prstGeom>
        </p:spPr>
        <p:txBody>
          <a:bodyPr spcFirstLastPara="1" wrap="square" lIns="91425" tIns="45700" rIns="91425" bIns="45700" anchor="t" anchorCtr="0">
            <a:noAutofit/>
          </a:bodyPr>
          <a:lstStyle>
            <a:lvl1pPr lvl="0" rtl="0">
              <a:lnSpc>
                <a:spcPct val="100000"/>
              </a:lnSpc>
              <a:spcBef>
                <a:spcPts val="1000"/>
              </a:spcBef>
              <a:spcAft>
                <a:spcPts val="0"/>
              </a:spcAft>
              <a:buClr>
                <a:schemeClr val="dk2"/>
              </a:buClr>
              <a:buSzPts val="2700"/>
              <a:buNone/>
              <a:defRPr sz="2700">
                <a:solidFill>
                  <a:schemeClr val="dk2"/>
                </a:solidFill>
              </a:defRPr>
            </a:lvl1pPr>
            <a:lvl2pPr lvl="1" rtl="0">
              <a:lnSpc>
                <a:spcPct val="100000"/>
              </a:lnSpc>
              <a:spcBef>
                <a:spcPts val="500"/>
              </a:spcBef>
              <a:spcAft>
                <a:spcPts val="0"/>
              </a:spcAft>
              <a:buClr>
                <a:schemeClr val="dk2"/>
              </a:buClr>
              <a:buSzPts val="1200"/>
              <a:buFont typeface="Roboto Light"/>
              <a:buNone/>
              <a:defRPr sz="1200">
                <a:solidFill>
                  <a:schemeClr val="dk2"/>
                </a:solidFill>
                <a:latin typeface="Roboto Light"/>
                <a:ea typeface="Roboto Light"/>
                <a:cs typeface="Roboto Light"/>
                <a:sym typeface="Roboto Light"/>
              </a:defRPr>
            </a:lvl2pPr>
            <a:lvl3pPr lvl="2" rtl="0">
              <a:lnSpc>
                <a:spcPct val="100000"/>
              </a:lnSpc>
              <a:spcBef>
                <a:spcPts val="500"/>
              </a:spcBef>
              <a:spcAft>
                <a:spcPts val="0"/>
              </a:spcAft>
              <a:buClr>
                <a:schemeClr val="dk2"/>
              </a:buClr>
              <a:buSzPts val="1200"/>
              <a:buFont typeface="Roboto Light"/>
              <a:buNone/>
              <a:defRPr sz="1200">
                <a:solidFill>
                  <a:schemeClr val="dk2"/>
                </a:solidFill>
                <a:latin typeface="Roboto Light"/>
                <a:ea typeface="Roboto Light"/>
                <a:cs typeface="Roboto Light"/>
                <a:sym typeface="Roboto Light"/>
              </a:defRPr>
            </a:lvl3pPr>
            <a:lvl4pPr lvl="3" rtl="0">
              <a:lnSpc>
                <a:spcPct val="100000"/>
              </a:lnSpc>
              <a:spcBef>
                <a:spcPts val="500"/>
              </a:spcBef>
              <a:spcAft>
                <a:spcPts val="0"/>
              </a:spcAft>
              <a:buClr>
                <a:schemeClr val="dk2"/>
              </a:buClr>
              <a:buSzPts val="1200"/>
              <a:buFont typeface="Roboto Light"/>
              <a:buNone/>
              <a:defRPr sz="1200">
                <a:solidFill>
                  <a:schemeClr val="dk2"/>
                </a:solidFill>
                <a:latin typeface="Roboto Light"/>
                <a:ea typeface="Roboto Light"/>
                <a:cs typeface="Roboto Light"/>
                <a:sym typeface="Roboto Light"/>
              </a:defRPr>
            </a:lvl4pPr>
            <a:lvl5pPr lvl="4" rtl="0">
              <a:lnSpc>
                <a:spcPct val="100000"/>
              </a:lnSpc>
              <a:spcBef>
                <a:spcPts val="500"/>
              </a:spcBef>
              <a:spcAft>
                <a:spcPts val="0"/>
              </a:spcAft>
              <a:buClr>
                <a:schemeClr val="dk2"/>
              </a:buClr>
              <a:buSzPts val="1200"/>
              <a:buFont typeface="Roboto Light"/>
              <a:buNone/>
              <a:defRPr sz="1200">
                <a:solidFill>
                  <a:schemeClr val="dk2"/>
                </a:solidFill>
                <a:latin typeface="Roboto Light"/>
                <a:ea typeface="Roboto Light"/>
                <a:cs typeface="Roboto Light"/>
                <a:sym typeface="Roboto Light"/>
              </a:defRPr>
            </a:lvl5pPr>
            <a:lvl6pPr lvl="5" rtl="0">
              <a:lnSpc>
                <a:spcPct val="100000"/>
              </a:lnSpc>
              <a:spcBef>
                <a:spcPts val="500"/>
              </a:spcBef>
              <a:spcAft>
                <a:spcPts val="0"/>
              </a:spcAft>
              <a:buClr>
                <a:schemeClr val="dk2"/>
              </a:buClr>
              <a:buSzPts val="1200"/>
              <a:buFont typeface="Roboto Light"/>
              <a:buNone/>
              <a:defRPr sz="1200">
                <a:solidFill>
                  <a:schemeClr val="dk2"/>
                </a:solidFill>
                <a:latin typeface="Roboto Light"/>
                <a:ea typeface="Roboto Light"/>
                <a:cs typeface="Roboto Light"/>
                <a:sym typeface="Roboto Light"/>
              </a:defRPr>
            </a:lvl6pPr>
            <a:lvl7pPr lvl="6" rtl="0">
              <a:lnSpc>
                <a:spcPct val="100000"/>
              </a:lnSpc>
              <a:spcBef>
                <a:spcPts val="500"/>
              </a:spcBef>
              <a:spcAft>
                <a:spcPts val="0"/>
              </a:spcAft>
              <a:buClr>
                <a:schemeClr val="dk2"/>
              </a:buClr>
              <a:buSzPts val="1200"/>
              <a:buFont typeface="Roboto Light"/>
              <a:buNone/>
              <a:defRPr sz="1200">
                <a:solidFill>
                  <a:schemeClr val="dk2"/>
                </a:solidFill>
                <a:latin typeface="Roboto Light"/>
                <a:ea typeface="Roboto Light"/>
                <a:cs typeface="Roboto Light"/>
                <a:sym typeface="Roboto Light"/>
              </a:defRPr>
            </a:lvl7pPr>
            <a:lvl8pPr lvl="7" rtl="0">
              <a:lnSpc>
                <a:spcPct val="100000"/>
              </a:lnSpc>
              <a:spcBef>
                <a:spcPts val="500"/>
              </a:spcBef>
              <a:spcAft>
                <a:spcPts val="0"/>
              </a:spcAft>
              <a:buClr>
                <a:schemeClr val="dk2"/>
              </a:buClr>
              <a:buSzPts val="1200"/>
              <a:buFont typeface="Roboto Light"/>
              <a:buNone/>
              <a:defRPr sz="1200">
                <a:solidFill>
                  <a:schemeClr val="dk2"/>
                </a:solidFill>
                <a:latin typeface="Roboto Light"/>
                <a:ea typeface="Roboto Light"/>
                <a:cs typeface="Roboto Light"/>
                <a:sym typeface="Roboto Light"/>
              </a:defRPr>
            </a:lvl8pPr>
            <a:lvl9pPr lvl="8" rtl="0">
              <a:lnSpc>
                <a:spcPct val="100000"/>
              </a:lnSpc>
              <a:spcBef>
                <a:spcPts val="500"/>
              </a:spcBef>
              <a:spcAft>
                <a:spcPts val="0"/>
              </a:spcAft>
              <a:buClr>
                <a:schemeClr val="dk2"/>
              </a:buClr>
              <a:buSzPts val="1200"/>
              <a:buFont typeface="Roboto Light"/>
              <a:buNone/>
              <a:defRPr sz="1200">
                <a:solidFill>
                  <a:schemeClr val="dk2"/>
                </a:solidFill>
                <a:latin typeface="Roboto Light"/>
                <a:ea typeface="Roboto Light"/>
                <a:cs typeface="Roboto Light"/>
                <a:sym typeface="Roboto Light"/>
              </a:defRPr>
            </a:lvl9pPr>
          </a:lstStyle>
          <a:p>
            <a:endParaRPr/>
          </a:p>
        </p:txBody>
      </p:sp>
      <p:sp>
        <p:nvSpPr>
          <p:cNvPr id="686" name="Google Shape;686;p104"/>
          <p:cNvSpPr/>
          <p:nvPr/>
        </p:nvSpPr>
        <p:spPr>
          <a:xfrm rot="-5400000">
            <a:off x="7790700" y="2456675"/>
            <a:ext cx="4401300" cy="44013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Presenter 1">
  <p:cSld name="CUSTOM_1">
    <p:spTree>
      <p:nvGrpSpPr>
        <p:cNvPr id="1" name="Shape 687"/>
        <p:cNvGrpSpPr/>
        <p:nvPr/>
      </p:nvGrpSpPr>
      <p:grpSpPr>
        <a:xfrm>
          <a:off x="0" y="0"/>
          <a:ext cx="0" cy="0"/>
          <a:chOff x="0" y="0"/>
          <a:chExt cx="0" cy="0"/>
        </a:xfrm>
      </p:grpSpPr>
      <p:sp>
        <p:nvSpPr>
          <p:cNvPr id="688" name="Google Shape;688;p105"/>
          <p:cNvSpPr/>
          <p:nvPr/>
        </p:nvSpPr>
        <p:spPr>
          <a:xfrm>
            <a:off x="0" y="3607953"/>
            <a:ext cx="12191258" cy="3248921"/>
          </a:xfrm>
          <a:custGeom>
            <a:avLst/>
            <a:gdLst/>
            <a:ahLst/>
            <a:cxnLst/>
            <a:rect l="l" t="t" r="r" b="b"/>
            <a:pathLst>
              <a:path w="2674988" h="949977" extrusionOk="0">
                <a:moveTo>
                  <a:pt x="0" y="0"/>
                </a:moveTo>
                <a:lnTo>
                  <a:pt x="2674988" y="0"/>
                </a:lnTo>
                <a:lnTo>
                  <a:pt x="2674988" y="949977"/>
                </a:lnTo>
                <a:lnTo>
                  <a:pt x="0" y="949977"/>
                </a:lnTo>
                <a:close/>
              </a:path>
            </a:pathLst>
          </a:custGeom>
          <a:solidFill>
            <a:srgbClr val="0E416B"/>
          </a:solidFill>
          <a:ln>
            <a:noFill/>
          </a:ln>
        </p:spPr>
      </p:sp>
      <p:sp>
        <p:nvSpPr>
          <p:cNvPr id="689" name="Google Shape;689;p105"/>
          <p:cNvSpPr txBox="1">
            <a:spLocks noGrp="1"/>
          </p:cNvSpPr>
          <p:nvPr>
            <p:ph type="title"/>
          </p:nvPr>
        </p:nvSpPr>
        <p:spPr>
          <a:xfrm>
            <a:off x="0" y="365125"/>
            <a:ext cx="12192000" cy="760800"/>
          </a:xfrm>
          <a:prstGeom prst="rect">
            <a:avLst/>
          </a:prstGeom>
        </p:spPr>
        <p:txBody>
          <a:bodyPr spcFirstLastPara="1" wrap="square" lIns="91425" tIns="45700" rIns="91425" bIns="45700" anchor="t" anchorCtr="0">
            <a:noAutofit/>
          </a:bodyPr>
          <a:lstStyle>
            <a:lvl1pPr lvl="0" algn="ctr" rtl="0">
              <a:spcBef>
                <a:spcPts val="0"/>
              </a:spcBef>
              <a:spcAft>
                <a:spcPts val="0"/>
              </a:spcAft>
              <a:buClr>
                <a:schemeClr val="accent2"/>
              </a:buClr>
              <a:buSzPts val="4400"/>
              <a:buFont typeface="Roboto Black"/>
              <a:buNone/>
              <a:defRPr b="0">
                <a:solidFill>
                  <a:schemeClr val="accent2"/>
                </a:solidFill>
                <a:latin typeface="Roboto Black"/>
                <a:ea typeface="Roboto Black"/>
                <a:cs typeface="Roboto Black"/>
                <a:sym typeface="Roboto Black"/>
              </a:defRPr>
            </a:lvl1pPr>
            <a:lvl2pPr lvl="1" algn="ctr" rtl="0">
              <a:spcBef>
                <a:spcPts val="0"/>
              </a:spcBef>
              <a:spcAft>
                <a:spcPts val="0"/>
              </a:spcAft>
              <a:buSzPts val="1400"/>
              <a:buNone/>
              <a:defRPr>
                <a:latin typeface="Roboto"/>
                <a:ea typeface="Roboto"/>
                <a:cs typeface="Roboto"/>
                <a:sym typeface="Roboto"/>
              </a:defRPr>
            </a:lvl2pPr>
            <a:lvl3pPr lvl="2" algn="ctr" rtl="0">
              <a:spcBef>
                <a:spcPts val="0"/>
              </a:spcBef>
              <a:spcAft>
                <a:spcPts val="0"/>
              </a:spcAft>
              <a:buSzPts val="1400"/>
              <a:buNone/>
              <a:defRPr>
                <a:latin typeface="Roboto"/>
                <a:ea typeface="Roboto"/>
                <a:cs typeface="Roboto"/>
                <a:sym typeface="Roboto"/>
              </a:defRPr>
            </a:lvl3pPr>
            <a:lvl4pPr lvl="3" algn="ctr" rtl="0">
              <a:spcBef>
                <a:spcPts val="0"/>
              </a:spcBef>
              <a:spcAft>
                <a:spcPts val="0"/>
              </a:spcAft>
              <a:buSzPts val="1400"/>
              <a:buNone/>
              <a:defRPr>
                <a:latin typeface="Roboto"/>
                <a:ea typeface="Roboto"/>
                <a:cs typeface="Roboto"/>
                <a:sym typeface="Roboto"/>
              </a:defRPr>
            </a:lvl4pPr>
            <a:lvl5pPr lvl="4" algn="ctr" rtl="0">
              <a:spcBef>
                <a:spcPts val="0"/>
              </a:spcBef>
              <a:spcAft>
                <a:spcPts val="0"/>
              </a:spcAft>
              <a:buSzPts val="1400"/>
              <a:buNone/>
              <a:defRPr>
                <a:latin typeface="Roboto"/>
                <a:ea typeface="Roboto"/>
                <a:cs typeface="Roboto"/>
                <a:sym typeface="Roboto"/>
              </a:defRPr>
            </a:lvl5pPr>
            <a:lvl6pPr lvl="5" algn="ctr" rtl="0">
              <a:spcBef>
                <a:spcPts val="0"/>
              </a:spcBef>
              <a:spcAft>
                <a:spcPts val="0"/>
              </a:spcAft>
              <a:buSzPts val="1400"/>
              <a:buNone/>
              <a:defRPr>
                <a:latin typeface="Roboto"/>
                <a:ea typeface="Roboto"/>
                <a:cs typeface="Roboto"/>
                <a:sym typeface="Roboto"/>
              </a:defRPr>
            </a:lvl6pPr>
            <a:lvl7pPr lvl="6" algn="ctr" rtl="0">
              <a:spcBef>
                <a:spcPts val="0"/>
              </a:spcBef>
              <a:spcAft>
                <a:spcPts val="0"/>
              </a:spcAft>
              <a:buSzPts val="1400"/>
              <a:buNone/>
              <a:defRPr>
                <a:latin typeface="Roboto"/>
                <a:ea typeface="Roboto"/>
                <a:cs typeface="Roboto"/>
                <a:sym typeface="Roboto"/>
              </a:defRPr>
            </a:lvl7pPr>
            <a:lvl8pPr lvl="7" algn="ctr" rtl="0">
              <a:spcBef>
                <a:spcPts val="0"/>
              </a:spcBef>
              <a:spcAft>
                <a:spcPts val="0"/>
              </a:spcAft>
              <a:buSzPts val="1400"/>
              <a:buNone/>
              <a:defRPr>
                <a:latin typeface="Roboto"/>
                <a:ea typeface="Roboto"/>
                <a:cs typeface="Roboto"/>
                <a:sym typeface="Roboto"/>
              </a:defRPr>
            </a:lvl8pPr>
            <a:lvl9pPr lvl="8" algn="ctr" rtl="0">
              <a:spcBef>
                <a:spcPts val="0"/>
              </a:spcBef>
              <a:spcAft>
                <a:spcPts val="0"/>
              </a:spcAft>
              <a:buSzPts val="1400"/>
              <a:buNone/>
              <a:defRPr>
                <a:latin typeface="Roboto"/>
                <a:ea typeface="Roboto"/>
                <a:cs typeface="Roboto"/>
                <a:sym typeface="Roboto"/>
              </a:defRPr>
            </a:lvl9pPr>
          </a:lstStyle>
          <a:p>
            <a:endParaRPr/>
          </a:p>
        </p:txBody>
      </p:sp>
      <p:sp>
        <p:nvSpPr>
          <p:cNvPr id="690" name="Google Shape;690;p105"/>
          <p:cNvSpPr>
            <a:spLocks noGrp="1"/>
          </p:cNvSpPr>
          <p:nvPr>
            <p:ph type="pic" idx="2"/>
          </p:nvPr>
        </p:nvSpPr>
        <p:spPr>
          <a:xfrm>
            <a:off x="4496325" y="1499575"/>
            <a:ext cx="3198600" cy="3198600"/>
          </a:xfrm>
          <a:prstGeom prst="ellipse">
            <a:avLst/>
          </a:prstGeom>
          <a:noFill/>
          <a:ln w="76200" cap="flat" cmpd="sng">
            <a:solidFill>
              <a:schemeClr val="lt1"/>
            </a:solidFill>
            <a:prstDash val="solid"/>
            <a:round/>
            <a:headEnd type="none" w="sm" len="sm"/>
            <a:tailEnd type="none" w="sm" len="sm"/>
          </a:ln>
        </p:spPr>
      </p:sp>
      <p:sp>
        <p:nvSpPr>
          <p:cNvPr id="691" name="Google Shape;691;p105"/>
          <p:cNvSpPr txBox="1">
            <a:spLocks noGrp="1"/>
          </p:cNvSpPr>
          <p:nvPr>
            <p:ph type="sldNum" idx="12"/>
          </p:nvPr>
        </p:nvSpPr>
        <p:spPr>
          <a:xfrm>
            <a:off x="0" y="6352900"/>
            <a:ext cx="500700" cy="525000"/>
          </a:xfrm>
          <a:prstGeom prst="rect">
            <a:avLst/>
          </a:prstGeom>
          <a:noFill/>
          <a:ln>
            <a:noFill/>
          </a:ln>
        </p:spPr>
        <p:txBody>
          <a:bodyPr spcFirstLastPara="1" wrap="square" lIns="91425" tIns="91425" rIns="91425" bIns="91425" anchor="ctr" anchorCtr="0">
            <a:noAutofit/>
          </a:bodyPr>
          <a:lstStyle>
            <a:lvl1pPr lvl="0" rtl="0">
              <a:buNone/>
              <a:defRPr b="1">
                <a:solidFill>
                  <a:schemeClr val="lt1"/>
                </a:solidFill>
              </a:defRPr>
            </a:lvl1pPr>
            <a:lvl2pPr lvl="1" rtl="0">
              <a:buNone/>
              <a:defRPr b="1">
                <a:solidFill>
                  <a:schemeClr val="lt1"/>
                </a:solidFill>
              </a:defRPr>
            </a:lvl2pPr>
            <a:lvl3pPr lvl="2" rtl="0">
              <a:buNone/>
              <a:defRPr b="1">
                <a:solidFill>
                  <a:schemeClr val="lt1"/>
                </a:solidFill>
              </a:defRPr>
            </a:lvl3pPr>
            <a:lvl4pPr lvl="3" rtl="0">
              <a:buNone/>
              <a:defRPr b="1">
                <a:solidFill>
                  <a:schemeClr val="lt1"/>
                </a:solidFill>
              </a:defRPr>
            </a:lvl4pPr>
            <a:lvl5pPr lvl="4" rtl="0">
              <a:buNone/>
              <a:defRPr b="1">
                <a:solidFill>
                  <a:schemeClr val="lt1"/>
                </a:solidFill>
              </a:defRPr>
            </a:lvl5pPr>
            <a:lvl6pPr lvl="5" rtl="0">
              <a:buNone/>
              <a:defRPr b="1">
                <a:solidFill>
                  <a:schemeClr val="lt1"/>
                </a:solidFill>
              </a:defRPr>
            </a:lvl6pPr>
            <a:lvl7pPr lvl="6" rtl="0">
              <a:buNone/>
              <a:defRPr b="1">
                <a:solidFill>
                  <a:schemeClr val="lt1"/>
                </a:solidFill>
              </a:defRPr>
            </a:lvl7pPr>
            <a:lvl8pPr lvl="7" rtl="0">
              <a:buNone/>
              <a:defRPr b="1">
                <a:solidFill>
                  <a:schemeClr val="lt1"/>
                </a:solidFill>
              </a:defRPr>
            </a:lvl8pPr>
            <a:lvl9pPr lvl="8" rtl="0">
              <a:buNone/>
              <a:defRPr b="1">
                <a:solidFill>
                  <a:schemeClr val="lt1"/>
                </a:solidFill>
              </a:defRPr>
            </a:lvl9pPr>
          </a:lstStyle>
          <a:p>
            <a:pPr marL="0" lvl="0" indent="0" algn="l" rtl="0">
              <a:spcBef>
                <a:spcPts val="0"/>
              </a:spcBef>
              <a:spcAft>
                <a:spcPts val="0"/>
              </a:spcAft>
              <a:buNone/>
            </a:pPr>
            <a:fld id="{00000000-1234-1234-1234-123412341234}" type="slidenum">
              <a:rPr lang="en-US"/>
              <a:t>‹#›</a:t>
            </a:fld>
            <a:endParaRPr/>
          </a:p>
        </p:txBody>
      </p:sp>
      <p:sp>
        <p:nvSpPr>
          <p:cNvPr id="692" name="Google Shape;692;p105"/>
          <p:cNvSpPr txBox="1">
            <a:spLocks noGrp="1"/>
          </p:cNvSpPr>
          <p:nvPr>
            <p:ph type="title" idx="3"/>
          </p:nvPr>
        </p:nvSpPr>
        <p:spPr>
          <a:xfrm>
            <a:off x="3314625" y="4969913"/>
            <a:ext cx="5562000" cy="525000"/>
          </a:xfrm>
          <a:prstGeom prst="rect">
            <a:avLst/>
          </a:prstGeom>
        </p:spPr>
        <p:txBody>
          <a:bodyPr spcFirstLastPara="1" wrap="square" lIns="91425" tIns="45700" rIns="91425" bIns="45700" anchor="t" anchorCtr="0">
            <a:noAutofit/>
          </a:bodyPr>
          <a:lstStyle>
            <a:lvl1pPr lvl="0" algn="ctr" rtl="0">
              <a:spcBef>
                <a:spcPts val="0"/>
              </a:spcBef>
              <a:spcAft>
                <a:spcPts val="0"/>
              </a:spcAft>
              <a:buClr>
                <a:schemeClr val="accent3"/>
              </a:buClr>
              <a:buSzPts val="3300"/>
              <a:buNone/>
              <a:defRPr sz="3300">
                <a:solidFill>
                  <a:schemeClr val="accent3"/>
                </a:solidFill>
                <a:latin typeface="Roboto"/>
                <a:ea typeface="Roboto"/>
                <a:cs typeface="Roboto"/>
                <a:sym typeface="Roboto"/>
              </a:defRPr>
            </a:lvl1pPr>
            <a:lvl2pPr lvl="1" rtl="0">
              <a:spcBef>
                <a:spcPts val="0"/>
              </a:spcBef>
              <a:spcAft>
                <a:spcPts val="0"/>
              </a:spcAft>
              <a:buSzPts val="1400"/>
              <a:buNone/>
              <a:defRPr>
                <a:latin typeface="Roboto"/>
                <a:ea typeface="Roboto"/>
                <a:cs typeface="Roboto"/>
                <a:sym typeface="Roboto"/>
              </a:defRPr>
            </a:lvl2pPr>
            <a:lvl3pPr lvl="2" rtl="0">
              <a:spcBef>
                <a:spcPts val="0"/>
              </a:spcBef>
              <a:spcAft>
                <a:spcPts val="0"/>
              </a:spcAft>
              <a:buSzPts val="1400"/>
              <a:buNone/>
              <a:defRPr>
                <a:latin typeface="Roboto"/>
                <a:ea typeface="Roboto"/>
                <a:cs typeface="Roboto"/>
                <a:sym typeface="Roboto"/>
              </a:defRPr>
            </a:lvl3pPr>
            <a:lvl4pPr lvl="3" rtl="0">
              <a:spcBef>
                <a:spcPts val="0"/>
              </a:spcBef>
              <a:spcAft>
                <a:spcPts val="0"/>
              </a:spcAft>
              <a:buSzPts val="1400"/>
              <a:buNone/>
              <a:defRPr>
                <a:latin typeface="Roboto"/>
                <a:ea typeface="Roboto"/>
                <a:cs typeface="Roboto"/>
                <a:sym typeface="Roboto"/>
              </a:defRPr>
            </a:lvl4pPr>
            <a:lvl5pPr lvl="4" rtl="0">
              <a:spcBef>
                <a:spcPts val="0"/>
              </a:spcBef>
              <a:spcAft>
                <a:spcPts val="0"/>
              </a:spcAft>
              <a:buSzPts val="1400"/>
              <a:buNone/>
              <a:defRPr>
                <a:latin typeface="Roboto"/>
                <a:ea typeface="Roboto"/>
                <a:cs typeface="Roboto"/>
                <a:sym typeface="Roboto"/>
              </a:defRPr>
            </a:lvl5pPr>
            <a:lvl6pPr lvl="5" rtl="0">
              <a:spcBef>
                <a:spcPts val="0"/>
              </a:spcBef>
              <a:spcAft>
                <a:spcPts val="0"/>
              </a:spcAft>
              <a:buSzPts val="1400"/>
              <a:buNone/>
              <a:defRPr>
                <a:latin typeface="Roboto"/>
                <a:ea typeface="Roboto"/>
                <a:cs typeface="Roboto"/>
                <a:sym typeface="Roboto"/>
              </a:defRPr>
            </a:lvl6pPr>
            <a:lvl7pPr lvl="6" rtl="0">
              <a:spcBef>
                <a:spcPts val="0"/>
              </a:spcBef>
              <a:spcAft>
                <a:spcPts val="0"/>
              </a:spcAft>
              <a:buSzPts val="1400"/>
              <a:buNone/>
              <a:defRPr>
                <a:latin typeface="Roboto"/>
                <a:ea typeface="Roboto"/>
                <a:cs typeface="Roboto"/>
                <a:sym typeface="Roboto"/>
              </a:defRPr>
            </a:lvl7pPr>
            <a:lvl8pPr lvl="7" rtl="0">
              <a:spcBef>
                <a:spcPts val="0"/>
              </a:spcBef>
              <a:spcAft>
                <a:spcPts val="0"/>
              </a:spcAft>
              <a:buSzPts val="1400"/>
              <a:buNone/>
              <a:defRPr>
                <a:latin typeface="Roboto"/>
                <a:ea typeface="Roboto"/>
                <a:cs typeface="Roboto"/>
                <a:sym typeface="Roboto"/>
              </a:defRPr>
            </a:lvl8pPr>
            <a:lvl9pPr lvl="8" rtl="0">
              <a:spcBef>
                <a:spcPts val="0"/>
              </a:spcBef>
              <a:spcAft>
                <a:spcPts val="0"/>
              </a:spcAft>
              <a:buSzPts val="1400"/>
              <a:buNone/>
              <a:defRPr>
                <a:latin typeface="Roboto"/>
                <a:ea typeface="Roboto"/>
                <a:cs typeface="Roboto"/>
                <a:sym typeface="Roboto"/>
              </a:defRPr>
            </a:lvl9pPr>
          </a:lstStyle>
          <a:p>
            <a:endParaRPr/>
          </a:p>
        </p:txBody>
      </p:sp>
      <p:sp>
        <p:nvSpPr>
          <p:cNvPr id="693" name="Google Shape;693;p105"/>
          <p:cNvSpPr txBox="1">
            <a:spLocks noGrp="1"/>
          </p:cNvSpPr>
          <p:nvPr>
            <p:ph type="title" idx="4"/>
          </p:nvPr>
        </p:nvSpPr>
        <p:spPr>
          <a:xfrm>
            <a:off x="3314625" y="5494913"/>
            <a:ext cx="5562000" cy="525000"/>
          </a:xfrm>
          <a:prstGeom prst="rect">
            <a:avLst/>
          </a:prstGeom>
        </p:spPr>
        <p:txBody>
          <a:bodyPr spcFirstLastPara="1" wrap="square" lIns="91425" tIns="45700" rIns="91425" bIns="45700" anchor="t" anchorCtr="0">
            <a:noAutofit/>
          </a:bodyPr>
          <a:lstStyle>
            <a:lvl1pPr lvl="0" algn="ctr" rtl="0">
              <a:spcBef>
                <a:spcPts val="0"/>
              </a:spcBef>
              <a:spcAft>
                <a:spcPts val="0"/>
              </a:spcAft>
              <a:buClr>
                <a:schemeClr val="lt1"/>
              </a:buClr>
              <a:buSzPts val="2600"/>
              <a:buNone/>
              <a:defRPr sz="2600" b="0">
                <a:solidFill>
                  <a:schemeClr val="lt1"/>
                </a:solidFill>
                <a:latin typeface="Roboto"/>
                <a:ea typeface="Roboto"/>
                <a:cs typeface="Roboto"/>
                <a:sym typeface="Roboto"/>
              </a:defRPr>
            </a:lvl1pPr>
            <a:lvl2pPr lvl="1" rtl="0">
              <a:spcBef>
                <a:spcPts val="0"/>
              </a:spcBef>
              <a:spcAft>
                <a:spcPts val="0"/>
              </a:spcAft>
              <a:buSzPts val="1400"/>
              <a:buNone/>
              <a:defRPr>
                <a:latin typeface="Roboto"/>
                <a:ea typeface="Roboto"/>
                <a:cs typeface="Roboto"/>
                <a:sym typeface="Roboto"/>
              </a:defRPr>
            </a:lvl2pPr>
            <a:lvl3pPr lvl="2" rtl="0">
              <a:spcBef>
                <a:spcPts val="0"/>
              </a:spcBef>
              <a:spcAft>
                <a:spcPts val="0"/>
              </a:spcAft>
              <a:buSzPts val="1400"/>
              <a:buNone/>
              <a:defRPr>
                <a:latin typeface="Roboto"/>
                <a:ea typeface="Roboto"/>
                <a:cs typeface="Roboto"/>
                <a:sym typeface="Roboto"/>
              </a:defRPr>
            </a:lvl3pPr>
            <a:lvl4pPr lvl="3" rtl="0">
              <a:spcBef>
                <a:spcPts val="0"/>
              </a:spcBef>
              <a:spcAft>
                <a:spcPts val="0"/>
              </a:spcAft>
              <a:buSzPts val="1400"/>
              <a:buNone/>
              <a:defRPr>
                <a:latin typeface="Roboto"/>
                <a:ea typeface="Roboto"/>
                <a:cs typeface="Roboto"/>
                <a:sym typeface="Roboto"/>
              </a:defRPr>
            </a:lvl4pPr>
            <a:lvl5pPr lvl="4" rtl="0">
              <a:spcBef>
                <a:spcPts val="0"/>
              </a:spcBef>
              <a:spcAft>
                <a:spcPts val="0"/>
              </a:spcAft>
              <a:buSzPts val="1400"/>
              <a:buNone/>
              <a:defRPr>
                <a:latin typeface="Roboto"/>
                <a:ea typeface="Roboto"/>
                <a:cs typeface="Roboto"/>
                <a:sym typeface="Roboto"/>
              </a:defRPr>
            </a:lvl5pPr>
            <a:lvl6pPr lvl="5" rtl="0">
              <a:spcBef>
                <a:spcPts val="0"/>
              </a:spcBef>
              <a:spcAft>
                <a:spcPts val="0"/>
              </a:spcAft>
              <a:buSzPts val="1400"/>
              <a:buNone/>
              <a:defRPr>
                <a:latin typeface="Roboto"/>
                <a:ea typeface="Roboto"/>
                <a:cs typeface="Roboto"/>
                <a:sym typeface="Roboto"/>
              </a:defRPr>
            </a:lvl6pPr>
            <a:lvl7pPr lvl="6" rtl="0">
              <a:spcBef>
                <a:spcPts val="0"/>
              </a:spcBef>
              <a:spcAft>
                <a:spcPts val="0"/>
              </a:spcAft>
              <a:buSzPts val="1400"/>
              <a:buNone/>
              <a:defRPr>
                <a:latin typeface="Roboto"/>
                <a:ea typeface="Roboto"/>
                <a:cs typeface="Roboto"/>
                <a:sym typeface="Roboto"/>
              </a:defRPr>
            </a:lvl7pPr>
            <a:lvl8pPr lvl="7" rtl="0">
              <a:spcBef>
                <a:spcPts val="0"/>
              </a:spcBef>
              <a:spcAft>
                <a:spcPts val="0"/>
              </a:spcAft>
              <a:buSzPts val="1400"/>
              <a:buNone/>
              <a:defRPr>
                <a:latin typeface="Roboto"/>
                <a:ea typeface="Roboto"/>
                <a:cs typeface="Roboto"/>
                <a:sym typeface="Roboto"/>
              </a:defRPr>
            </a:lvl8pPr>
            <a:lvl9pPr lvl="8" rtl="0">
              <a:spcBef>
                <a:spcPts val="0"/>
              </a:spcBef>
              <a:spcAft>
                <a:spcPts val="0"/>
              </a:spcAft>
              <a:buSzPts val="1400"/>
              <a:buNone/>
              <a:defRPr>
                <a:latin typeface="Roboto"/>
                <a:ea typeface="Roboto"/>
                <a:cs typeface="Roboto"/>
                <a:sym typeface="Roboto"/>
              </a:defRPr>
            </a:lvl9pPr>
          </a:lstStyle>
          <a:p>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Presenter 2">
  <p:cSld name="CUSTOM_1_3">
    <p:spTree>
      <p:nvGrpSpPr>
        <p:cNvPr id="1" name="Shape 694"/>
        <p:cNvGrpSpPr/>
        <p:nvPr/>
      </p:nvGrpSpPr>
      <p:grpSpPr>
        <a:xfrm>
          <a:off x="0" y="0"/>
          <a:ext cx="0" cy="0"/>
          <a:chOff x="0" y="0"/>
          <a:chExt cx="0" cy="0"/>
        </a:xfrm>
      </p:grpSpPr>
      <p:sp>
        <p:nvSpPr>
          <p:cNvPr id="695" name="Google Shape;695;p106"/>
          <p:cNvSpPr txBox="1">
            <a:spLocks noGrp="1"/>
          </p:cNvSpPr>
          <p:nvPr>
            <p:ph type="title"/>
          </p:nvPr>
        </p:nvSpPr>
        <p:spPr>
          <a:xfrm>
            <a:off x="0" y="365125"/>
            <a:ext cx="12192000" cy="760800"/>
          </a:xfrm>
          <a:prstGeom prst="rect">
            <a:avLst/>
          </a:prstGeom>
        </p:spPr>
        <p:txBody>
          <a:bodyPr spcFirstLastPara="1" wrap="square" lIns="91425" tIns="45700" rIns="91425" bIns="45700" anchor="t" anchorCtr="0">
            <a:noAutofit/>
          </a:bodyPr>
          <a:lstStyle>
            <a:lvl1pPr lvl="0" algn="ctr" rtl="0">
              <a:spcBef>
                <a:spcPts val="0"/>
              </a:spcBef>
              <a:spcAft>
                <a:spcPts val="0"/>
              </a:spcAft>
              <a:buClr>
                <a:schemeClr val="accent2"/>
              </a:buClr>
              <a:buSzPts val="4400"/>
              <a:buFont typeface="Roboto Black"/>
              <a:buNone/>
              <a:defRPr b="0">
                <a:solidFill>
                  <a:schemeClr val="accent2"/>
                </a:solidFill>
                <a:latin typeface="Roboto Black"/>
                <a:ea typeface="Roboto Black"/>
                <a:cs typeface="Roboto Black"/>
                <a:sym typeface="Roboto Black"/>
              </a:defRPr>
            </a:lvl1pPr>
            <a:lvl2pPr lvl="1" algn="ctr" rtl="0">
              <a:spcBef>
                <a:spcPts val="0"/>
              </a:spcBef>
              <a:spcAft>
                <a:spcPts val="0"/>
              </a:spcAft>
              <a:buSzPts val="1400"/>
              <a:buNone/>
              <a:defRPr>
                <a:latin typeface="Roboto"/>
                <a:ea typeface="Roboto"/>
                <a:cs typeface="Roboto"/>
                <a:sym typeface="Roboto"/>
              </a:defRPr>
            </a:lvl2pPr>
            <a:lvl3pPr lvl="2" algn="ctr" rtl="0">
              <a:spcBef>
                <a:spcPts val="0"/>
              </a:spcBef>
              <a:spcAft>
                <a:spcPts val="0"/>
              </a:spcAft>
              <a:buSzPts val="1400"/>
              <a:buNone/>
              <a:defRPr>
                <a:latin typeface="Roboto"/>
                <a:ea typeface="Roboto"/>
                <a:cs typeface="Roboto"/>
                <a:sym typeface="Roboto"/>
              </a:defRPr>
            </a:lvl3pPr>
            <a:lvl4pPr lvl="3" algn="ctr" rtl="0">
              <a:spcBef>
                <a:spcPts val="0"/>
              </a:spcBef>
              <a:spcAft>
                <a:spcPts val="0"/>
              </a:spcAft>
              <a:buSzPts val="1400"/>
              <a:buNone/>
              <a:defRPr>
                <a:latin typeface="Roboto"/>
                <a:ea typeface="Roboto"/>
                <a:cs typeface="Roboto"/>
                <a:sym typeface="Roboto"/>
              </a:defRPr>
            </a:lvl4pPr>
            <a:lvl5pPr lvl="4" algn="ctr" rtl="0">
              <a:spcBef>
                <a:spcPts val="0"/>
              </a:spcBef>
              <a:spcAft>
                <a:spcPts val="0"/>
              </a:spcAft>
              <a:buSzPts val="1400"/>
              <a:buNone/>
              <a:defRPr>
                <a:latin typeface="Roboto"/>
                <a:ea typeface="Roboto"/>
                <a:cs typeface="Roboto"/>
                <a:sym typeface="Roboto"/>
              </a:defRPr>
            </a:lvl5pPr>
            <a:lvl6pPr lvl="5" algn="ctr" rtl="0">
              <a:spcBef>
                <a:spcPts val="0"/>
              </a:spcBef>
              <a:spcAft>
                <a:spcPts val="0"/>
              </a:spcAft>
              <a:buSzPts val="1400"/>
              <a:buNone/>
              <a:defRPr>
                <a:latin typeface="Roboto"/>
                <a:ea typeface="Roboto"/>
                <a:cs typeface="Roboto"/>
                <a:sym typeface="Roboto"/>
              </a:defRPr>
            </a:lvl6pPr>
            <a:lvl7pPr lvl="6" algn="ctr" rtl="0">
              <a:spcBef>
                <a:spcPts val="0"/>
              </a:spcBef>
              <a:spcAft>
                <a:spcPts val="0"/>
              </a:spcAft>
              <a:buSzPts val="1400"/>
              <a:buNone/>
              <a:defRPr>
                <a:latin typeface="Roboto"/>
                <a:ea typeface="Roboto"/>
                <a:cs typeface="Roboto"/>
                <a:sym typeface="Roboto"/>
              </a:defRPr>
            </a:lvl7pPr>
            <a:lvl8pPr lvl="7" algn="ctr" rtl="0">
              <a:spcBef>
                <a:spcPts val="0"/>
              </a:spcBef>
              <a:spcAft>
                <a:spcPts val="0"/>
              </a:spcAft>
              <a:buSzPts val="1400"/>
              <a:buNone/>
              <a:defRPr>
                <a:latin typeface="Roboto"/>
                <a:ea typeface="Roboto"/>
                <a:cs typeface="Roboto"/>
                <a:sym typeface="Roboto"/>
              </a:defRPr>
            </a:lvl8pPr>
            <a:lvl9pPr lvl="8" algn="ctr" rtl="0">
              <a:spcBef>
                <a:spcPts val="0"/>
              </a:spcBef>
              <a:spcAft>
                <a:spcPts val="0"/>
              </a:spcAft>
              <a:buSzPts val="1400"/>
              <a:buNone/>
              <a:defRPr>
                <a:latin typeface="Roboto"/>
                <a:ea typeface="Roboto"/>
                <a:cs typeface="Roboto"/>
                <a:sym typeface="Roboto"/>
              </a:defRPr>
            </a:lvl9pPr>
          </a:lstStyle>
          <a:p>
            <a:endParaRPr/>
          </a:p>
        </p:txBody>
      </p:sp>
      <p:sp>
        <p:nvSpPr>
          <p:cNvPr id="696" name="Google Shape;696;p106"/>
          <p:cNvSpPr txBox="1">
            <a:spLocks noGrp="1"/>
          </p:cNvSpPr>
          <p:nvPr>
            <p:ph type="sldNum" idx="12"/>
          </p:nvPr>
        </p:nvSpPr>
        <p:spPr>
          <a:xfrm>
            <a:off x="11633450" y="6333125"/>
            <a:ext cx="500700" cy="5250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US"/>
              <a:t>‹#›</a:t>
            </a:fld>
            <a:endParaRPr/>
          </a:p>
        </p:txBody>
      </p:sp>
      <p:sp>
        <p:nvSpPr>
          <p:cNvPr id="697" name="Google Shape;697;p106"/>
          <p:cNvSpPr/>
          <p:nvPr/>
        </p:nvSpPr>
        <p:spPr>
          <a:xfrm>
            <a:off x="0" y="3607953"/>
            <a:ext cx="12191258" cy="3248921"/>
          </a:xfrm>
          <a:custGeom>
            <a:avLst/>
            <a:gdLst/>
            <a:ahLst/>
            <a:cxnLst/>
            <a:rect l="l" t="t" r="r" b="b"/>
            <a:pathLst>
              <a:path w="2674988" h="949977" extrusionOk="0">
                <a:moveTo>
                  <a:pt x="0" y="0"/>
                </a:moveTo>
                <a:lnTo>
                  <a:pt x="2674988" y="0"/>
                </a:lnTo>
                <a:lnTo>
                  <a:pt x="2674988" y="949977"/>
                </a:lnTo>
                <a:lnTo>
                  <a:pt x="0" y="949977"/>
                </a:lnTo>
                <a:close/>
              </a:path>
            </a:pathLst>
          </a:custGeom>
          <a:solidFill>
            <a:srgbClr val="0E416B"/>
          </a:solidFill>
          <a:ln>
            <a:noFill/>
          </a:ln>
        </p:spPr>
      </p:sp>
      <p:sp>
        <p:nvSpPr>
          <p:cNvPr id="698" name="Google Shape;698;p106"/>
          <p:cNvSpPr>
            <a:spLocks noGrp="1"/>
          </p:cNvSpPr>
          <p:nvPr>
            <p:ph type="pic" idx="2"/>
          </p:nvPr>
        </p:nvSpPr>
        <p:spPr>
          <a:xfrm>
            <a:off x="2355163" y="1499575"/>
            <a:ext cx="3198600" cy="3198600"/>
          </a:xfrm>
          <a:prstGeom prst="ellipse">
            <a:avLst/>
          </a:prstGeom>
          <a:noFill/>
          <a:ln w="76200" cap="flat" cmpd="sng">
            <a:solidFill>
              <a:schemeClr val="lt1"/>
            </a:solidFill>
            <a:prstDash val="solid"/>
            <a:round/>
            <a:headEnd type="none" w="sm" len="sm"/>
            <a:tailEnd type="none" w="sm" len="sm"/>
          </a:ln>
        </p:spPr>
      </p:sp>
      <p:sp>
        <p:nvSpPr>
          <p:cNvPr id="699" name="Google Shape;699;p106"/>
          <p:cNvSpPr>
            <a:spLocks noGrp="1"/>
          </p:cNvSpPr>
          <p:nvPr>
            <p:ph type="pic" idx="3"/>
          </p:nvPr>
        </p:nvSpPr>
        <p:spPr>
          <a:xfrm>
            <a:off x="6637475" y="1499575"/>
            <a:ext cx="3198600" cy="3198600"/>
          </a:xfrm>
          <a:prstGeom prst="ellipse">
            <a:avLst/>
          </a:prstGeom>
          <a:noFill/>
          <a:ln w="76200" cap="flat" cmpd="sng">
            <a:solidFill>
              <a:schemeClr val="lt1"/>
            </a:solidFill>
            <a:prstDash val="solid"/>
            <a:round/>
            <a:headEnd type="none" w="sm" len="sm"/>
            <a:tailEnd type="none" w="sm" len="sm"/>
          </a:ln>
        </p:spPr>
      </p:sp>
      <p:sp>
        <p:nvSpPr>
          <p:cNvPr id="700" name="Google Shape;700;p106"/>
          <p:cNvSpPr txBox="1">
            <a:spLocks noGrp="1"/>
          </p:cNvSpPr>
          <p:nvPr>
            <p:ph type="sldNum" idx="4"/>
          </p:nvPr>
        </p:nvSpPr>
        <p:spPr>
          <a:xfrm>
            <a:off x="0" y="6352900"/>
            <a:ext cx="500700" cy="525000"/>
          </a:xfrm>
          <a:prstGeom prst="rect">
            <a:avLst/>
          </a:prstGeom>
          <a:noFill/>
          <a:ln>
            <a:noFill/>
          </a:ln>
        </p:spPr>
        <p:txBody>
          <a:bodyPr spcFirstLastPara="1" wrap="square" lIns="91425" tIns="91425" rIns="91425" bIns="91425" anchor="ctr" anchorCtr="0">
            <a:noAutofit/>
          </a:bodyPr>
          <a:lstStyle>
            <a:lvl1pPr lvl="0" rtl="0">
              <a:buNone/>
              <a:defRPr b="1">
                <a:solidFill>
                  <a:schemeClr val="lt1"/>
                </a:solidFill>
              </a:defRPr>
            </a:lvl1pPr>
            <a:lvl2pPr lvl="1" rtl="0">
              <a:buNone/>
              <a:defRPr b="1">
                <a:solidFill>
                  <a:schemeClr val="lt1"/>
                </a:solidFill>
              </a:defRPr>
            </a:lvl2pPr>
            <a:lvl3pPr lvl="2" rtl="0">
              <a:buNone/>
              <a:defRPr b="1">
                <a:solidFill>
                  <a:schemeClr val="lt1"/>
                </a:solidFill>
              </a:defRPr>
            </a:lvl3pPr>
            <a:lvl4pPr lvl="3" rtl="0">
              <a:buNone/>
              <a:defRPr b="1">
                <a:solidFill>
                  <a:schemeClr val="lt1"/>
                </a:solidFill>
              </a:defRPr>
            </a:lvl4pPr>
            <a:lvl5pPr lvl="4" rtl="0">
              <a:buNone/>
              <a:defRPr b="1">
                <a:solidFill>
                  <a:schemeClr val="lt1"/>
                </a:solidFill>
              </a:defRPr>
            </a:lvl5pPr>
            <a:lvl6pPr lvl="5" rtl="0">
              <a:buNone/>
              <a:defRPr b="1">
                <a:solidFill>
                  <a:schemeClr val="lt1"/>
                </a:solidFill>
              </a:defRPr>
            </a:lvl6pPr>
            <a:lvl7pPr lvl="6" rtl="0">
              <a:buNone/>
              <a:defRPr b="1">
                <a:solidFill>
                  <a:schemeClr val="lt1"/>
                </a:solidFill>
              </a:defRPr>
            </a:lvl7pPr>
            <a:lvl8pPr lvl="7" rtl="0">
              <a:buNone/>
              <a:defRPr b="1">
                <a:solidFill>
                  <a:schemeClr val="lt1"/>
                </a:solidFill>
              </a:defRPr>
            </a:lvl8pPr>
            <a:lvl9pPr lvl="8" rtl="0">
              <a:buNone/>
              <a:defRPr b="1">
                <a:solidFill>
                  <a:schemeClr val="lt1"/>
                </a:solidFill>
              </a:defRPr>
            </a:lvl9pPr>
          </a:lstStyle>
          <a:p>
            <a:pPr marL="0" lvl="0" indent="0" algn="l" rtl="0">
              <a:spcBef>
                <a:spcPts val="0"/>
              </a:spcBef>
              <a:spcAft>
                <a:spcPts val="0"/>
              </a:spcAft>
              <a:buNone/>
            </a:pPr>
            <a:fld id="{00000000-1234-1234-1234-123412341234}" type="slidenum">
              <a:rPr lang="en-US"/>
              <a:t>‹#›</a:t>
            </a:fld>
            <a:endParaRPr/>
          </a:p>
        </p:txBody>
      </p:sp>
      <p:sp>
        <p:nvSpPr>
          <p:cNvPr id="701" name="Google Shape;701;p106"/>
          <p:cNvSpPr txBox="1">
            <a:spLocks noGrp="1"/>
          </p:cNvSpPr>
          <p:nvPr>
            <p:ph type="title" idx="5"/>
          </p:nvPr>
        </p:nvSpPr>
        <p:spPr>
          <a:xfrm>
            <a:off x="1950775" y="4969925"/>
            <a:ext cx="4007400" cy="525000"/>
          </a:xfrm>
          <a:prstGeom prst="rect">
            <a:avLst/>
          </a:prstGeom>
        </p:spPr>
        <p:txBody>
          <a:bodyPr spcFirstLastPara="1" wrap="square" lIns="91425" tIns="45700" rIns="91425" bIns="45700" anchor="t" anchorCtr="0">
            <a:noAutofit/>
          </a:bodyPr>
          <a:lstStyle>
            <a:lvl1pPr lvl="0" algn="ctr" rtl="0">
              <a:spcBef>
                <a:spcPts val="0"/>
              </a:spcBef>
              <a:spcAft>
                <a:spcPts val="0"/>
              </a:spcAft>
              <a:buClr>
                <a:schemeClr val="accent3"/>
              </a:buClr>
              <a:buSzPts val="3300"/>
              <a:buNone/>
              <a:defRPr sz="3300">
                <a:solidFill>
                  <a:schemeClr val="accent3"/>
                </a:solidFill>
                <a:latin typeface="Roboto"/>
                <a:ea typeface="Roboto"/>
                <a:cs typeface="Roboto"/>
                <a:sym typeface="Roboto"/>
              </a:defRPr>
            </a:lvl1pPr>
            <a:lvl2pPr lvl="1" algn="ctr" rtl="0">
              <a:spcBef>
                <a:spcPts val="0"/>
              </a:spcBef>
              <a:spcAft>
                <a:spcPts val="0"/>
              </a:spcAft>
              <a:buSzPts val="1400"/>
              <a:buNone/>
              <a:defRPr>
                <a:latin typeface="Roboto"/>
                <a:ea typeface="Roboto"/>
                <a:cs typeface="Roboto"/>
                <a:sym typeface="Roboto"/>
              </a:defRPr>
            </a:lvl2pPr>
            <a:lvl3pPr lvl="2" algn="ctr" rtl="0">
              <a:spcBef>
                <a:spcPts val="0"/>
              </a:spcBef>
              <a:spcAft>
                <a:spcPts val="0"/>
              </a:spcAft>
              <a:buSzPts val="1400"/>
              <a:buNone/>
              <a:defRPr>
                <a:latin typeface="Roboto"/>
                <a:ea typeface="Roboto"/>
                <a:cs typeface="Roboto"/>
                <a:sym typeface="Roboto"/>
              </a:defRPr>
            </a:lvl3pPr>
            <a:lvl4pPr lvl="3" algn="ctr" rtl="0">
              <a:spcBef>
                <a:spcPts val="0"/>
              </a:spcBef>
              <a:spcAft>
                <a:spcPts val="0"/>
              </a:spcAft>
              <a:buSzPts val="1400"/>
              <a:buNone/>
              <a:defRPr>
                <a:latin typeface="Roboto"/>
                <a:ea typeface="Roboto"/>
                <a:cs typeface="Roboto"/>
                <a:sym typeface="Roboto"/>
              </a:defRPr>
            </a:lvl4pPr>
            <a:lvl5pPr lvl="4" algn="ctr" rtl="0">
              <a:spcBef>
                <a:spcPts val="0"/>
              </a:spcBef>
              <a:spcAft>
                <a:spcPts val="0"/>
              </a:spcAft>
              <a:buSzPts val="1400"/>
              <a:buNone/>
              <a:defRPr>
                <a:latin typeface="Roboto"/>
                <a:ea typeface="Roboto"/>
                <a:cs typeface="Roboto"/>
                <a:sym typeface="Roboto"/>
              </a:defRPr>
            </a:lvl5pPr>
            <a:lvl6pPr lvl="5" algn="ctr" rtl="0">
              <a:spcBef>
                <a:spcPts val="0"/>
              </a:spcBef>
              <a:spcAft>
                <a:spcPts val="0"/>
              </a:spcAft>
              <a:buSzPts val="1400"/>
              <a:buNone/>
              <a:defRPr>
                <a:latin typeface="Roboto"/>
                <a:ea typeface="Roboto"/>
                <a:cs typeface="Roboto"/>
                <a:sym typeface="Roboto"/>
              </a:defRPr>
            </a:lvl6pPr>
            <a:lvl7pPr lvl="6" algn="ctr" rtl="0">
              <a:spcBef>
                <a:spcPts val="0"/>
              </a:spcBef>
              <a:spcAft>
                <a:spcPts val="0"/>
              </a:spcAft>
              <a:buSzPts val="1400"/>
              <a:buNone/>
              <a:defRPr>
                <a:latin typeface="Roboto"/>
                <a:ea typeface="Roboto"/>
                <a:cs typeface="Roboto"/>
                <a:sym typeface="Roboto"/>
              </a:defRPr>
            </a:lvl7pPr>
            <a:lvl8pPr lvl="7" algn="ctr" rtl="0">
              <a:spcBef>
                <a:spcPts val="0"/>
              </a:spcBef>
              <a:spcAft>
                <a:spcPts val="0"/>
              </a:spcAft>
              <a:buSzPts val="1400"/>
              <a:buNone/>
              <a:defRPr>
                <a:latin typeface="Roboto"/>
                <a:ea typeface="Roboto"/>
                <a:cs typeface="Roboto"/>
                <a:sym typeface="Roboto"/>
              </a:defRPr>
            </a:lvl8pPr>
            <a:lvl9pPr lvl="8" algn="ctr" rtl="0">
              <a:spcBef>
                <a:spcPts val="0"/>
              </a:spcBef>
              <a:spcAft>
                <a:spcPts val="0"/>
              </a:spcAft>
              <a:buSzPts val="1400"/>
              <a:buNone/>
              <a:defRPr>
                <a:latin typeface="Roboto"/>
                <a:ea typeface="Roboto"/>
                <a:cs typeface="Roboto"/>
                <a:sym typeface="Roboto"/>
              </a:defRPr>
            </a:lvl9pPr>
          </a:lstStyle>
          <a:p>
            <a:endParaRPr/>
          </a:p>
        </p:txBody>
      </p:sp>
      <p:sp>
        <p:nvSpPr>
          <p:cNvPr id="702" name="Google Shape;702;p106"/>
          <p:cNvSpPr txBox="1">
            <a:spLocks noGrp="1"/>
          </p:cNvSpPr>
          <p:nvPr>
            <p:ph type="title" idx="6"/>
          </p:nvPr>
        </p:nvSpPr>
        <p:spPr>
          <a:xfrm>
            <a:off x="1950775" y="5494925"/>
            <a:ext cx="4007400" cy="525000"/>
          </a:xfrm>
          <a:prstGeom prst="rect">
            <a:avLst/>
          </a:prstGeom>
        </p:spPr>
        <p:txBody>
          <a:bodyPr spcFirstLastPara="1" wrap="square" lIns="91425" tIns="45700" rIns="91425" bIns="45700" anchor="t" anchorCtr="0">
            <a:noAutofit/>
          </a:bodyPr>
          <a:lstStyle>
            <a:lvl1pPr lvl="0" algn="ctr" rtl="0">
              <a:spcBef>
                <a:spcPts val="0"/>
              </a:spcBef>
              <a:spcAft>
                <a:spcPts val="0"/>
              </a:spcAft>
              <a:buClr>
                <a:schemeClr val="lt1"/>
              </a:buClr>
              <a:buSzPts val="2600"/>
              <a:buNone/>
              <a:defRPr sz="2600" b="0">
                <a:solidFill>
                  <a:schemeClr val="lt1"/>
                </a:solidFill>
                <a:latin typeface="Roboto"/>
                <a:ea typeface="Roboto"/>
                <a:cs typeface="Roboto"/>
                <a:sym typeface="Roboto"/>
              </a:defRPr>
            </a:lvl1pPr>
            <a:lvl2pPr lvl="1" algn="ctr" rtl="0">
              <a:spcBef>
                <a:spcPts val="0"/>
              </a:spcBef>
              <a:spcAft>
                <a:spcPts val="0"/>
              </a:spcAft>
              <a:buSzPts val="1400"/>
              <a:buNone/>
              <a:defRPr>
                <a:latin typeface="Roboto"/>
                <a:ea typeface="Roboto"/>
                <a:cs typeface="Roboto"/>
                <a:sym typeface="Roboto"/>
              </a:defRPr>
            </a:lvl2pPr>
            <a:lvl3pPr lvl="2" algn="ctr" rtl="0">
              <a:spcBef>
                <a:spcPts val="0"/>
              </a:spcBef>
              <a:spcAft>
                <a:spcPts val="0"/>
              </a:spcAft>
              <a:buSzPts val="1400"/>
              <a:buNone/>
              <a:defRPr>
                <a:latin typeface="Roboto"/>
                <a:ea typeface="Roboto"/>
                <a:cs typeface="Roboto"/>
                <a:sym typeface="Roboto"/>
              </a:defRPr>
            </a:lvl3pPr>
            <a:lvl4pPr lvl="3" algn="ctr" rtl="0">
              <a:spcBef>
                <a:spcPts val="0"/>
              </a:spcBef>
              <a:spcAft>
                <a:spcPts val="0"/>
              </a:spcAft>
              <a:buSzPts val="1400"/>
              <a:buNone/>
              <a:defRPr>
                <a:latin typeface="Roboto"/>
                <a:ea typeface="Roboto"/>
                <a:cs typeface="Roboto"/>
                <a:sym typeface="Roboto"/>
              </a:defRPr>
            </a:lvl4pPr>
            <a:lvl5pPr lvl="4" algn="ctr" rtl="0">
              <a:spcBef>
                <a:spcPts val="0"/>
              </a:spcBef>
              <a:spcAft>
                <a:spcPts val="0"/>
              </a:spcAft>
              <a:buSzPts val="1400"/>
              <a:buNone/>
              <a:defRPr>
                <a:latin typeface="Roboto"/>
                <a:ea typeface="Roboto"/>
                <a:cs typeface="Roboto"/>
                <a:sym typeface="Roboto"/>
              </a:defRPr>
            </a:lvl5pPr>
            <a:lvl6pPr lvl="5" algn="ctr" rtl="0">
              <a:spcBef>
                <a:spcPts val="0"/>
              </a:spcBef>
              <a:spcAft>
                <a:spcPts val="0"/>
              </a:spcAft>
              <a:buSzPts val="1400"/>
              <a:buNone/>
              <a:defRPr>
                <a:latin typeface="Roboto"/>
                <a:ea typeface="Roboto"/>
                <a:cs typeface="Roboto"/>
                <a:sym typeface="Roboto"/>
              </a:defRPr>
            </a:lvl6pPr>
            <a:lvl7pPr lvl="6" algn="ctr" rtl="0">
              <a:spcBef>
                <a:spcPts val="0"/>
              </a:spcBef>
              <a:spcAft>
                <a:spcPts val="0"/>
              </a:spcAft>
              <a:buSzPts val="1400"/>
              <a:buNone/>
              <a:defRPr>
                <a:latin typeface="Roboto"/>
                <a:ea typeface="Roboto"/>
                <a:cs typeface="Roboto"/>
                <a:sym typeface="Roboto"/>
              </a:defRPr>
            </a:lvl7pPr>
            <a:lvl8pPr lvl="7" algn="ctr" rtl="0">
              <a:spcBef>
                <a:spcPts val="0"/>
              </a:spcBef>
              <a:spcAft>
                <a:spcPts val="0"/>
              </a:spcAft>
              <a:buSzPts val="1400"/>
              <a:buNone/>
              <a:defRPr>
                <a:latin typeface="Roboto"/>
                <a:ea typeface="Roboto"/>
                <a:cs typeface="Roboto"/>
                <a:sym typeface="Roboto"/>
              </a:defRPr>
            </a:lvl8pPr>
            <a:lvl9pPr lvl="8" algn="ctr" rtl="0">
              <a:spcBef>
                <a:spcPts val="0"/>
              </a:spcBef>
              <a:spcAft>
                <a:spcPts val="0"/>
              </a:spcAft>
              <a:buSzPts val="1400"/>
              <a:buNone/>
              <a:defRPr>
                <a:latin typeface="Roboto"/>
                <a:ea typeface="Roboto"/>
                <a:cs typeface="Roboto"/>
                <a:sym typeface="Roboto"/>
              </a:defRPr>
            </a:lvl9pPr>
          </a:lstStyle>
          <a:p>
            <a:endParaRPr/>
          </a:p>
        </p:txBody>
      </p:sp>
      <p:sp>
        <p:nvSpPr>
          <p:cNvPr id="703" name="Google Shape;703;p106"/>
          <p:cNvSpPr txBox="1">
            <a:spLocks noGrp="1"/>
          </p:cNvSpPr>
          <p:nvPr>
            <p:ph type="title" idx="7"/>
          </p:nvPr>
        </p:nvSpPr>
        <p:spPr>
          <a:xfrm>
            <a:off x="6233075" y="4969925"/>
            <a:ext cx="4007400" cy="525000"/>
          </a:xfrm>
          <a:prstGeom prst="rect">
            <a:avLst/>
          </a:prstGeom>
        </p:spPr>
        <p:txBody>
          <a:bodyPr spcFirstLastPara="1" wrap="square" lIns="91425" tIns="45700" rIns="91425" bIns="45700" anchor="t" anchorCtr="0">
            <a:noAutofit/>
          </a:bodyPr>
          <a:lstStyle>
            <a:lvl1pPr lvl="0" algn="ctr" rtl="0">
              <a:spcBef>
                <a:spcPts val="0"/>
              </a:spcBef>
              <a:spcAft>
                <a:spcPts val="0"/>
              </a:spcAft>
              <a:buClr>
                <a:schemeClr val="accent3"/>
              </a:buClr>
              <a:buSzPts val="3300"/>
              <a:buNone/>
              <a:defRPr sz="3300">
                <a:solidFill>
                  <a:schemeClr val="accent3"/>
                </a:solidFill>
                <a:latin typeface="Roboto"/>
                <a:ea typeface="Roboto"/>
                <a:cs typeface="Roboto"/>
                <a:sym typeface="Roboto"/>
              </a:defRPr>
            </a:lvl1pPr>
            <a:lvl2pPr lvl="1" algn="ctr" rtl="0">
              <a:spcBef>
                <a:spcPts val="0"/>
              </a:spcBef>
              <a:spcAft>
                <a:spcPts val="0"/>
              </a:spcAft>
              <a:buSzPts val="1400"/>
              <a:buNone/>
              <a:defRPr>
                <a:latin typeface="Roboto"/>
                <a:ea typeface="Roboto"/>
                <a:cs typeface="Roboto"/>
                <a:sym typeface="Roboto"/>
              </a:defRPr>
            </a:lvl2pPr>
            <a:lvl3pPr lvl="2" algn="ctr" rtl="0">
              <a:spcBef>
                <a:spcPts val="0"/>
              </a:spcBef>
              <a:spcAft>
                <a:spcPts val="0"/>
              </a:spcAft>
              <a:buSzPts val="1400"/>
              <a:buNone/>
              <a:defRPr>
                <a:latin typeface="Roboto"/>
                <a:ea typeface="Roboto"/>
                <a:cs typeface="Roboto"/>
                <a:sym typeface="Roboto"/>
              </a:defRPr>
            </a:lvl3pPr>
            <a:lvl4pPr lvl="3" algn="ctr" rtl="0">
              <a:spcBef>
                <a:spcPts val="0"/>
              </a:spcBef>
              <a:spcAft>
                <a:spcPts val="0"/>
              </a:spcAft>
              <a:buSzPts val="1400"/>
              <a:buNone/>
              <a:defRPr>
                <a:latin typeface="Roboto"/>
                <a:ea typeface="Roboto"/>
                <a:cs typeface="Roboto"/>
                <a:sym typeface="Roboto"/>
              </a:defRPr>
            </a:lvl4pPr>
            <a:lvl5pPr lvl="4" algn="ctr" rtl="0">
              <a:spcBef>
                <a:spcPts val="0"/>
              </a:spcBef>
              <a:spcAft>
                <a:spcPts val="0"/>
              </a:spcAft>
              <a:buSzPts val="1400"/>
              <a:buNone/>
              <a:defRPr>
                <a:latin typeface="Roboto"/>
                <a:ea typeface="Roboto"/>
                <a:cs typeface="Roboto"/>
                <a:sym typeface="Roboto"/>
              </a:defRPr>
            </a:lvl5pPr>
            <a:lvl6pPr lvl="5" algn="ctr" rtl="0">
              <a:spcBef>
                <a:spcPts val="0"/>
              </a:spcBef>
              <a:spcAft>
                <a:spcPts val="0"/>
              </a:spcAft>
              <a:buSzPts val="1400"/>
              <a:buNone/>
              <a:defRPr>
                <a:latin typeface="Roboto"/>
                <a:ea typeface="Roboto"/>
                <a:cs typeface="Roboto"/>
                <a:sym typeface="Roboto"/>
              </a:defRPr>
            </a:lvl6pPr>
            <a:lvl7pPr lvl="6" algn="ctr" rtl="0">
              <a:spcBef>
                <a:spcPts val="0"/>
              </a:spcBef>
              <a:spcAft>
                <a:spcPts val="0"/>
              </a:spcAft>
              <a:buSzPts val="1400"/>
              <a:buNone/>
              <a:defRPr>
                <a:latin typeface="Roboto"/>
                <a:ea typeface="Roboto"/>
                <a:cs typeface="Roboto"/>
                <a:sym typeface="Roboto"/>
              </a:defRPr>
            </a:lvl7pPr>
            <a:lvl8pPr lvl="7" algn="ctr" rtl="0">
              <a:spcBef>
                <a:spcPts val="0"/>
              </a:spcBef>
              <a:spcAft>
                <a:spcPts val="0"/>
              </a:spcAft>
              <a:buSzPts val="1400"/>
              <a:buNone/>
              <a:defRPr>
                <a:latin typeface="Roboto"/>
                <a:ea typeface="Roboto"/>
                <a:cs typeface="Roboto"/>
                <a:sym typeface="Roboto"/>
              </a:defRPr>
            </a:lvl8pPr>
            <a:lvl9pPr lvl="8" algn="ctr" rtl="0">
              <a:spcBef>
                <a:spcPts val="0"/>
              </a:spcBef>
              <a:spcAft>
                <a:spcPts val="0"/>
              </a:spcAft>
              <a:buSzPts val="1400"/>
              <a:buNone/>
              <a:defRPr>
                <a:latin typeface="Roboto"/>
                <a:ea typeface="Roboto"/>
                <a:cs typeface="Roboto"/>
                <a:sym typeface="Roboto"/>
              </a:defRPr>
            </a:lvl9pPr>
          </a:lstStyle>
          <a:p>
            <a:endParaRPr/>
          </a:p>
        </p:txBody>
      </p:sp>
      <p:sp>
        <p:nvSpPr>
          <p:cNvPr id="704" name="Google Shape;704;p106"/>
          <p:cNvSpPr txBox="1">
            <a:spLocks noGrp="1"/>
          </p:cNvSpPr>
          <p:nvPr>
            <p:ph type="title" idx="8"/>
          </p:nvPr>
        </p:nvSpPr>
        <p:spPr>
          <a:xfrm>
            <a:off x="6233075" y="5494925"/>
            <a:ext cx="4007400" cy="525000"/>
          </a:xfrm>
          <a:prstGeom prst="rect">
            <a:avLst/>
          </a:prstGeom>
        </p:spPr>
        <p:txBody>
          <a:bodyPr spcFirstLastPara="1" wrap="square" lIns="91425" tIns="45700" rIns="91425" bIns="45700" anchor="t" anchorCtr="0">
            <a:noAutofit/>
          </a:bodyPr>
          <a:lstStyle>
            <a:lvl1pPr lvl="0" algn="ctr" rtl="0">
              <a:spcBef>
                <a:spcPts val="0"/>
              </a:spcBef>
              <a:spcAft>
                <a:spcPts val="0"/>
              </a:spcAft>
              <a:buClr>
                <a:schemeClr val="lt1"/>
              </a:buClr>
              <a:buSzPts val="2600"/>
              <a:buNone/>
              <a:defRPr sz="2600" b="0">
                <a:solidFill>
                  <a:schemeClr val="lt1"/>
                </a:solidFill>
                <a:latin typeface="Roboto"/>
                <a:ea typeface="Roboto"/>
                <a:cs typeface="Roboto"/>
                <a:sym typeface="Roboto"/>
              </a:defRPr>
            </a:lvl1pPr>
            <a:lvl2pPr lvl="1" algn="ctr" rtl="0">
              <a:spcBef>
                <a:spcPts val="0"/>
              </a:spcBef>
              <a:spcAft>
                <a:spcPts val="0"/>
              </a:spcAft>
              <a:buSzPts val="1400"/>
              <a:buNone/>
              <a:defRPr>
                <a:latin typeface="Roboto"/>
                <a:ea typeface="Roboto"/>
                <a:cs typeface="Roboto"/>
                <a:sym typeface="Roboto"/>
              </a:defRPr>
            </a:lvl2pPr>
            <a:lvl3pPr lvl="2" algn="ctr" rtl="0">
              <a:spcBef>
                <a:spcPts val="0"/>
              </a:spcBef>
              <a:spcAft>
                <a:spcPts val="0"/>
              </a:spcAft>
              <a:buSzPts val="1400"/>
              <a:buNone/>
              <a:defRPr>
                <a:latin typeface="Roboto"/>
                <a:ea typeface="Roboto"/>
                <a:cs typeface="Roboto"/>
                <a:sym typeface="Roboto"/>
              </a:defRPr>
            </a:lvl3pPr>
            <a:lvl4pPr lvl="3" algn="ctr" rtl="0">
              <a:spcBef>
                <a:spcPts val="0"/>
              </a:spcBef>
              <a:spcAft>
                <a:spcPts val="0"/>
              </a:spcAft>
              <a:buSzPts val="1400"/>
              <a:buNone/>
              <a:defRPr>
                <a:latin typeface="Roboto"/>
                <a:ea typeface="Roboto"/>
                <a:cs typeface="Roboto"/>
                <a:sym typeface="Roboto"/>
              </a:defRPr>
            </a:lvl4pPr>
            <a:lvl5pPr lvl="4" algn="ctr" rtl="0">
              <a:spcBef>
                <a:spcPts val="0"/>
              </a:spcBef>
              <a:spcAft>
                <a:spcPts val="0"/>
              </a:spcAft>
              <a:buSzPts val="1400"/>
              <a:buNone/>
              <a:defRPr>
                <a:latin typeface="Roboto"/>
                <a:ea typeface="Roboto"/>
                <a:cs typeface="Roboto"/>
                <a:sym typeface="Roboto"/>
              </a:defRPr>
            </a:lvl5pPr>
            <a:lvl6pPr lvl="5" algn="ctr" rtl="0">
              <a:spcBef>
                <a:spcPts val="0"/>
              </a:spcBef>
              <a:spcAft>
                <a:spcPts val="0"/>
              </a:spcAft>
              <a:buSzPts val="1400"/>
              <a:buNone/>
              <a:defRPr>
                <a:latin typeface="Roboto"/>
                <a:ea typeface="Roboto"/>
                <a:cs typeface="Roboto"/>
                <a:sym typeface="Roboto"/>
              </a:defRPr>
            </a:lvl6pPr>
            <a:lvl7pPr lvl="6" algn="ctr" rtl="0">
              <a:spcBef>
                <a:spcPts val="0"/>
              </a:spcBef>
              <a:spcAft>
                <a:spcPts val="0"/>
              </a:spcAft>
              <a:buSzPts val="1400"/>
              <a:buNone/>
              <a:defRPr>
                <a:latin typeface="Roboto"/>
                <a:ea typeface="Roboto"/>
                <a:cs typeface="Roboto"/>
                <a:sym typeface="Roboto"/>
              </a:defRPr>
            </a:lvl7pPr>
            <a:lvl8pPr lvl="7" algn="ctr" rtl="0">
              <a:spcBef>
                <a:spcPts val="0"/>
              </a:spcBef>
              <a:spcAft>
                <a:spcPts val="0"/>
              </a:spcAft>
              <a:buSzPts val="1400"/>
              <a:buNone/>
              <a:defRPr>
                <a:latin typeface="Roboto"/>
                <a:ea typeface="Roboto"/>
                <a:cs typeface="Roboto"/>
                <a:sym typeface="Roboto"/>
              </a:defRPr>
            </a:lvl8pPr>
            <a:lvl9pPr lvl="8" algn="ctr" rtl="0">
              <a:spcBef>
                <a:spcPts val="0"/>
              </a:spcBef>
              <a:spcAft>
                <a:spcPts val="0"/>
              </a:spcAft>
              <a:buSzPts val="1400"/>
              <a:buNone/>
              <a:defRPr>
                <a:latin typeface="Roboto"/>
                <a:ea typeface="Roboto"/>
                <a:cs typeface="Roboto"/>
                <a:sym typeface="Roboto"/>
              </a:defRPr>
            </a:lvl9pPr>
          </a:lstStyle>
          <a:p>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Presenter 3">
  <p:cSld name="CUSTOM_1_2">
    <p:spTree>
      <p:nvGrpSpPr>
        <p:cNvPr id="1" name="Shape 705"/>
        <p:cNvGrpSpPr/>
        <p:nvPr/>
      </p:nvGrpSpPr>
      <p:grpSpPr>
        <a:xfrm>
          <a:off x="0" y="0"/>
          <a:ext cx="0" cy="0"/>
          <a:chOff x="0" y="0"/>
          <a:chExt cx="0" cy="0"/>
        </a:xfrm>
      </p:grpSpPr>
      <p:sp>
        <p:nvSpPr>
          <p:cNvPr id="706" name="Google Shape;706;p107"/>
          <p:cNvSpPr txBox="1">
            <a:spLocks noGrp="1"/>
          </p:cNvSpPr>
          <p:nvPr>
            <p:ph type="title"/>
          </p:nvPr>
        </p:nvSpPr>
        <p:spPr>
          <a:xfrm>
            <a:off x="0" y="365125"/>
            <a:ext cx="12192000" cy="760800"/>
          </a:xfrm>
          <a:prstGeom prst="rect">
            <a:avLst/>
          </a:prstGeom>
        </p:spPr>
        <p:txBody>
          <a:bodyPr spcFirstLastPara="1" wrap="square" lIns="91425" tIns="45700" rIns="91425" bIns="45700" anchor="t" anchorCtr="0">
            <a:noAutofit/>
          </a:bodyPr>
          <a:lstStyle>
            <a:lvl1pPr lvl="0" algn="ctr" rtl="0">
              <a:spcBef>
                <a:spcPts val="0"/>
              </a:spcBef>
              <a:spcAft>
                <a:spcPts val="0"/>
              </a:spcAft>
              <a:buClr>
                <a:schemeClr val="accent2"/>
              </a:buClr>
              <a:buSzPts val="4400"/>
              <a:buFont typeface="Roboto Black"/>
              <a:buNone/>
              <a:defRPr b="0">
                <a:solidFill>
                  <a:schemeClr val="accent2"/>
                </a:solidFill>
                <a:latin typeface="Roboto Black"/>
                <a:ea typeface="Roboto Black"/>
                <a:cs typeface="Roboto Black"/>
                <a:sym typeface="Roboto Black"/>
              </a:defRPr>
            </a:lvl1pPr>
            <a:lvl2pPr lvl="1" algn="ctr" rtl="0">
              <a:spcBef>
                <a:spcPts val="0"/>
              </a:spcBef>
              <a:spcAft>
                <a:spcPts val="0"/>
              </a:spcAft>
              <a:buSzPts val="1400"/>
              <a:buNone/>
              <a:defRPr>
                <a:latin typeface="Roboto"/>
                <a:ea typeface="Roboto"/>
                <a:cs typeface="Roboto"/>
                <a:sym typeface="Roboto"/>
              </a:defRPr>
            </a:lvl2pPr>
            <a:lvl3pPr lvl="2" algn="ctr" rtl="0">
              <a:spcBef>
                <a:spcPts val="0"/>
              </a:spcBef>
              <a:spcAft>
                <a:spcPts val="0"/>
              </a:spcAft>
              <a:buSzPts val="1400"/>
              <a:buNone/>
              <a:defRPr>
                <a:latin typeface="Roboto"/>
                <a:ea typeface="Roboto"/>
                <a:cs typeface="Roboto"/>
                <a:sym typeface="Roboto"/>
              </a:defRPr>
            </a:lvl3pPr>
            <a:lvl4pPr lvl="3" algn="ctr" rtl="0">
              <a:spcBef>
                <a:spcPts val="0"/>
              </a:spcBef>
              <a:spcAft>
                <a:spcPts val="0"/>
              </a:spcAft>
              <a:buSzPts val="1400"/>
              <a:buNone/>
              <a:defRPr>
                <a:latin typeface="Roboto"/>
                <a:ea typeface="Roboto"/>
                <a:cs typeface="Roboto"/>
                <a:sym typeface="Roboto"/>
              </a:defRPr>
            </a:lvl4pPr>
            <a:lvl5pPr lvl="4" algn="ctr" rtl="0">
              <a:spcBef>
                <a:spcPts val="0"/>
              </a:spcBef>
              <a:spcAft>
                <a:spcPts val="0"/>
              </a:spcAft>
              <a:buSzPts val="1400"/>
              <a:buNone/>
              <a:defRPr>
                <a:latin typeface="Roboto"/>
                <a:ea typeface="Roboto"/>
                <a:cs typeface="Roboto"/>
                <a:sym typeface="Roboto"/>
              </a:defRPr>
            </a:lvl5pPr>
            <a:lvl6pPr lvl="5" algn="ctr" rtl="0">
              <a:spcBef>
                <a:spcPts val="0"/>
              </a:spcBef>
              <a:spcAft>
                <a:spcPts val="0"/>
              </a:spcAft>
              <a:buSzPts val="1400"/>
              <a:buNone/>
              <a:defRPr>
                <a:latin typeface="Roboto"/>
                <a:ea typeface="Roboto"/>
                <a:cs typeface="Roboto"/>
                <a:sym typeface="Roboto"/>
              </a:defRPr>
            </a:lvl6pPr>
            <a:lvl7pPr lvl="6" algn="ctr" rtl="0">
              <a:spcBef>
                <a:spcPts val="0"/>
              </a:spcBef>
              <a:spcAft>
                <a:spcPts val="0"/>
              </a:spcAft>
              <a:buSzPts val="1400"/>
              <a:buNone/>
              <a:defRPr>
                <a:latin typeface="Roboto"/>
                <a:ea typeface="Roboto"/>
                <a:cs typeface="Roboto"/>
                <a:sym typeface="Roboto"/>
              </a:defRPr>
            </a:lvl7pPr>
            <a:lvl8pPr lvl="7" algn="ctr" rtl="0">
              <a:spcBef>
                <a:spcPts val="0"/>
              </a:spcBef>
              <a:spcAft>
                <a:spcPts val="0"/>
              </a:spcAft>
              <a:buSzPts val="1400"/>
              <a:buNone/>
              <a:defRPr>
                <a:latin typeface="Roboto"/>
                <a:ea typeface="Roboto"/>
                <a:cs typeface="Roboto"/>
                <a:sym typeface="Roboto"/>
              </a:defRPr>
            </a:lvl8pPr>
            <a:lvl9pPr lvl="8" algn="ctr" rtl="0">
              <a:spcBef>
                <a:spcPts val="0"/>
              </a:spcBef>
              <a:spcAft>
                <a:spcPts val="0"/>
              </a:spcAft>
              <a:buSzPts val="1400"/>
              <a:buNone/>
              <a:defRPr>
                <a:latin typeface="Roboto"/>
                <a:ea typeface="Roboto"/>
                <a:cs typeface="Roboto"/>
                <a:sym typeface="Roboto"/>
              </a:defRPr>
            </a:lvl9pPr>
          </a:lstStyle>
          <a:p>
            <a:endParaRPr/>
          </a:p>
        </p:txBody>
      </p:sp>
      <p:sp>
        <p:nvSpPr>
          <p:cNvPr id="707" name="Google Shape;707;p107"/>
          <p:cNvSpPr txBox="1">
            <a:spLocks noGrp="1"/>
          </p:cNvSpPr>
          <p:nvPr>
            <p:ph type="sldNum" idx="12"/>
          </p:nvPr>
        </p:nvSpPr>
        <p:spPr>
          <a:xfrm>
            <a:off x="11633450" y="6333125"/>
            <a:ext cx="500700" cy="5250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US"/>
              <a:t>‹#›</a:t>
            </a:fld>
            <a:endParaRPr/>
          </a:p>
        </p:txBody>
      </p:sp>
      <p:sp>
        <p:nvSpPr>
          <p:cNvPr id="708" name="Google Shape;708;p107"/>
          <p:cNvSpPr/>
          <p:nvPr/>
        </p:nvSpPr>
        <p:spPr>
          <a:xfrm>
            <a:off x="0" y="3607953"/>
            <a:ext cx="12191258" cy="3248921"/>
          </a:xfrm>
          <a:custGeom>
            <a:avLst/>
            <a:gdLst/>
            <a:ahLst/>
            <a:cxnLst/>
            <a:rect l="l" t="t" r="r" b="b"/>
            <a:pathLst>
              <a:path w="2674988" h="949977" extrusionOk="0">
                <a:moveTo>
                  <a:pt x="0" y="0"/>
                </a:moveTo>
                <a:lnTo>
                  <a:pt x="2674988" y="0"/>
                </a:lnTo>
                <a:lnTo>
                  <a:pt x="2674988" y="949977"/>
                </a:lnTo>
                <a:lnTo>
                  <a:pt x="0" y="949977"/>
                </a:lnTo>
                <a:close/>
              </a:path>
            </a:pathLst>
          </a:custGeom>
          <a:solidFill>
            <a:schemeClr val="dk2"/>
          </a:solidFill>
          <a:ln>
            <a:noFill/>
          </a:ln>
        </p:spPr>
      </p:sp>
      <p:sp>
        <p:nvSpPr>
          <p:cNvPr id="709" name="Google Shape;709;p107"/>
          <p:cNvSpPr>
            <a:spLocks noGrp="1"/>
          </p:cNvSpPr>
          <p:nvPr>
            <p:ph type="pic" idx="2"/>
          </p:nvPr>
        </p:nvSpPr>
        <p:spPr>
          <a:xfrm>
            <a:off x="1994713" y="2073000"/>
            <a:ext cx="2523900" cy="2523900"/>
          </a:xfrm>
          <a:prstGeom prst="ellipse">
            <a:avLst/>
          </a:prstGeom>
          <a:noFill/>
          <a:ln w="76200" cap="flat" cmpd="sng">
            <a:solidFill>
              <a:schemeClr val="lt1"/>
            </a:solidFill>
            <a:prstDash val="solid"/>
            <a:round/>
            <a:headEnd type="none" w="sm" len="sm"/>
            <a:tailEnd type="none" w="sm" len="sm"/>
          </a:ln>
        </p:spPr>
      </p:sp>
      <p:sp>
        <p:nvSpPr>
          <p:cNvPr id="710" name="Google Shape;710;p107"/>
          <p:cNvSpPr>
            <a:spLocks noGrp="1"/>
          </p:cNvSpPr>
          <p:nvPr>
            <p:ph type="pic" idx="3"/>
          </p:nvPr>
        </p:nvSpPr>
        <p:spPr>
          <a:xfrm>
            <a:off x="4834038" y="2073000"/>
            <a:ext cx="2523900" cy="2523900"/>
          </a:xfrm>
          <a:prstGeom prst="ellipse">
            <a:avLst/>
          </a:prstGeom>
          <a:noFill/>
          <a:ln w="76200" cap="flat" cmpd="sng">
            <a:solidFill>
              <a:schemeClr val="lt1"/>
            </a:solidFill>
            <a:prstDash val="solid"/>
            <a:round/>
            <a:headEnd type="none" w="sm" len="sm"/>
            <a:tailEnd type="none" w="sm" len="sm"/>
          </a:ln>
        </p:spPr>
      </p:sp>
      <p:sp>
        <p:nvSpPr>
          <p:cNvPr id="711" name="Google Shape;711;p107"/>
          <p:cNvSpPr>
            <a:spLocks noGrp="1"/>
          </p:cNvSpPr>
          <p:nvPr>
            <p:ph type="pic" idx="4"/>
          </p:nvPr>
        </p:nvSpPr>
        <p:spPr>
          <a:xfrm>
            <a:off x="7673363" y="2073000"/>
            <a:ext cx="2523900" cy="2523900"/>
          </a:xfrm>
          <a:prstGeom prst="ellipse">
            <a:avLst/>
          </a:prstGeom>
          <a:noFill/>
          <a:ln w="76200" cap="flat" cmpd="sng">
            <a:solidFill>
              <a:schemeClr val="lt1"/>
            </a:solidFill>
            <a:prstDash val="solid"/>
            <a:round/>
            <a:headEnd type="none" w="sm" len="sm"/>
            <a:tailEnd type="none" w="sm" len="sm"/>
          </a:ln>
        </p:spPr>
      </p:sp>
      <p:sp>
        <p:nvSpPr>
          <p:cNvPr id="712" name="Google Shape;712;p107"/>
          <p:cNvSpPr txBox="1">
            <a:spLocks noGrp="1"/>
          </p:cNvSpPr>
          <p:nvPr>
            <p:ph type="sldNum" idx="5"/>
          </p:nvPr>
        </p:nvSpPr>
        <p:spPr>
          <a:xfrm>
            <a:off x="0" y="6352900"/>
            <a:ext cx="500700" cy="525000"/>
          </a:xfrm>
          <a:prstGeom prst="rect">
            <a:avLst/>
          </a:prstGeom>
          <a:noFill/>
          <a:ln>
            <a:noFill/>
          </a:ln>
        </p:spPr>
        <p:txBody>
          <a:bodyPr spcFirstLastPara="1" wrap="square" lIns="91425" tIns="91425" rIns="91425" bIns="91425" anchor="ctr" anchorCtr="0">
            <a:noAutofit/>
          </a:bodyPr>
          <a:lstStyle>
            <a:lvl1pPr lvl="0" rtl="0">
              <a:buNone/>
              <a:defRPr b="1">
                <a:solidFill>
                  <a:schemeClr val="lt1"/>
                </a:solidFill>
              </a:defRPr>
            </a:lvl1pPr>
            <a:lvl2pPr lvl="1" rtl="0">
              <a:buNone/>
              <a:defRPr b="1">
                <a:solidFill>
                  <a:schemeClr val="lt1"/>
                </a:solidFill>
              </a:defRPr>
            </a:lvl2pPr>
            <a:lvl3pPr lvl="2" rtl="0">
              <a:buNone/>
              <a:defRPr b="1">
                <a:solidFill>
                  <a:schemeClr val="lt1"/>
                </a:solidFill>
              </a:defRPr>
            </a:lvl3pPr>
            <a:lvl4pPr lvl="3" rtl="0">
              <a:buNone/>
              <a:defRPr b="1">
                <a:solidFill>
                  <a:schemeClr val="lt1"/>
                </a:solidFill>
              </a:defRPr>
            </a:lvl4pPr>
            <a:lvl5pPr lvl="4" rtl="0">
              <a:buNone/>
              <a:defRPr b="1">
                <a:solidFill>
                  <a:schemeClr val="lt1"/>
                </a:solidFill>
              </a:defRPr>
            </a:lvl5pPr>
            <a:lvl6pPr lvl="5" rtl="0">
              <a:buNone/>
              <a:defRPr b="1">
                <a:solidFill>
                  <a:schemeClr val="lt1"/>
                </a:solidFill>
              </a:defRPr>
            </a:lvl6pPr>
            <a:lvl7pPr lvl="6" rtl="0">
              <a:buNone/>
              <a:defRPr b="1">
                <a:solidFill>
                  <a:schemeClr val="lt1"/>
                </a:solidFill>
              </a:defRPr>
            </a:lvl7pPr>
            <a:lvl8pPr lvl="7" rtl="0">
              <a:buNone/>
              <a:defRPr b="1">
                <a:solidFill>
                  <a:schemeClr val="lt1"/>
                </a:solidFill>
              </a:defRPr>
            </a:lvl8pPr>
            <a:lvl9pPr lvl="8" rtl="0">
              <a:buNone/>
              <a:defRPr b="1">
                <a:solidFill>
                  <a:schemeClr val="lt1"/>
                </a:solidFill>
              </a:defRPr>
            </a:lvl9pPr>
          </a:lstStyle>
          <a:p>
            <a:pPr marL="0" lvl="0" indent="0" algn="l" rtl="0">
              <a:spcBef>
                <a:spcPts val="0"/>
              </a:spcBef>
              <a:spcAft>
                <a:spcPts val="0"/>
              </a:spcAft>
              <a:buNone/>
            </a:pPr>
            <a:fld id="{00000000-1234-1234-1234-123412341234}" type="slidenum">
              <a:rPr lang="en-US"/>
              <a:t>‹#›</a:t>
            </a:fld>
            <a:endParaRPr/>
          </a:p>
        </p:txBody>
      </p:sp>
      <p:sp>
        <p:nvSpPr>
          <p:cNvPr id="713" name="Google Shape;713;p107"/>
          <p:cNvSpPr txBox="1">
            <a:spLocks noGrp="1"/>
          </p:cNvSpPr>
          <p:nvPr>
            <p:ph type="title" idx="6"/>
          </p:nvPr>
        </p:nvSpPr>
        <p:spPr>
          <a:xfrm>
            <a:off x="4718850" y="4969925"/>
            <a:ext cx="2754300" cy="525000"/>
          </a:xfrm>
          <a:prstGeom prst="rect">
            <a:avLst/>
          </a:prstGeom>
        </p:spPr>
        <p:txBody>
          <a:bodyPr spcFirstLastPara="1" wrap="square" lIns="91425" tIns="45700" rIns="91425" bIns="45700" anchor="t" anchorCtr="0">
            <a:noAutofit/>
          </a:bodyPr>
          <a:lstStyle>
            <a:lvl1pPr lvl="0" algn="ctr" rtl="0">
              <a:spcBef>
                <a:spcPts val="0"/>
              </a:spcBef>
              <a:spcAft>
                <a:spcPts val="0"/>
              </a:spcAft>
              <a:buClr>
                <a:schemeClr val="accent3"/>
              </a:buClr>
              <a:buSzPts val="2500"/>
              <a:buNone/>
              <a:defRPr sz="2500">
                <a:solidFill>
                  <a:schemeClr val="accent3"/>
                </a:solidFill>
                <a:latin typeface="Roboto"/>
                <a:ea typeface="Roboto"/>
                <a:cs typeface="Roboto"/>
                <a:sym typeface="Roboto"/>
              </a:defRPr>
            </a:lvl1pPr>
            <a:lvl2pPr lvl="1" algn="ctr" rtl="0">
              <a:spcBef>
                <a:spcPts val="0"/>
              </a:spcBef>
              <a:spcAft>
                <a:spcPts val="0"/>
              </a:spcAft>
              <a:buSzPts val="600"/>
              <a:buNone/>
              <a:defRPr sz="1000">
                <a:latin typeface="Roboto"/>
                <a:ea typeface="Roboto"/>
                <a:cs typeface="Roboto"/>
                <a:sym typeface="Roboto"/>
              </a:defRPr>
            </a:lvl2pPr>
            <a:lvl3pPr lvl="2" algn="ctr" rtl="0">
              <a:spcBef>
                <a:spcPts val="0"/>
              </a:spcBef>
              <a:spcAft>
                <a:spcPts val="0"/>
              </a:spcAft>
              <a:buSzPts val="600"/>
              <a:buNone/>
              <a:defRPr sz="1000">
                <a:latin typeface="Roboto"/>
                <a:ea typeface="Roboto"/>
                <a:cs typeface="Roboto"/>
                <a:sym typeface="Roboto"/>
              </a:defRPr>
            </a:lvl3pPr>
            <a:lvl4pPr lvl="3" algn="ctr" rtl="0">
              <a:spcBef>
                <a:spcPts val="0"/>
              </a:spcBef>
              <a:spcAft>
                <a:spcPts val="0"/>
              </a:spcAft>
              <a:buSzPts val="600"/>
              <a:buNone/>
              <a:defRPr sz="1000">
                <a:latin typeface="Roboto"/>
                <a:ea typeface="Roboto"/>
                <a:cs typeface="Roboto"/>
                <a:sym typeface="Roboto"/>
              </a:defRPr>
            </a:lvl4pPr>
            <a:lvl5pPr lvl="4" algn="ctr" rtl="0">
              <a:spcBef>
                <a:spcPts val="0"/>
              </a:spcBef>
              <a:spcAft>
                <a:spcPts val="0"/>
              </a:spcAft>
              <a:buSzPts val="600"/>
              <a:buNone/>
              <a:defRPr sz="1000">
                <a:latin typeface="Roboto"/>
                <a:ea typeface="Roboto"/>
                <a:cs typeface="Roboto"/>
                <a:sym typeface="Roboto"/>
              </a:defRPr>
            </a:lvl5pPr>
            <a:lvl6pPr lvl="5" algn="ctr" rtl="0">
              <a:spcBef>
                <a:spcPts val="0"/>
              </a:spcBef>
              <a:spcAft>
                <a:spcPts val="0"/>
              </a:spcAft>
              <a:buSzPts val="600"/>
              <a:buNone/>
              <a:defRPr sz="1000">
                <a:latin typeface="Roboto"/>
                <a:ea typeface="Roboto"/>
                <a:cs typeface="Roboto"/>
                <a:sym typeface="Roboto"/>
              </a:defRPr>
            </a:lvl6pPr>
            <a:lvl7pPr lvl="6" algn="ctr" rtl="0">
              <a:spcBef>
                <a:spcPts val="0"/>
              </a:spcBef>
              <a:spcAft>
                <a:spcPts val="0"/>
              </a:spcAft>
              <a:buSzPts val="600"/>
              <a:buNone/>
              <a:defRPr sz="1000">
                <a:latin typeface="Roboto"/>
                <a:ea typeface="Roboto"/>
                <a:cs typeface="Roboto"/>
                <a:sym typeface="Roboto"/>
              </a:defRPr>
            </a:lvl7pPr>
            <a:lvl8pPr lvl="7" algn="ctr" rtl="0">
              <a:spcBef>
                <a:spcPts val="0"/>
              </a:spcBef>
              <a:spcAft>
                <a:spcPts val="0"/>
              </a:spcAft>
              <a:buSzPts val="600"/>
              <a:buNone/>
              <a:defRPr sz="1000">
                <a:latin typeface="Roboto"/>
                <a:ea typeface="Roboto"/>
                <a:cs typeface="Roboto"/>
                <a:sym typeface="Roboto"/>
              </a:defRPr>
            </a:lvl8pPr>
            <a:lvl9pPr lvl="8" algn="ctr" rtl="0">
              <a:spcBef>
                <a:spcPts val="0"/>
              </a:spcBef>
              <a:spcAft>
                <a:spcPts val="0"/>
              </a:spcAft>
              <a:buSzPts val="600"/>
              <a:buNone/>
              <a:defRPr sz="1000">
                <a:latin typeface="Roboto"/>
                <a:ea typeface="Roboto"/>
                <a:cs typeface="Roboto"/>
                <a:sym typeface="Roboto"/>
              </a:defRPr>
            </a:lvl9pPr>
          </a:lstStyle>
          <a:p>
            <a:endParaRPr/>
          </a:p>
        </p:txBody>
      </p:sp>
      <p:sp>
        <p:nvSpPr>
          <p:cNvPr id="714" name="Google Shape;714;p107"/>
          <p:cNvSpPr txBox="1">
            <a:spLocks noGrp="1"/>
          </p:cNvSpPr>
          <p:nvPr>
            <p:ph type="title" idx="7"/>
          </p:nvPr>
        </p:nvSpPr>
        <p:spPr>
          <a:xfrm>
            <a:off x="4718850" y="5494925"/>
            <a:ext cx="2754300" cy="525000"/>
          </a:xfrm>
          <a:prstGeom prst="rect">
            <a:avLst/>
          </a:prstGeom>
        </p:spPr>
        <p:txBody>
          <a:bodyPr spcFirstLastPara="1" wrap="square" lIns="91425" tIns="45700" rIns="91425" bIns="45700" anchor="t" anchorCtr="0">
            <a:noAutofit/>
          </a:bodyPr>
          <a:lstStyle>
            <a:lvl1pPr lvl="0" algn="ctr" rtl="0">
              <a:spcBef>
                <a:spcPts val="0"/>
              </a:spcBef>
              <a:spcAft>
                <a:spcPts val="0"/>
              </a:spcAft>
              <a:buClr>
                <a:schemeClr val="lt1"/>
              </a:buClr>
              <a:buSzPts val="1800"/>
              <a:buNone/>
              <a:defRPr sz="1800" b="0">
                <a:solidFill>
                  <a:schemeClr val="lt1"/>
                </a:solidFill>
                <a:latin typeface="Roboto"/>
                <a:ea typeface="Roboto"/>
                <a:cs typeface="Roboto"/>
                <a:sym typeface="Roboto"/>
              </a:defRPr>
            </a:lvl1pPr>
            <a:lvl2pPr lvl="1" algn="ctr" rtl="0">
              <a:spcBef>
                <a:spcPts val="0"/>
              </a:spcBef>
              <a:spcAft>
                <a:spcPts val="0"/>
              </a:spcAft>
              <a:buSzPts val="600"/>
              <a:buNone/>
              <a:defRPr sz="1000">
                <a:latin typeface="Roboto"/>
                <a:ea typeface="Roboto"/>
                <a:cs typeface="Roboto"/>
                <a:sym typeface="Roboto"/>
              </a:defRPr>
            </a:lvl2pPr>
            <a:lvl3pPr lvl="2" algn="ctr" rtl="0">
              <a:spcBef>
                <a:spcPts val="0"/>
              </a:spcBef>
              <a:spcAft>
                <a:spcPts val="0"/>
              </a:spcAft>
              <a:buSzPts val="600"/>
              <a:buNone/>
              <a:defRPr sz="1000">
                <a:latin typeface="Roboto"/>
                <a:ea typeface="Roboto"/>
                <a:cs typeface="Roboto"/>
                <a:sym typeface="Roboto"/>
              </a:defRPr>
            </a:lvl3pPr>
            <a:lvl4pPr lvl="3" algn="ctr" rtl="0">
              <a:spcBef>
                <a:spcPts val="0"/>
              </a:spcBef>
              <a:spcAft>
                <a:spcPts val="0"/>
              </a:spcAft>
              <a:buSzPts val="600"/>
              <a:buNone/>
              <a:defRPr sz="1000">
                <a:latin typeface="Roboto"/>
                <a:ea typeface="Roboto"/>
                <a:cs typeface="Roboto"/>
                <a:sym typeface="Roboto"/>
              </a:defRPr>
            </a:lvl4pPr>
            <a:lvl5pPr lvl="4" algn="ctr" rtl="0">
              <a:spcBef>
                <a:spcPts val="0"/>
              </a:spcBef>
              <a:spcAft>
                <a:spcPts val="0"/>
              </a:spcAft>
              <a:buSzPts val="600"/>
              <a:buNone/>
              <a:defRPr sz="1000">
                <a:latin typeface="Roboto"/>
                <a:ea typeface="Roboto"/>
                <a:cs typeface="Roboto"/>
                <a:sym typeface="Roboto"/>
              </a:defRPr>
            </a:lvl5pPr>
            <a:lvl6pPr lvl="5" algn="ctr" rtl="0">
              <a:spcBef>
                <a:spcPts val="0"/>
              </a:spcBef>
              <a:spcAft>
                <a:spcPts val="0"/>
              </a:spcAft>
              <a:buSzPts val="600"/>
              <a:buNone/>
              <a:defRPr sz="1000">
                <a:latin typeface="Roboto"/>
                <a:ea typeface="Roboto"/>
                <a:cs typeface="Roboto"/>
                <a:sym typeface="Roboto"/>
              </a:defRPr>
            </a:lvl6pPr>
            <a:lvl7pPr lvl="6" algn="ctr" rtl="0">
              <a:spcBef>
                <a:spcPts val="0"/>
              </a:spcBef>
              <a:spcAft>
                <a:spcPts val="0"/>
              </a:spcAft>
              <a:buSzPts val="600"/>
              <a:buNone/>
              <a:defRPr sz="1000">
                <a:latin typeface="Roboto"/>
                <a:ea typeface="Roboto"/>
                <a:cs typeface="Roboto"/>
                <a:sym typeface="Roboto"/>
              </a:defRPr>
            </a:lvl7pPr>
            <a:lvl8pPr lvl="7" algn="ctr" rtl="0">
              <a:spcBef>
                <a:spcPts val="0"/>
              </a:spcBef>
              <a:spcAft>
                <a:spcPts val="0"/>
              </a:spcAft>
              <a:buSzPts val="600"/>
              <a:buNone/>
              <a:defRPr sz="1000">
                <a:latin typeface="Roboto"/>
                <a:ea typeface="Roboto"/>
                <a:cs typeface="Roboto"/>
                <a:sym typeface="Roboto"/>
              </a:defRPr>
            </a:lvl8pPr>
            <a:lvl9pPr lvl="8" algn="ctr" rtl="0">
              <a:spcBef>
                <a:spcPts val="0"/>
              </a:spcBef>
              <a:spcAft>
                <a:spcPts val="0"/>
              </a:spcAft>
              <a:buSzPts val="600"/>
              <a:buNone/>
              <a:defRPr sz="1000">
                <a:latin typeface="Roboto"/>
                <a:ea typeface="Roboto"/>
                <a:cs typeface="Roboto"/>
                <a:sym typeface="Roboto"/>
              </a:defRPr>
            </a:lvl9pPr>
          </a:lstStyle>
          <a:p>
            <a:endParaRPr/>
          </a:p>
        </p:txBody>
      </p:sp>
      <p:sp>
        <p:nvSpPr>
          <p:cNvPr id="715" name="Google Shape;715;p107"/>
          <p:cNvSpPr txBox="1">
            <a:spLocks noGrp="1"/>
          </p:cNvSpPr>
          <p:nvPr>
            <p:ph type="title" idx="8"/>
          </p:nvPr>
        </p:nvSpPr>
        <p:spPr>
          <a:xfrm>
            <a:off x="7558175" y="4969925"/>
            <a:ext cx="2754300" cy="525000"/>
          </a:xfrm>
          <a:prstGeom prst="rect">
            <a:avLst/>
          </a:prstGeom>
        </p:spPr>
        <p:txBody>
          <a:bodyPr spcFirstLastPara="1" wrap="square" lIns="91425" tIns="45700" rIns="91425" bIns="45700" anchor="t" anchorCtr="0">
            <a:noAutofit/>
          </a:bodyPr>
          <a:lstStyle>
            <a:lvl1pPr lvl="0" algn="ctr" rtl="0">
              <a:spcBef>
                <a:spcPts val="0"/>
              </a:spcBef>
              <a:spcAft>
                <a:spcPts val="0"/>
              </a:spcAft>
              <a:buClr>
                <a:schemeClr val="accent3"/>
              </a:buClr>
              <a:buSzPts val="2500"/>
              <a:buNone/>
              <a:defRPr sz="2500">
                <a:solidFill>
                  <a:schemeClr val="accent3"/>
                </a:solidFill>
                <a:latin typeface="Roboto"/>
                <a:ea typeface="Roboto"/>
                <a:cs typeface="Roboto"/>
                <a:sym typeface="Roboto"/>
              </a:defRPr>
            </a:lvl1pPr>
            <a:lvl2pPr lvl="1" algn="ctr" rtl="0">
              <a:spcBef>
                <a:spcPts val="0"/>
              </a:spcBef>
              <a:spcAft>
                <a:spcPts val="0"/>
              </a:spcAft>
              <a:buSzPts val="600"/>
              <a:buNone/>
              <a:defRPr sz="1000">
                <a:latin typeface="Roboto"/>
                <a:ea typeface="Roboto"/>
                <a:cs typeface="Roboto"/>
                <a:sym typeface="Roboto"/>
              </a:defRPr>
            </a:lvl2pPr>
            <a:lvl3pPr lvl="2" algn="ctr" rtl="0">
              <a:spcBef>
                <a:spcPts val="0"/>
              </a:spcBef>
              <a:spcAft>
                <a:spcPts val="0"/>
              </a:spcAft>
              <a:buSzPts val="600"/>
              <a:buNone/>
              <a:defRPr sz="1000">
                <a:latin typeface="Roboto"/>
                <a:ea typeface="Roboto"/>
                <a:cs typeface="Roboto"/>
                <a:sym typeface="Roboto"/>
              </a:defRPr>
            </a:lvl3pPr>
            <a:lvl4pPr lvl="3" algn="ctr" rtl="0">
              <a:spcBef>
                <a:spcPts val="0"/>
              </a:spcBef>
              <a:spcAft>
                <a:spcPts val="0"/>
              </a:spcAft>
              <a:buSzPts val="600"/>
              <a:buNone/>
              <a:defRPr sz="1000">
                <a:latin typeface="Roboto"/>
                <a:ea typeface="Roboto"/>
                <a:cs typeface="Roboto"/>
                <a:sym typeface="Roboto"/>
              </a:defRPr>
            </a:lvl4pPr>
            <a:lvl5pPr lvl="4" algn="ctr" rtl="0">
              <a:spcBef>
                <a:spcPts val="0"/>
              </a:spcBef>
              <a:spcAft>
                <a:spcPts val="0"/>
              </a:spcAft>
              <a:buSzPts val="600"/>
              <a:buNone/>
              <a:defRPr sz="1000">
                <a:latin typeface="Roboto"/>
                <a:ea typeface="Roboto"/>
                <a:cs typeface="Roboto"/>
                <a:sym typeface="Roboto"/>
              </a:defRPr>
            </a:lvl5pPr>
            <a:lvl6pPr lvl="5" algn="ctr" rtl="0">
              <a:spcBef>
                <a:spcPts val="0"/>
              </a:spcBef>
              <a:spcAft>
                <a:spcPts val="0"/>
              </a:spcAft>
              <a:buSzPts val="600"/>
              <a:buNone/>
              <a:defRPr sz="1000">
                <a:latin typeface="Roboto"/>
                <a:ea typeface="Roboto"/>
                <a:cs typeface="Roboto"/>
                <a:sym typeface="Roboto"/>
              </a:defRPr>
            </a:lvl6pPr>
            <a:lvl7pPr lvl="6" algn="ctr" rtl="0">
              <a:spcBef>
                <a:spcPts val="0"/>
              </a:spcBef>
              <a:spcAft>
                <a:spcPts val="0"/>
              </a:spcAft>
              <a:buSzPts val="600"/>
              <a:buNone/>
              <a:defRPr sz="1000">
                <a:latin typeface="Roboto"/>
                <a:ea typeface="Roboto"/>
                <a:cs typeface="Roboto"/>
                <a:sym typeface="Roboto"/>
              </a:defRPr>
            </a:lvl7pPr>
            <a:lvl8pPr lvl="7" algn="ctr" rtl="0">
              <a:spcBef>
                <a:spcPts val="0"/>
              </a:spcBef>
              <a:spcAft>
                <a:spcPts val="0"/>
              </a:spcAft>
              <a:buSzPts val="600"/>
              <a:buNone/>
              <a:defRPr sz="1000">
                <a:latin typeface="Roboto"/>
                <a:ea typeface="Roboto"/>
                <a:cs typeface="Roboto"/>
                <a:sym typeface="Roboto"/>
              </a:defRPr>
            </a:lvl8pPr>
            <a:lvl9pPr lvl="8" algn="ctr" rtl="0">
              <a:spcBef>
                <a:spcPts val="0"/>
              </a:spcBef>
              <a:spcAft>
                <a:spcPts val="0"/>
              </a:spcAft>
              <a:buSzPts val="600"/>
              <a:buNone/>
              <a:defRPr sz="1000">
                <a:latin typeface="Roboto"/>
                <a:ea typeface="Roboto"/>
                <a:cs typeface="Roboto"/>
                <a:sym typeface="Roboto"/>
              </a:defRPr>
            </a:lvl9pPr>
          </a:lstStyle>
          <a:p>
            <a:endParaRPr/>
          </a:p>
        </p:txBody>
      </p:sp>
      <p:sp>
        <p:nvSpPr>
          <p:cNvPr id="716" name="Google Shape;716;p107"/>
          <p:cNvSpPr txBox="1">
            <a:spLocks noGrp="1"/>
          </p:cNvSpPr>
          <p:nvPr>
            <p:ph type="title" idx="9"/>
          </p:nvPr>
        </p:nvSpPr>
        <p:spPr>
          <a:xfrm>
            <a:off x="7558175" y="5494925"/>
            <a:ext cx="2754300" cy="525000"/>
          </a:xfrm>
          <a:prstGeom prst="rect">
            <a:avLst/>
          </a:prstGeom>
        </p:spPr>
        <p:txBody>
          <a:bodyPr spcFirstLastPara="1" wrap="square" lIns="91425" tIns="45700" rIns="91425" bIns="45700" anchor="t" anchorCtr="0">
            <a:noAutofit/>
          </a:bodyPr>
          <a:lstStyle>
            <a:lvl1pPr lvl="0" algn="ctr" rtl="0">
              <a:spcBef>
                <a:spcPts val="0"/>
              </a:spcBef>
              <a:spcAft>
                <a:spcPts val="0"/>
              </a:spcAft>
              <a:buClr>
                <a:schemeClr val="lt1"/>
              </a:buClr>
              <a:buSzPts val="1800"/>
              <a:buNone/>
              <a:defRPr sz="1800" b="0">
                <a:solidFill>
                  <a:schemeClr val="lt1"/>
                </a:solidFill>
                <a:latin typeface="Roboto"/>
                <a:ea typeface="Roboto"/>
                <a:cs typeface="Roboto"/>
                <a:sym typeface="Roboto"/>
              </a:defRPr>
            </a:lvl1pPr>
            <a:lvl2pPr lvl="1" algn="ctr" rtl="0">
              <a:spcBef>
                <a:spcPts val="0"/>
              </a:spcBef>
              <a:spcAft>
                <a:spcPts val="0"/>
              </a:spcAft>
              <a:buSzPts val="600"/>
              <a:buNone/>
              <a:defRPr sz="1000">
                <a:latin typeface="Roboto"/>
                <a:ea typeface="Roboto"/>
                <a:cs typeface="Roboto"/>
                <a:sym typeface="Roboto"/>
              </a:defRPr>
            </a:lvl2pPr>
            <a:lvl3pPr lvl="2" algn="ctr" rtl="0">
              <a:spcBef>
                <a:spcPts val="0"/>
              </a:spcBef>
              <a:spcAft>
                <a:spcPts val="0"/>
              </a:spcAft>
              <a:buSzPts val="600"/>
              <a:buNone/>
              <a:defRPr sz="1000">
                <a:latin typeface="Roboto"/>
                <a:ea typeface="Roboto"/>
                <a:cs typeface="Roboto"/>
                <a:sym typeface="Roboto"/>
              </a:defRPr>
            </a:lvl3pPr>
            <a:lvl4pPr lvl="3" algn="ctr" rtl="0">
              <a:spcBef>
                <a:spcPts val="0"/>
              </a:spcBef>
              <a:spcAft>
                <a:spcPts val="0"/>
              </a:spcAft>
              <a:buSzPts val="600"/>
              <a:buNone/>
              <a:defRPr sz="1000">
                <a:latin typeface="Roboto"/>
                <a:ea typeface="Roboto"/>
                <a:cs typeface="Roboto"/>
                <a:sym typeface="Roboto"/>
              </a:defRPr>
            </a:lvl4pPr>
            <a:lvl5pPr lvl="4" algn="ctr" rtl="0">
              <a:spcBef>
                <a:spcPts val="0"/>
              </a:spcBef>
              <a:spcAft>
                <a:spcPts val="0"/>
              </a:spcAft>
              <a:buSzPts val="600"/>
              <a:buNone/>
              <a:defRPr sz="1000">
                <a:latin typeface="Roboto"/>
                <a:ea typeface="Roboto"/>
                <a:cs typeface="Roboto"/>
                <a:sym typeface="Roboto"/>
              </a:defRPr>
            </a:lvl5pPr>
            <a:lvl6pPr lvl="5" algn="ctr" rtl="0">
              <a:spcBef>
                <a:spcPts val="0"/>
              </a:spcBef>
              <a:spcAft>
                <a:spcPts val="0"/>
              </a:spcAft>
              <a:buSzPts val="600"/>
              <a:buNone/>
              <a:defRPr sz="1000">
                <a:latin typeface="Roboto"/>
                <a:ea typeface="Roboto"/>
                <a:cs typeface="Roboto"/>
                <a:sym typeface="Roboto"/>
              </a:defRPr>
            </a:lvl6pPr>
            <a:lvl7pPr lvl="6" algn="ctr" rtl="0">
              <a:spcBef>
                <a:spcPts val="0"/>
              </a:spcBef>
              <a:spcAft>
                <a:spcPts val="0"/>
              </a:spcAft>
              <a:buSzPts val="600"/>
              <a:buNone/>
              <a:defRPr sz="1000">
                <a:latin typeface="Roboto"/>
                <a:ea typeface="Roboto"/>
                <a:cs typeface="Roboto"/>
                <a:sym typeface="Roboto"/>
              </a:defRPr>
            </a:lvl7pPr>
            <a:lvl8pPr lvl="7" algn="ctr" rtl="0">
              <a:spcBef>
                <a:spcPts val="0"/>
              </a:spcBef>
              <a:spcAft>
                <a:spcPts val="0"/>
              </a:spcAft>
              <a:buSzPts val="600"/>
              <a:buNone/>
              <a:defRPr sz="1000">
                <a:latin typeface="Roboto"/>
                <a:ea typeface="Roboto"/>
                <a:cs typeface="Roboto"/>
                <a:sym typeface="Roboto"/>
              </a:defRPr>
            </a:lvl8pPr>
            <a:lvl9pPr lvl="8" algn="ctr" rtl="0">
              <a:spcBef>
                <a:spcPts val="0"/>
              </a:spcBef>
              <a:spcAft>
                <a:spcPts val="0"/>
              </a:spcAft>
              <a:buSzPts val="600"/>
              <a:buNone/>
              <a:defRPr sz="1000">
                <a:latin typeface="Roboto"/>
                <a:ea typeface="Roboto"/>
                <a:cs typeface="Roboto"/>
                <a:sym typeface="Roboto"/>
              </a:defRPr>
            </a:lvl9pPr>
          </a:lstStyle>
          <a:p>
            <a:endParaRPr/>
          </a:p>
        </p:txBody>
      </p:sp>
      <p:sp>
        <p:nvSpPr>
          <p:cNvPr id="717" name="Google Shape;717;p107"/>
          <p:cNvSpPr txBox="1">
            <a:spLocks noGrp="1"/>
          </p:cNvSpPr>
          <p:nvPr>
            <p:ph type="title" idx="13"/>
          </p:nvPr>
        </p:nvSpPr>
        <p:spPr>
          <a:xfrm>
            <a:off x="1879525" y="4969925"/>
            <a:ext cx="2754300" cy="525000"/>
          </a:xfrm>
          <a:prstGeom prst="rect">
            <a:avLst/>
          </a:prstGeom>
        </p:spPr>
        <p:txBody>
          <a:bodyPr spcFirstLastPara="1" wrap="square" lIns="91425" tIns="45700" rIns="91425" bIns="45700" anchor="t" anchorCtr="0">
            <a:noAutofit/>
          </a:bodyPr>
          <a:lstStyle>
            <a:lvl1pPr lvl="0" algn="ctr" rtl="0">
              <a:spcBef>
                <a:spcPts val="0"/>
              </a:spcBef>
              <a:spcAft>
                <a:spcPts val="0"/>
              </a:spcAft>
              <a:buClr>
                <a:schemeClr val="accent3"/>
              </a:buClr>
              <a:buSzPts val="2500"/>
              <a:buNone/>
              <a:defRPr sz="2500">
                <a:solidFill>
                  <a:schemeClr val="accent3"/>
                </a:solidFill>
                <a:latin typeface="Roboto"/>
                <a:ea typeface="Roboto"/>
                <a:cs typeface="Roboto"/>
                <a:sym typeface="Roboto"/>
              </a:defRPr>
            </a:lvl1pPr>
            <a:lvl2pPr lvl="1" algn="ctr" rtl="0">
              <a:spcBef>
                <a:spcPts val="0"/>
              </a:spcBef>
              <a:spcAft>
                <a:spcPts val="0"/>
              </a:spcAft>
              <a:buSzPts val="600"/>
              <a:buNone/>
              <a:defRPr sz="1000">
                <a:latin typeface="Roboto"/>
                <a:ea typeface="Roboto"/>
                <a:cs typeface="Roboto"/>
                <a:sym typeface="Roboto"/>
              </a:defRPr>
            </a:lvl2pPr>
            <a:lvl3pPr lvl="2" algn="ctr" rtl="0">
              <a:spcBef>
                <a:spcPts val="0"/>
              </a:spcBef>
              <a:spcAft>
                <a:spcPts val="0"/>
              </a:spcAft>
              <a:buSzPts val="600"/>
              <a:buNone/>
              <a:defRPr sz="1000">
                <a:latin typeface="Roboto"/>
                <a:ea typeface="Roboto"/>
                <a:cs typeface="Roboto"/>
                <a:sym typeface="Roboto"/>
              </a:defRPr>
            </a:lvl3pPr>
            <a:lvl4pPr lvl="3" algn="ctr" rtl="0">
              <a:spcBef>
                <a:spcPts val="0"/>
              </a:spcBef>
              <a:spcAft>
                <a:spcPts val="0"/>
              </a:spcAft>
              <a:buSzPts val="600"/>
              <a:buNone/>
              <a:defRPr sz="1000">
                <a:latin typeface="Roboto"/>
                <a:ea typeface="Roboto"/>
                <a:cs typeface="Roboto"/>
                <a:sym typeface="Roboto"/>
              </a:defRPr>
            </a:lvl4pPr>
            <a:lvl5pPr lvl="4" algn="ctr" rtl="0">
              <a:spcBef>
                <a:spcPts val="0"/>
              </a:spcBef>
              <a:spcAft>
                <a:spcPts val="0"/>
              </a:spcAft>
              <a:buSzPts val="600"/>
              <a:buNone/>
              <a:defRPr sz="1000">
                <a:latin typeface="Roboto"/>
                <a:ea typeface="Roboto"/>
                <a:cs typeface="Roboto"/>
                <a:sym typeface="Roboto"/>
              </a:defRPr>
            </a:lvl5pPr>
            <a:lvl6pPr lvl="5" algn="ctr" rtl="0">
              <a:spcBef>
                <a:spcPts val="0"/>
              </a:spcBef>
              <a:spcAft>
                <a:spcPts val="0"/>
              </a:spcAft>
              <a:buSzPts val="600"/>
              <a:buNone/>
              <a:defRPr sz="1000">
                <a:latin typeface="Roboto"/>
                <a:ea typeface="Roboto"/>
                <a:cs typeface="Roboto"/>
                <a:sym typeface="Roboto"/>
              </a:defRPr>
            </a:lvl6pPr>
            <a:lvl7pPr lvl="6" algn="ctr" rtl="0">
              <a:spcBef>
                <a:spcPts val="0"/>
              </a:spcBef>
              <a:spcAft>
                <a:spcPts val="0"/>
              </a:spcAft>
              <a:buSzPts val="600"/>
              <a:buNone/>
              <a:defRPr sz="1000">
                <a:latin typeface="Roboto"/>
                <a:ea typeface="Roboto"/>
                <a:cs typeface="Roboto"/>
                <a:sym typeface="Roboto"/>
              </a:defRPr>
            </a:lvl7pPr>
            <a:lvl8pPr lvl="7" algn="ctr" rtl="0">
              <a:spcBef>
                <a:spcPts val="0"/>
              </a:spcBef>
              <a:spcAft>
                <a:spcPts val="0"/>
              </a:spcAft>
              <a:buSzPts val="600"/>
              <a:buNone/>
              <a:defRPr sz="1000">
                <a:latin typeface="Roboto"/>
                <a:ea typeface="Roboto"/>
                <a:cs typeface="Roboto"/>
                <a:sym typeface="Roboto"/>
              </a:defRPr>
            </a:lvl8pPr>
            <a:lvl9pPr lvl="8" algn="ctr" rtl="0">
              <a:spcBef>
                <a:spcPts val="0"/>
              </a:spcBef>
              <a:spcAft>
                <a:spcPts val="0"/>
              </a:spcAft>
              <a:buSzPts val="600"/>
              <a:buNone/>
              <a:defRPr sz="1000">
                <a:latin typeface="Roboto"/>
                <a:ea typeface="Roboto"/>
                <a:cs typeface="Roboto"/>
                <a:sym typeface="Roboto"/>
              </a:defRPr>
            </a:lvl9pPr>
          </a:lstStyle>
          <a:p>
            <a:endParaRPr/>
          </a:p>
        </p:txBody>
      </p:sp>
      <p:sp>
        <p:nvSpPr>
          <p:cNvPr id="718" name="Google Shape;718;p107"/>
          <p:cNvSpPr txBox="1">
            <a:spLocks noGrp="1"/>
          </p:cNvSpPr>
          <p:nvPr>
            <p:ph type="title" idx="14"/>
          </p:nvPr>
        </p:nvSpPr>
        <p:spPr>
          <a:xfrm>
            <a:off x="1879525" y="5494925"/>
            <a:ext cx="2754300" cy="525000"/>
          </a:xfrm>
          <a:prstGeom prst="rect">
            <a:avLst/>
          </a:prstGeom>
        </p:spPr>
        <p:txBody>
          <a:bodyPr spcFirstLastPara="1" wrap="square" lIns="91425" tIns="45700" rIns="91425" bIns="45700" anchor="t" anchorCtr="0">
            <a:noAutofit/>
          </a:bodyPr>
          <a:lstStyle>
            <a:lvl1pPr lvl="0" algn="ctr" rtl="0">
              <a:spcBef>
                <a:spcPts val="0"/>
              </a:spcBef>
              <a:spcAft>
                <a:spcPts val="0"/>
              </a:spcAft>
              <a:buClr>
                <a:schemeClr val="lt1"/>
              </a:buClr>
              <a:buSzPts val="1800"/>
              <a:buNone/>
              <a:defRPr sz="1800" b="0">
                <a:solidFill>
                  <a:schemeClr val="lt1"/>
                </a:solidFill>
                <a:latin typeface="Roboto"/>
                <a:ea typeface="Roboto"/>
                <a:cs typeface="Roboto"/>
                <a:sym typeface="Roboto"/>
              </a:defRPr>
            </a:lvl1pPr>
            <a:lvl2pPr lvl="1" algn="ctr" rtl="0">
              <a:spcBef>
                <a:spcPts val="0"/>
              </a:spcBef>
              <a:spcAft>
                <a:spcPts val="0"/>
              </a:spcAft>
              <a:buSzPts val="600"/>
              <a:buNone/>
              <a:defRPr sz="1000">
                <a:latin typeface="Roboto"/>
                <a:ea typeface="Roboto"/>
                <a:cs typeface="Roboto"/>
                <a:sym typeface="Roboto"/>
              </a:defRPr>
            </a:lvl2pPr>
            <a:lvl3pPr lvl="2" algn="ctr" rtl="0">
              <a:spcBef>
                <a:spcPts val="0"/>
              </a:spcBef>
              <a:spcAft>
                <a:spcPts val="0"/>
              </a:spcAft>
              <a:buSzPts val="600"/>
              <a:buNone/>
              <a:defRPr sz="1000">
                <a:latin typeface="Roboto"/>
                <a:ea typeface="Roboto"/>
                <a:cs typeface="Roboto"/>
                <a:sym typeface="Roboto"/>
              </a:defRPr>
            </a:lvl3pPr>
            <a:lvl4pPr lvl="3" algn="ctr" rtl="0">
              <a:spcBef>
                <a:spcPts val="0"/>
              </a:spcBef>
              <a:spcAft>
                <a:spcPts val="0"/>
              </a:spcAft>
              <a:buSzPts val="600"/>
              <a:buNone/>
              <a:defRPr sz="1000">
                <a:latin typeface="Roboto"/>
                <a:ea typeface="Roboto"/>
                <a:cs typeface="Roboto"/>
                <a:sym typeface="Roboto"/>
              </a:defRPr>
            </a:lvl4pPr>
            <a:lvl5pPr lvl="4" algn="ctr" rtl="0">
              <a:spcBef>
                <a:spcPts val="0"/>
              </a:spcBef>
              <a:spcAft>
                <a:spcPts val="0"/>
              </a:spcAft>
              <a:buSzPts val="600"/>
              <a:buNone/>
              <a:defRPr sz="1000">
                <a:latin typeface="Roboto"/>
                <a:ea typeface="Roboto"/>
                <a:cs typeface="Roboto"/>
                <a:sym typeface="Roboto"/>
              </a:defRPr>
            </a:lvl5pPr>
            <a:lvl6pPr lvl="5" algn="ctr" rtl="0">
              <a:spcBef>
                <a:spcPts val="0"/>
              </a:spcBef>
              <a:spcAft>
                <a:spcPts val="0"/>
              </a:spcAft>
              <a:buSzPts val="600"/>
              <a:buNone/>
              <a:defRPr sz="1000">
                <a:latin typeface="Roboto"/>
                <a:ea typeface="Roboto"/>
                <a:cs typeface="Roboto"/>
                <a:sym typeface="Roboto"/>
              </a:defRPr>
            </a:lvl6pPr>
            <a:lvl7pPr lvl="6" algn="ctr" rtl="0">
              <a:spcBef>
                <a:spcPts val="0"/>
              </a:spcBef>
              <a:spcAft>
                <a:spcPts val="0"/>
              </a:spcAft>
              <a:buSzPts val="600"/>
              <a:buNone/>
              <a:defRPr sz="1000">
                <a:latin typeface="Roboto"/>
                <a:ea typeface="Roboto"/>
                <a:cs typeface="Roboto"/>
                <a:sym typeface="Roboto"/>
              </a:defRPr>
            </a:lvl7pPr>
            <a:lvl8pPr lvl="7" algn="ctr" rtl="0">
              <a:spcBef>
                <a:spcPts val="0"/>
              </a:spcBef>
              <a:spcAft>
                <a:spcPts val="0"/>
              </a:spcAft>
              <a:buSzPts val="600"/>
              <a:buNone/>
              <a:defRPr sz="1000">
                <a:latin typeface="Roboto"/>
                <a:ea typeface="Roboto"/>
                <a:cs typeface="Roboto"/>
                <a:sym typeface="Roboto"/>
              </a:defRPr>
            </a:lvl8pPr>
            <a:lvl9pPr lvl="8" algn="ctr" rtl="0">
              <a:spcBef>
                <a:spcPts val="0"/>
              </a:spcBef>
              <a:spcAft>
                <a:spcPts val="0"/>
              </a:spcAft>
              <a:buSzPts val="600"/>
              <a:buNone/>
              <a:defRPr sz="1000">
                <a:latin typeface="Roboto"/>
                <a:ea typeface="Roboto"/>
                <a:cs typeface="Roboto"/>
                <a:sym typeface="Roboto"/>
              </a:defRPr>
            </a:lvl9pPr>
          </a:lstStyle>
          <a:p>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Presenter 4">
  <p:cSld name="CUSTOM_1_1">
    <p:spTree>
      <p:nvGrpSpPr>
        <p:cNvPr id="1" name="Shape 719"/>
        <p:cNvGrpSpPr/>
        <p:nvPr/>
      </p:nvGrpSpPr>
      <p:grpSpPr>
        <a:xfrm>
          <a:off x="0" y="0"/>
          <a:ext cx="0" cy="0"/>
          <a:chOff x="0" y="0"/>
          <a:chExt cx="0" cy="0"/>
        </a:xfrm>
      </p:grpSpPr>
      <p:sp>
        <p:nvSpPr>
          <p:cNvPr id="720" name="Google Shape;720;p108"/>
          <p:cNvSpPr txBox="1">
            <a:spLocks noGrp="1"/>
          </p:cNvSpPr>
          <p:nvPr>
            <p:ph type="title"/>
          </p:nvPr>
        </p:nvSpPr>
        <p:spPr>
          <a:xfrm>
            <a:off x="0" y="365125"/>
            <a:ext cx="12192000" cy="760800"/>
          </a:xfrm>
          <a:prstGeom prst="rect">
            <a:avLst/>
          </a:prstGeom>
        </p:spPr>
        <p:txBody>
          <a:bodyPr spcFirstLastPara="1" wrap="square" lIns="91425" tIns="45700" rIns="91425" bIns="45700" anchor="t" anchorCtr="0">
            <a:noAutofit/>
          </a:bodyPr>
          <a:lstStyle>
            <a:lvl1pPr lvl="0" algn="ctr" rtl="0">
              <a:spcBef>
                <a:spcPts val="0"/>
              </a:spcBef>
              <a:spcAft>
                <a:spcPts val="0"/>
              </a:spcAft>
              <a:buClr>
                <a:schemeClr val="accent2"/>
              </a:buClr>
              <a:buSzPts val="4400"/>
              <a:buFont typeface="Roboto Black"/>
              <a:buNone/>
              <a:defRPr b="0">
                <a:solidFill>
                  <a:schemeClr val="accent2"/>
                </a:solidFill>
                <a:latin typeface="Roboto Black"/>
                <a:ea typeface="Roboto Black"/>
                <a:cs typeface="Roboto Black"/>
                <a:sym typeface="Roboto Black"/>
              </a:defRPr>
            </a:lvl1pPr>
            <a:lvl2pPr lvl="1" algn="ctr" rtl="0">
              <a:spcBef>
                <a:spcPts val="0"/>
              </a:spcBef>
              <a:spcAft>
                <a:spcPts val="0"/>
              </a:spcAft>
              <a:buSzPts val="1400"/>
              <a:buNone/>
              <a:defRPr>
                <a:latin typeface="Roboto"/>
                <a:ea typeface="Roboto"/>
                <a:cs typeface="Roboto"/>
                <a:sym typeface="Roboto"/>
              </a:defRPr>
            </a:lvl2pPr>
            <a:lvl3pPr lvl="2" algn="ctr" rtl="0">
              <a:spcBef>
                <a:spcPts val="0"/>
              </a:spcBef>
              <a:spcAft>
                <a:spcPts val="0"/>
              </a:spcAft>
              <a:buSzPts val="1400"/>
              <a:buNone/>
              <a:defRPr>
                <a:latin typeface="Roboto"/>
                <a:ea typeface="Roboto"/>
                <a:cs typeface="Roboto"/>
                <a:sym typeface="Roboto"/>
              </a:defRPr>
            </a:lvl3pPr>
            <a:lvl4pPr lvl="3" algn="ctr" rtl="0">
              <a:spcBef>
                <a:spcPts val="0"/>
              </a:spcBef>
              <a:spcAft>
                <a:spcPts val="0"/>
              </a:spcAft>
              <a:buSzPts val="1400"/>
              <a:buNone/>
              <a:defRPr>
                <a:latin typeface="Roboto"/>
                <a:ea typeface="Roboto"/>
                <a:cs typeface="Roboto"/>
                <a:sym typeface="Roboto"/>
              </a:defRPr>
            </a:lvl4pPr>
            <a:lvl5pPr lvl="4" algn="ctr" rtl="0">
              <a:spcBef>
                <a:spcPts val="0"/>
              </a:spcBef>
              <a:spcAft>
                <a:spcPts val="0"/>
              </a:spcAft>
              <a:buSzPts val="1400"/>
              <a:buNone/>
              <a:defRPr>
                <a:latin typeface="Roboto"/>
                <a:ea typeface="Roboto"/>
                <a:cs typeface="Roboto"/>
                <a:sym typeface="Roboto"/>
              </a:defRPr>
            </a:lvl5pPr>
            <a:lvl6pPr lvl="5" algn="ctr" rtl="0">
              <a:spcBef>
                <a:spcPts val="0"/>
              </a:spcBef>
              <a:spcAft>
                <a:spcPts val="0"/>
              </a:spcAft>
              <a:buSzPts val="1400"/>
              <a:buNone/>
              <a:defRPr>
                <a:latin typeface="Roboto"/>
                <a:ea typeface="Roboto"/>
                <a:cs typeface="Roboto"/>
                <a:sym typeface="Roboto"/>
              </a:defRPr>
            </a:lvl6pPr>
            <a:lvl7pPr lvl="6" algn="ctr" rtl="0">
              <a:spcBef>
                <a:spcPts val="0"/>
              </a:spcBef>
              <a:spcAft>
                <a:spcPts val="0"/>
              </a:spcAft>
              <a:buSzPts val="1400"/>
              <a:buNone/>
              <a:defRPr>
                <a:latin typeface="Roboto"/>
                <a:ea typeface="Roboto"/>
                <a:cs typeface="Roboto"/>
                <a:sym typeface="Roboto"/>
              </a:defRPr>
            </a:lvl7pPr>
            <a:lvl8pPr lvl="7" algn="ctr" rtl="0">
              <a:spcBef>
                <a:spcPts val="0"/>
              </a:spcBef>
              <a:spcAft>
                <a:spcPts val="0"/>
              </a:spcAft>
              <a:buSzPts val="1400"/>
              <a:buNone/>
              <a:defRPr>
                <a:latin typeface="Roboto"/>
                <a:ea typeface="Roboto"/>
                <a:cs typeface="Roboto"/>
                <a:sym typeface="Roboto"/>
              </a:defRPr>
            </a:lvl8pPr>
            <a:lvl9pPr lvl="8" algn="ctr" rtl="0">
              <a:spcBef>
                <a:spcPts val="0"/>
              </a:spcBef>
              <a:spcAft>
                <a:spcPts val="0"/>
              </a:spcAft>
              <a:buSzPts val="1400"/>
              <a:buNone/>
              <a:defRPr>
                <a:latin typeface="Roboto"/>
                <a:ea typeface="Roboto"/>
                <a:cs typeface="Roboto"/>
                <a:sym typeface="Roboto"/>
              </a:defRPr>
            </a:lvl9pPr>
          </a:lstStyle>
          <a:p>
            <a:endParaRPr/>
          </a:p>
        </p:txBody>
      </p:sp>
      <p:sp>
        <p:nvSpPr>
          <p:cNvPr id="721" name="Google Shape;721;p108"/>
          <p:cNvSpPr txBox="1">
            <a:spLocks noGrp="1"/>
          </p:cNvSpPr>
          <p:nvPr>
            <p:ph type="sldNum" idx="12"/>
          </p:nvPr>
        </p:nvSpPr>
        <p:spPr>
          <a:xfrm>
            <a:off x="11633450" y="6333125"/>
            <a:ext cx="500700" cy="5250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US"/>
              <a:t>‹#›</a:t>
            </a:fld>
            <a:endParaRPr/>
          </a:p>
        </p:txBody>
      </p:sp>
      <p:sp>
        <p:nvSpPr>
          <p:cNvPr id="722" name="Google Shape;722;p108"/>
          <p:cNvSpPr/>
          <p:nvPr/>
        </p:nvSpPr>
        <p:spPr>
          <a:xfrm>
            <a:off x="0" y="3607953"/>
            <a:ext cx="12191258" cy="3248921"/>
          </a:xfrm>
          <a:custGeom>
            <a:avLst/>
            <a:gdLst/>
            <a:ahLst/>
            <a:cxnLst/>
            <a:rect l="l" t="t" r="r" b="b"/>
            <a:pathLst>
              <a:path w="2674988" h="949977" extrusionOk="0">
                <a:moveTo>
                  <a:pt x="0" y="0"/>
                </a:moveTo>
                <a:lnTo>
                  <a:pt x="2674988" y="0"/>
                </a:lnTo>
                <a:lnTo>
                  <a:pt x="2674988" y="949977"/>
                </a:lnTo>
                <a:lnTo>
                  <a:pt x="0" y="949977"/>
                </a:lnTo>
                <a:close/>
              </a:path>
            </a:pathLst>
          </a:custGeom>
          <a:solidFill>
            <a:schemeClr val="accent1"/>
          </a:solidFill>
          <a:ln>
            <a:noFill/>
          </a:ln>
        </p:spPr>
      </p:sp>
      <p:sp>
        <p:nvSpPr>
          <p:cNvPr id="723" name="Google Shape;723;p108"/>
          <p:cNvSpPr>
            <a:spLocks noGrp="1"/>
          </p:cNvSpPr>
          <p:nvPr>
            <p:ph type="pic" idx="2"/>
          </p:nvPr>
        </p:nvSpPr>
        <p:spPr>
          <a:xfrm>
            <a:off x="574688" y="2073000"/>
            <a:ext cx="2523900" cy="2523900"/>
          </a:xfrm>
          <a:prstGeom prst="ellipse">
            <a:avLst/>
          </a:prstGeom>
          <a:noFill/>
          <a:ln w="76200" cap="flat" cmpd="sng">
            <a:solidFill>
              <a:schemeClr val="lt1"/>
            </a:solidFill>
            <a:prstDash val="solid"/>
            <a:round/>
            <a:headEnd type="none" w="sm" len="sm"/>
            <a:tailEnd type="none" w="sm" len="sm"/>
          </a:ln>
        </p:spPr>
      </p:sp>
      <p:sp>
        <p:nvSpPr>
          <p:cNvPr id="724" name="Google Shape;724;p108"/>
          <p:cNvSpPr>
            <a:spLocks noGrp="1"/>
          </p:cNvSpPr>
          <p:nvPr>
            <p:ph type="pic" idx="3"/>
          </p:nvPr>
        </p:nvSpPr>
        <p:spPr>
          <a:xfrm>
            <a:off x="3414013" y="2073000"/>
            <a:ext cx="2523900" cy="2523900"/>
          </a:xfrm>
          <a:prstGeom prst="ellipse">
            <a:avLst/>
          </a:prstGeom>
          <a:noFill/>
          <a:ln w="76200" cap="flat" cmpd="sng">
            <a:solidFill>
              <a:schemeClr val="lt1"/>
            </a:solidFill>
            <a:prstDash val="solid"/>
            <a:round/>
            <a:headEnd type="none" w="sm" len="sm"/>
            <a:tailEnd type="none" w="sm" len="sm"/>
          </a:ln>
        </p:spPr>
      </p:sp>
      <p:sp>
        <p:nvSpPr>
          <p:cNvPr id="725" name="Google Shape;725;p108"/>
          <p:cNvSpPr>
            <a:spLocks noGrp="1"/>
          </p:cNvSpPr>
          <p:nvPr>
            <p:ph type="pic" idx="4"/>
          </p:nvPr>
        </p:nvSpPr>
        <p:spPr>
          <a:xfrm>
            <a:off x="6253338" y="2073000"/>
            <a:ext cx="2523900" cy="2523900"/>
          </a:xfrm>
          <a:prstGeom prst="ellipse">
            <a:avLst/>
          </a:prstGeom>
          <a:noFill/>
          <a:ln w="76200" cap="flat" cmpd="sng">
            <a:solidFill>
              <a:schemeClr val="lt1"/>
            </a:solidFill>
            <a:prstDash val="solid"/>
            <a:round/>
            <a:headEnd type="none" w="sm" len="sm"/>
            <a:tailEnd type="none" w="sm" len="sm"/>
          </a:ln>
        </p:spPr>
      </p:sp>
      <p:sp>
        <p:nvSpPr>
          <p:cNvPr id="726" name="Google Shape;726;p108"/>
          <p:cNvSpPr>
            <a:spLocks noGrp="1"/>
          </p:cNvSpPr>
          <p:nvPr>
            <p:ph type="pic" idx="5"/>
          </p:nvPr>
        </p:nvSpPr>
        <p:spPr>
          <a:xfrm>
            <a:off x="9092663" y="2073000"/>
            <a:ext cx="2523900" cy="2523900"/>
          </a:xfrm>
          <a:prstGeom prst="ellipse">
            <a:avLst/>
          </a:prstGeom>
          <a:noFill/>
          <a:ln w="76200" cap="flat" cmpd="sng">
            <a:solidFill>
              <a:schemeClr val="lt1"/>
            </a:solidFill>
            <a:prstDash val="solid"/>
            <a:round/>
            <a:headEnd type="none" w="sm" len="sm"/>
            <a:tailEnd type="none" w="sm" len="sm"/>
          </a:ln>
        </p:spPr>
      </p:sp>
      <p:sp>
        <p:nvSpPr>
          <p:cNvPr id="727" name="Google Shape;727;p108"/>
          <p:cNvSpPr txBox="1">
            <a:spLocks noGrp="1"/>
          </p:cNvSpPr>
          <p:nvPr>
            <p:ph type="sldNum" idx="6"/>
          </p:nvPr>
        </p:nvSpPr>
        <p:spPr>
          <a:xfrm>
            <a:off x="0" y="6352900"/>
            <a:ext cx="500700" cy="525000"/>
          </a:xfrm>
          <a:prstGeom prst="rect">
            <a:avLst/>
          </a:prstGeom>
          <a:noFill/>
          <a:ln>
            <a:noFill/>
          </a:ln>
        </p:spPr>
        <p:txBody>
          <a:bodyPr spcFirstLastPara="1" wrap="square" lIns="91425" tIns="91425" rIns="91425" bIns="91425" anchor="ctr" anchorCtr="0">
            <a:noAutofit/>
          </a:bodyPr>
          <a:lstStyle>
            <a:lvl1pPr lvl="0" rtl="0">
              <a:buNone/>
              <a:defRPr b="1">
                <a:solidFill>
                  <a:schemeClr val="lt1"/>
                </a:solidFill>
              </a:defRPr>
            </a:lvl1pPr>
            <a:lvl2pPr lvl="1" rtl="0">
              <a:buNone/>
              <a:defRPr b="1">
                <a:solidFill>
                  <a:schemeClr val="lt1"/>
                </a:solidFill>
              </a:defRPr>
            </a:lvl2pPr>
            <a:lvl3pPr lvl="2" rtl="0">
              <a:buNone/>
              <a:defRPr b="1">
                <a:solidFill>
                  <a:schemeClr val="lt1"/>
                </a:solidFill>
              </a:defRPr>
            </a:lvl3pPr>
            <a:lvl4pPr lvl="3" rtl="0">
              <a:buNone/>
              <a:defRPr b="1">
                <a:solidFill>
                  <a:schemeClr val="lt1"/>
                </a:solidFill>
              </a:defRPr>
            </a:lvl4pPr>
            <a:lvl5pPr lvl="4" rtl="0">
              <a:buNone/>
              <a:defRPr b="1">
                <a:solidFill>
                  <a:schemeClr val="lt1"/>
                </a:solidFill>
              </a:defRPr>
            </a:lvl5pPr>
            <a:lvl6pPr lvl="5" rtl="0">
              <a:buNone/>
              <a:defRPr b="1">
                <a:solidFill>
                  <a:schemeClr val="lt1"/>
                </a:solidFill>
              </a:defRPr>
            </a:lvl6pPr>
            <a:lvl7pPr lvl="6" rtl="0">
              <a:buNone/>
              <a:defRPr b="1">
                <a:solidFill>
                  <a:schemeClr val="lt1"/>
                </a:solidFill>
              </a:defRPr>
            </a:lvl7pPr>
            <a:lvl8pPr lvl="7" rtl="0">
              <a:buNone/>
              <a:defRPr b="1">
                <a:solidFill>
                  <a:schemeClr val="lt1"/>
                </a:solidFill>
              </a:defRPr>
            </a:lvl8pPr>
            <a:lvl9pPr lvl="8" rtl="0">
              <a:buNone/>
              <a:defRPr b="1">
                <a:solidFill>
                  <a:schemeClr val="lt1"/>
                </a:solidFill>
              </a:defRPr>
            </a:lvl9pPr>
          </a:lstStyle>
          <a:p>
            <a:pPr marL="0" lvl="0" indent="0" algn="l" rtl="0">
              <a:spcBef>
                <a:spcPts val="0"/>
              </a:spcBef>
              <a:spcAft>
                <a:spcPts val="0"/>
              </a:spcAft>
              <a:buNone/>
            </a:pPr>
            <a:fld id="{00000000-1234-1234-1234-123412341234}" type="slidenum">
              <a:rPr lang="en-US"/>
              <a:t>‹#›</a:t>
            </a:fld>
            <a:endParaRPr/>
          </a:p>
        </p:txBody>
      </p:sp>
      <p:sp>
        <p:nvSpPr>
          <p:cNvPr id="728" name="Google Shape;728;p108"/>
          <p:cNvSpPr txBox="1">
            <a:spLocks noGrp="1"/>
          </p:cNvSpPr>
          <p:nvPr>
            <p:ph type="title" idx="7"/>
          </p:nvPr>
        </p:nvSpPr>
        <p:spPr>
          <a:xfrm>
            <a:off x="506600" y="4969925"/>
            <a:ext cx="2660100" cy="525000"/>
          </a:xfrm>
          <a:prstGeom prst="rect">
            <a:avLst/>
          </a:prstGeom>
        </p:spPr>
        <p:txBody>
          <a:bodyPr spcFirstLastPara="1" wrap="square" lIns="91425" tIns="45700" rIns="91425" bIns="45700" anchor="t" anchorCtr="0">
            <a:noAutofit/>
          </a:bodyPr>
          <a:lstStyle>
            <a:lvl1pPr lvl="0" algn="ctr" rtl="0">
              <a:spcBef>
                <a:spcPts val="0"/>
              </a:spcBef>
              <a:spcAft>
                <a:spcPts val="0"/>
              </a:spcAft>
              <a:buClr>
                <a:schemeClr val="accent3"/>
              </a:buClr>
              <a:buSzPts val="2200"/>
              <a:buNone/>
              <a:defRPr sz="2200">
                <a:solidFill>
                  <a:schemeClr val="accent3"/>
                </a:solidFill>
                <a:latin typeface="Roboto"/>
                <a:ea typeface="Roboto"/>
                <a:cs typeface="Roboto"/>
                <a:sym typeface="Roboto"/>
              </a:defRPr>
            </a:lvl1pPr>
            <a:lvl2pPr lvl="1" algn="ctr" rtl="0">
              <a:spcBef>
                <a:spcPts val="0"/>
              </a:spcBef>
              <a:spcAft>
                <a:spcPts val="0"/>
              </a:spcAft>
              <a:buSzPts val="300"/>
              <a:buNone/>
              <a:defRPr sz="700">
                <a:latin typeface="Roboto"/>
                <a:ea typeface="Roboto"/>
                <a:cs typeface="Roboto"/>
                <a:sym typeface="Roboto"/>
              </a:defRPr>
            </a:lvl2pPr>
            <a:lvl3pPr lvl="2" algn="ctr" rtl="0">
              <a:spcBef>
                <a:spcPts val="0"/>
              </a:spcBef>
              <a:spcAft>
                <a:spcPts val="0"/>
              </a:spcAft>
              <a:buSzPts val="300"/>
              <a:buNone/>
              <a:defRPr sz="700">
                <a:latin typeface="Roboto"/>
                <a:ea typeface="Roboto"/>
                <a:cs typeface="Roboto"/>
                <a:sym typeface="Roboto"/>
              </a:defRPr>
            </a:lvl3pPr>
            <a:lvl4pPr lvl="3" algn="ctr" rtl="0">
              <a:spcBef>
                <a:spcPts val="0"/>
              </a:spcBef>
              <a:spcAft>
                <a:spcPts val="0"/>
              </a:spcAft>
              <a:buSzPts val="300"/>
              <a:buNone/>
              <a:defRPr sz="700">
                <a:latin typeface="Roboto"/>
                <a:ea typeface="Roboto"/>
                <a:cs typeface="Roboto"/>
                <a:sym typeface="Roboto"/>
              </a:defRPr>
            </a:lvl4pPr>
            <a:lvl5pPr lvl="4" algn="ctr" rtl="0">
              <a:spcBef>
                <a:spcPts val="0"/>
              </a:spcBef>
              <a:spcAft>
                <a:spcPts val="0"/>
              </a:spcAft>
              <a:buSzPts val="300"/>
              <a:buNone/>
              <a:defRPr sz="700">
                <a:latin typeface="Roboto"/>
                <a:ea typeface="Roboto"/>
                <a:cs typeface="Roboto"/>
                <a:sym typeface="Roboto"/>
              </a:defRPr>
            </a:lvl5pPr>
            <a:lvl6pPr lvl="5" algn="ctr" rtl="0">
              <a:spcBef>
                <a:spcPts val="0"/>
              </a:spcBef>
              <a:spcAft>
                <a:spcPts val="0"/>
              </a:spcAft>
              <a:buSzPts val="300"/>
              <a:buNone/>
              <a:defRPr sz="700">
                <a:latin typeface="Roboto"/>
                <a:ea typeface="Roboto"/>
                <a:cs typeface="Roboto"/>
                <a:sym typeface="Roboto"/>
              </a:defRPr>
            </a:lvl6pPr>
            <a:lvl7pPr lvl="6" algn="ctr" rtl="0">
              <a:spcBef>
                <a:spcPts val="0"/>
              </a:spcBef>
              <a:spcAft>
                <a:spcPts val="0"/>
              </a:spcAft>
              <a:buSzPts val="300"/>
              <a:buNone/>
              <a:defRPr sz="700">
                <a:latin typeface="Roboto"/>
                <a:ea typeface="Roboto"/>
                <a:cs typeface="Roboto"/>
                <a:sym typeface="Roboto"/>
              </a:defRPr>
            </a:lvl7pPr>
            <a:lvl8pPr lvl="7" algn="ctr" rtl="0">
              <a:spcBef>
                <a:spcPts val="0"/>
              </a:spcBef>
              <a:spcAft>
                <a:spcPts val="0"/>
              </a:spcAft>
              <a:buSzPts val="300"/>
              <a:buNone/>
              <a:defRPr sz="700">
                <a:latin typeface="Roboto"/>
                <a:ea typeface="Roboto"/>
                <a:cs typeface="Roboto"/>
                <a:sym typeface="Roboto"/>
              </a:defRPr>
            </a:lvl8pPr>
            <a:lvl9pPr lvl="8" algn="ctr" rtl="0">
              <a:spcBef>
                <a:spcPts val="0"/>
              </a:spcBef>
              <a:spcAft>
                <a:spcPts val="0"/>
              </a:spcAft>
              <a:buSzPts val="300"/>
              <a:buNone/>
              <a:defRPr sz="700">
                <a:latin typeface="Roboto"/>
                <a:ea typeface="Roboto"/>
                <a:cs typeface="Roboto"/>
                <a:sym typeface="Roboto"/>
              </a:defRPr>
            </a:lvl9pPr>
          </a:lstStyle>
          <a:p>
            <a:endParaRPr/>
          </a:p>
        </p:txBody>
      </p:sp>
      <p:sp>
        <p:nvSpPr>
          <p:cNvPr id="729" name="Google Shape;729;p108"/>
          <p:cNvSpPr txBox="1">
            <a:spLocks noGrp="1"/>
          </p:cNvSpPr>
          <p:nvPr>
            <p:ph type="title" idx="8"/>
          </p:nvPr>
        </p:nvSpPr>
        <p:spPr>
          <a:xfrm>
            <a:off x="506600" y="5449950"/>
            <a:ext cx="2660100" cy="525000"/>
          </a:xfrm>
          <a:prstGeom prst="rect">
            <a:avLst/>
          </a:prstGeom>
        </p:spPr>
        <p:txBody>
          <a:bodyPr spcFirstLastPara="1" wrap="square" lIns="91425" tIns="45700" rIns="91425" bIns="45700" anchor="t" anchorCtr="0">
            <a:noAutofit/>
          </a:bodyPr>
          <a:lstStyle>
            <a:lvl1pPr lvl="0" algn="ctr" rtl="0">
              <a:spcBef>
                <a:spcPts val="0"/>
              </a:spcBef>
              <a:spcAft>
                <a:spcPts val="0"/>
              </a:spcAft>
              <a:buClr>
                <a:schemeClr val="lt1"/>
              </a:buClr>
              <a:buSzPts val="1900"/>
              <a:buNone/>
              <a:defRPr sz="1900" b="0">
                <a:solidFill>
                  <a:schemeClr val="lt1"/>
                </a:solidFill>
                <a:latin typeface="Roboto"/>
                <a:ea typeface="Roboto"/>
                <a:cs typeface="Roboto"/>
                <a:sym typeface="Roboto"/>
              </a:defRPr>
            </a:lvl1pPr>
            <a:lvl2pPr lvl="1" algn="ctr" rtl="0">
              <a:spcBef>
                <a:spcPts val="0"/>
              </a:spcBef>
              <a:spcAft>
                <a:spcPts val="0"/>
              </a:spcAft>
              <a:buSzPts val="700"/>
              <a:buNone/>
              <a:defRPr sz="1100">
                <a:latin typeface="Roboto"/>
                <a:ea typeface="Roboto"/>
                <a:cs typeface="Roboto"/>
                <a:sym typeface="Roboto"/>
              </a:defRPr>
            </a:lvl2pPr>
            <a:lvl3pPr lvl="2" algn="ctr" rtl="0">
              <a:spcBef>
                <a:spcPts val="0"/>
              </a:spcBef>
              <a:spcAft>
                <a:spcPts val="0"/>
              </a:spcAft>
              <a:buSzPts val="700"/>
              <a:buNone/>
              <a:defRPr sz="1100">
                <a:latin typeface="Roboto"/>
                <a:ea typeface="Roboto"/>
                <a:cs typeface="Roboto"/>
                <a:sym typeface="Roboto"/>
              </a:defRPr>
            </a:lvl3pPr>
            <a:lvl4pPr lvl="3" algn="ctr" rtl="0">
              <a:spcBef>
                <a:spcPts val="0"/>
              </a:spcBef>
              <a:spcAft>
                <a:spcPts val="0"/>
              </a:spcAft>
              <a:buSzPts val="700"/>
              <a:buNone/>
              <a:defRPr sz="1100">
                <a:latin typeface="Roboto"/>
                <a:ea typeface="Roboto"/>
                <a:cs typeface="Roboto"/>
                <a:sym typeface="Roboto"/>
              </a:defRPr>
            </a:lvl4pPr>
            <a:lvl5pPr lvl="4" algn="ctr" rtl="0">
              <a:spcBef>
                <a:spcPts val="0"/>
              </a:spcBef>
              <a:spcAft>
                <a:spcPts val="0"/>
              </a:spcAft>
              <a:buSzPts val="700"/>
              <a:buNone/>
              <a:defRPr sz="1100">
                <a:latin typeface="Roboto"/>
                <a:ea typeface="Roboto"/>
                <a:cs typeface="Roboto"/>
                <a:sym typeface="Roboto"/>
              </a:defRPr>
            </a:lvl5pPr>
            <a:lvl6pPr lvl="5" algn="ctr" rtl="0">
              <a:spcBef>
                <a:spcPts val="0"/>
              </a:spcBef>
              <a:spcAft>
                <a:spcPts val="0"/>
              </a:spcAft>
              <a:buSzPts val="700"/>
              <a:buNone/>
              <a:defRPr sz="1100">
                <a:latin typeface="Roboto"/>
                <a:ea typeface="Roboto"/>
                <a:cs typeface="Roboto"/>
                <a:sym typeface="Roboto"/>
              </a:defRPr>
            </a:lvl6pPr>
            <a:lvl7pPr lvl="6" algn="ctr" rtl="0">
              <a:spcBef>
                <a:spcPts val="0"/>
              </a:spcBef>
              <a:spcAft>
                <a:spcPts val="0"/>
              </a:spcAft>
              <a:buSzPts val="700"/>
              <a:buNone/>
              <a:defRPr sz="1100">
                <a:latin typeface="Roboto"/>
                <a:ea typeface="Roboto"/>
                <a:cs typeface="Roboto"/>
                <a:sym typeface="Roboto"/>
              </a:defRPr>
            </a:lvl7pPr>
            <a:lvl8pPr lvl="7" algn="ctr" rtl="0">
              <a:spcBef>
                <a:spcPts val="0"/>
              </a:spcBef>
              <a:spcAft>
                <a:spcPts val="0"/>
              </a:spcAft>
              <a:buSzPts val="700"/>
              <a:buNone/>
              <a:defRPr sz="1100">
                <a:latin typeface="Roboto"/>
                <a:ea typeface="Roboto"/>
                <a:cs typeface="Roboto"/>
                <a:sym typeface="Roboto"/>
              </a:defRPr>
            </a:lvl8pPr>
            <a:lvl9pPr lvl="8" algn="ctr" rtl="0">
              <a:spcBef>
                <a:spcPts val="0"/>
              </a:spcBef>
              <a:spcAft>
                <a:spcPts val="0"/>
              </a:spcAft>
              <a:buSzPts val="700"/>
              <a:buNone/>
              <a:defRPr sz="1100">
                <a:latin typeface="Roboto"/>
                <a:ea typeface="Roboto"/>
                <a:cs typeface="Roboto"/>
                <a:sym typeface="Roboto"/>
              </a:defRPr>
            </a:lvl9pPr>
          </a:lstStyle>
          <a:p>
            <a:endParaRPr/>
          </a:p>
        </p:txBody>
      </p:sp>
      <p:sp>
        <p:nvSpPr>
          <p:cNvPr id="730" name="Google Shape;730;p108"/>
          <p:cNvSpPr txBox="1">
            <a:spLocks noGrp="1"/>
          </p:cNvSpPr>
          <p:nvPr>
            <p:ph type="title" idx="9"/>
          </p:nvPr>
        </p:nvSpPr>
        <p:spPr>
          <a:xfrm>
            <a:off x="3345925" y="4969925"/>
            <a:ext cx="2660100" cy="525000"/>
          </a:xfrm>
          <a:prstGeom prst="rect">
            <a:avLst/>
          </a:prstGeom>
        </p:spPr>
        <p:txBody>
          <a:bodyPr spcFirstLastPara="1" wrap="square" lIns="91425" tIns="45700" rIns="91425" bIns="45700" anchor="t" anchorCtr="0">
            <a:noAutofit/>
          </a:bodyPr>
          <a:lstStyle>
            <a:lvl1pPr lvl="0" algn="ctr" rtl="0">
              <a:spcBef>
                <a:spcPts val="0"/>
              </a:spcBef>
              <a:spcAft>
                <a:spcPts val="0"/>
              </a:spcAft>
              <a:buClr>
                <a:schemeClr val="accent3"/>
              </a:buClr>
              <a:buSzPts val="2200"/>
              <a:buNone/>
              <a:defRPr sz="2200">
                <a:solidFill>
                  <a:schemeClr val="accent3"/>
                </a:solidFill>
                <a:latin typeface="Roboto"/>
                <a:ea typeface="Roboto"/>
                <a:cs typeface="Roboto"/>
                <a:sym typeface="Roboto"/>
              </a:defRPr>
            </a:lvl1pPr>
            <a:lvl2pPr lvl="1" algn="ctr" rtl="0">
              <a:spcBef>
                <a:spcPts val="0"/>
              </a:spcBef>
              <a:spcAft>
                <a:spcPts val="0"/>
              </a:spcAft>
              <a:buSzPts val="300"/>
              <a:buNone/>
              <a:defRPr sz="700">
                <a:latin typeface="Roboto"/>
                <a:ea typeface="Roboto"/>
                <a:cs typeface="Roboto"/>
                <a:sym typeface="Roboto"/>
              </a:defRPr>
            </a:lvl2pPr>
            <a:lvl3pPr lvl="2" algn="ctr" rtl="0">
              <a:spcBef>
                <a:spcPts val="0"/>
              </a:spcBef>
              <a:spcAft>
                <a:spcPts val="0"/>
              </a:spcAft>
              <a:buSzPts val="300"/>
              <a:buNone/>
              <a:defRPr sz="700">
                <a:latin typeface="Roboto"/>
                <a:ea typeface="Roboto"/>
                <a:cs typeface="Roboto"/>
                <a:sym typeface="Roboto"/>
              </a:defRPr>
            </a:lvl3pPr>
            <a:lvl4pPr lvl="3" algn="ctr" rtl="0">
              <a:spcBef>
                <a:spcPts val="0"/>
              </a:spcBef>
              <a:spcAft>
                <a:spcPts val="0"/>
              </a:spcAft>
              <a:buSzPts val="300"/>
              <a:buNone/>
              <a:defRPr sz="700">
                <a:latin typeface="Roboto"/>
                <a:ea typeface="Roboto"/>
                <a:cs typeface="Roboto"/>
                <a:sym typeface="Roboto"/>
              </a:defRPr>
            </a:lvl4pPr>
            <a:lvl5pPr lvl="4" algn="ctr" rtl="0">
              <a:spcBef>
                <a:spcPts val="0"/>
              </a:spcBef>
              <a:spcAft>
                <a:spcPts val="0"/>
              </a:spcAft>
              <a:buSzPts val="300"/>
              <a:buNone/>
              <a:defRPr sz="700">
                <a:latin typeface="Roboto"/>
                <a:ea typeface="Roboto"/>
                <a:cs typeface="Roboto"/>
                <a:sym typeface="Roboto"/>
              </a:defRPr>
            </a:lvl5pPr>
            <a:lvl6pPr lvl="5" algn="ctr" rtl="0">
              <a:spcBef>
                <a:spcPts val="0"/>
              </a:spcBef>
              <a:spcAft>
                <a:spcPts val="0"/>
              </a:spcAft>
              <a:buSzPts val="300"/>
              <a:buNone/>
              <a:defRPr sz="700">
                <a:latin typeface="Roboto"/>
                <a:ea typeface="Roboto"/>
                <a:cs typeface="Roboto"/>
                <a:sym typeface="Roboto"/>
              </a:defRPr>
            </a:lvl6pPr>
            <a:lvl7pPr lvl="6" algn="ctr" rtl="0">
              <a:spcBef>
                <a:spcPts val="0"/>
              </a:spcBef>
              <a:spcAft>
                <a:spcPts val="0"/>
              </a:spcAft>
              <a:buSzPts val="300"/>
              <a:buNone/>
              <a:defRPr sz="700">
                <a:latin typeface="Roboto"/>
                <a:ea typeface="Roboto"/>
                <a:cs typeface="Roboto"/>
                <a:sym typeface="Roboto"/>
              </a:defRPr>
            </a:lvl7pPr>
            <a:lvl8pPr lvl="7" algn="ctr" rtl="0">
              <a:spcBef>
                <a:spcPts val="0"/>
              </a:spcBef>
              <a:spcAft>
                <a:spcPts val="0"/>
              </a:spcAft>
              <a:buSzPts val="300"/>
              <a:buNone/>
              <a:defRPr sz="700">
                <a:latin typeface="Roboto"/>
                <a:ea typeface="Roboto"/>
                <a:cs typeface="Roboto"/>
                <a:sym typeface="Roboto"/>
              </a:defRPr>
            </a:lvl8pPr>
            <a:lvl9pPr lvl="8" algn="ctr" rtl="0">
              <a:spcBef>
                <a:spcPts val="0"/>
              </a:spcBef>
              <a:spcAft>
                <a:spcPts val="0"/>
              </a:spcAft>
              <a:buSzPts val="300"/>
              <a:buNone/>
              <a:defRPr sz="700">
                <a:latin typeface="Roboto"/>
                <a:ea typeface="Roboto"/>
                <a:cs typeface="Roboto"/>
                <a:sym typeface="Roboto"/>
              </a:defRPr>
            </a:lvl9pPr>
          </a:lstStyle>
          <a:p>
            <a:endParaRPr/>
          </a:p>
        </p:txBody>
      </p:sp>
      <p:sp>
        <p:nvSpPr>
          <p:cNvPr id="731" name="Google Shape;731;p108"/>
          <p:cNvSpPr txBox="1">
            <a:spLocks noGrp="1"/>
          </p:cNvSpPr>
          <p:nvPr>
            <p:ph type="title" idx="13"/>
          </p:nvPr>
        </p:nvSpPr>
        <p:spPr>
          <a:xfrm>
            <a:off x="3345925" y="5449950"/>
            <a:ext cx="2660100" cy="525000"/>
          </a:xfrm>
          <a:prstGeom prst="rect">
            <a:avLst/>
          </a:prstGeom>
        </p:spPr>
        <p:txBody>
          <a:bodyPr spcFirstLastPara="1" wrap="square" lIns="91425" tIns="45700" rIns="91425" bIns="45700" anchor="t" anchorCtr="0">
            <a:noAutofit/>
          </a:bodyPr>
          <a:lstStyle>
            <a:lvl1pPr lvl="0" algn="ctr" rtl="0">
              <a:spcBef>
                <a:spcPts val="0"/>
              </a:spcBef>
              <a:spcAft>
                <a:spcPts val="0"/>
              </a:spcAft>
              <a:buClr>
                <a:schemeClr val="lt1"/>
              </a:buClr>
              <a:buSzPts val="1900"/>
              <a:buNone/>
              <a:defRPr sz="1900" b="0">
                <a:solidFill>
                  <a:schemeClr val="lt1"/>
                </a:solidFill>
                <a:latin typeface="Roboto"/>
                <a:ea typeface="Roboto"/>
                <a:cs typeface="Roboto"/>
                <a:sym typeface="Roboto"/>
              </a:defRPr>
            </a:lvl1pPr>
            <a:lvl2pPr lvl="1" algn="ctr" rtl="0">
              <a:spcBef>
                <a:spcPts val="0"/>
              </a:spcBef>
              <a:spcAft>
                <a:spcPts val="0"/>
              </a:spcAft>
              <a:buSzPts val="700"/>
              <a:buNone/>
              <a:defRPr sz="1100">
                <a:latin typeface="Roboto"/>
                <a:ea typeface="Roboto"/>
                <a:cs typeface="Roboto"/>
                <a:sym typeface="Roboto"/>
              </a:defRPr>
            </a:lvl2pPr>
            <a:lvl3pPr lvl="2" algn="ctr" rtl="0">
              <a:spcBef>
                <a:spcPts val="0"/>
              </a:spcBef>
              <a:spcAft>
                <a:spcPts val="0"/>
              </a:spcAft>
              <a:buSzPts val="700"/>
              <a:buNone/>
              <a:defRPr sz="1100">
                <a:latin typeface="Roboto"/>
                <a:ea typeface="Roboto"/>
                <a:cs typeface="Roboto"/>
                <a:sym typeface="Roboto"/>
              </a:defRPr>
            </a:lvl3pPr>
            <a:lvl4pPr lvl="3" algn="ctr" rtl="0">
              <a:spcBef>
                <a:spcPts val="0"/>
              </a:spcBef>
              <a:spcAft>
                <a:spcPts val="0"/>
              </a:spcAft>
              <a:buSzPts val="700"/>
              <a:buNone/>
              <a:defRPr sz="1100">
                <a:latin typeface="Roboto"/>
                <a:ea typeface="Roboto"/>
                <a:cs typeface="Roboto"/>
                <a:sym typeface="Roboto"/>
              </a:defRPr>
            </a:lvl4pPr>
            <a:lvl5pPr lvl="4" algn="ctr" rtl="0">
              <a:spcBef>
                <a:spcPts val="0"/>
              </a:spcBef>
              <a:spcAft>
                <a:spcPts val="0"/>
              </a:spcAft>
              <a:buSzPts val="700"/>
              <a:buNone/>
              <a:defRPr sz="1100">
                <a:latin typeface="Roboto"/>
                <a:ea typeface="Roboto"/>
                <a:cs typeface="Roboto"/>
                <a:sym typeface="Roboto"/>
              </a:defRPr>
            </a:lvl5pPr>
            <a:lvl6pPr lvl="5" algn="ctr" rtl="0">
              <a:spcBef>
                <a:spcPts val="0"/>
              </a:spcBef>
              <a:spcAft>
                <a:spcPts val="0"/>
              </a:spcAft>
              <a:buSzPts val="700"/>
              <a:buNone/>
              <a:defRPr sz="1100">
                <a:latin typeface="Roboto"/>
                <a:ea typeface="Roboto"/>
                <a:cs typeface="Roboto"/>
                <a:sym typeface="Roboto"/>
              </a:defRPr>
            </a:lvl6pPr>
            <a:lvl7pPr lvl="6" algn="ctr" rtl="0">
              <a:spcBef>
                <a:spcPts val="0"/>
              </a:spcBef>
              <a:spcAft>
                <a:spcPts val="0"/>
              </a:spcAft>
              <a:buSzPts val="700"/>
              <a:buNone/>
              <a:defRPr sz="1100">
                <a:latin typeface="Roboto"/>
                <a:ea typeface="Roboto"/>
                <a:cs typeface="Roboto"/>
                <a:sym typeface="Roboto"/>
              </a:defRPr>
            </a:lvl7pPr>
            <a:lvl8pPr lvl="7" algn="ctr" rtl="0">
              <a:spcBef>
                <a:spcPts val="0"/>
              </a:spcBef>
              <a:spcAft>
                <a:spcPts val="0"/>
              </a:spcAft>
              <a:buSzPts val="700"/>
              <a:buNone/>
              <a:defRPr sz="1100">
                <a:latin typeface="Roboto"/>
                <a:ea typeface="Roboto"/>
                <a:cs typeface="Roboto"/>
                <a:sym typeface="Roboto"/>
              </a:defRPr>
            </a:lvl8pPr>
            <a:lvl9pPr lvl="8" algn="ctr" rtl="0">
              <a:spcBef>
                <a:spcPts val="0"/>
              </a:spcBef>
              <a:spcAft>
                <a:spcPts val="0"/>
              </a:spcAft>
              <a:buSzPts val="700"/>
              <a:buNone/>
              <a:defRPr sz="1100">
                <a:latin typeface="Roboto"/>
                <a:ea typeface="Roboto"/>
                <a:cs typeface="Roboto"/>
                <a:sym typeface="Roboto"/>
              </a:defRPr>
            </a:lvl9pPr>
          </a:lstStyle>
          <a:p>
            <a:endParaRPr/>
          </a:p>
        </p:txBody>
      </p:sp>
      <p:sp>
        <p:nvSpPr>
          <p:cNvPr id="732" name="Google Shape;732;p108"/>
          <p:cNvSpPr txBox="1">
            <a:spLocks noGrp="1"/>
          </p:cNvSpPr>
          <p:nvPr>
            <p:ph type="title" idx="14"/>
          </p:nvPr>
        </p:nvSpPr>
        <p:spPr>
          <a:xfrm>
            <a:off x="6253350" y="4969925"/>
            <a:ext cx="2660100" cy="525000"/>
          </a:xfrm>
          <a:prstGeom prst="rect">
            <a:avLst/>
          </a:prstGeom>
        </p:spPr>
        <p:txBody>
          <a:bodyPr spcFirstLastPara="1" wrap="square" lIns="91425" tIns="45700" rIns="91425" bIns="45700" anchor="t" anchorCtr="0">
            <a:noAutofit/>
          </a:bodyPr>
          <a:lstStyle>
            <a:lvl1pPr lvl="0" algn="ctr" rtl="0">
              <a:spcBef>
                <a:spcPts val="0"/>
              </a:spcBef>
              <a:spcAft>
                <a:spcPts val="0"/>
              </a:spcAft>
              <a:buClr>
                <a:schemeClr val="accent3"/>
              </a:buClr>
              <a:buSzPts val="2200"/>
              <a:buNone/>
              <a:defRPr sz="2200">
                <a:solidFill>
                  <a:schemeClr val="accent3"/>
                </a:solidFill>
                <a:latin typeface="Roboto"/>
                <a:ea typeface="Roboto"/>
                <a:cs typeface="Roboto"/>
                <a:sym typeface="Roboto"/>
              </a:defRPr>
            </a:lvl1pPr>
            <a:lvl2pPr lvl="1" algn="ctr" rtl="0">
              <a:spcBef>
                <a:spcPts val="0"/>
              </a:spcBef>
              <a:spcAft>
                <a:spcPts val="0"/>
              </a:spcAft>
              <a:buSzPts val="300"/>
              <a:buNone/>
              <a:defRPr sz="700">
                <a:latin typeface="Roboto"/>
                <a:ea typeface="Roboto"/>
                <a:cs typeface="Roboto"/>
                <a:sym typeface="Roboto"/>
              </a:defRPr>
            </a:lvl2pPr>
            <a:lvl3pPr lvl="2" algn="ctr" rtl="0">
              <a:spcBef>
                <a:spcPts val="0"/>
              </a:spcBef>
              <a:spcAft>
                <a:spcPts val="0"/>
              </a:spcAft>
              <a:buSzPts val="300"/>
              <a:buNone/>
              <a:defRPr sz="700">
                <a:latin typeface="Roboto"/>
                <a:ea typeface="Roboto"/>
                <a:cs typeface="Roboto"/>
                <a:sym typeface="Roboto"/>
              </a:defRPr>
            </a:lvl3pPr>
            <a:lvl4pPr lvl="3" algn="ctr" rtl="0">
              <a:spcBef>
                <a:spcPts val="0"/>
              </a:spcBef>
              <a:spcAft>
                <a:spcPts val="0"/>
              </a:spcAft>
              <a:buSzPts val="300"/>
              <a:buNone/>
              <a:defRPr sz="700">
                <a:latin typeface="Roboto"/>
                <a:ea typeface="Roboto"/>
                <a:cs typeface="Roboto"/>
                <a:sym typeface="Roboto"/>
              </a:defRPr>
            </a:lvl4pPr>
            <a:lvl5pPr lvl="4" algn="ctr" rtl="0">
              <a:spcBef>
                <a:spcPts val="0"/>
              </a:spcBef>
              <a:spcAft>
                <a:spcPts val="0"/>
              </a:spcAft>
              <a:buSzPts val="300"/>
              <a:buNone/>
              <a:defRPr sz="700">
                <a:latin typeface="Roboto"/>
                <a:ea typeface="Roboto"/>
                <a:cs typeface="Roboto"/>
                <a:sym typeface="Roboto"/>
              </a:defRPr>
            </a:lvl5pPr>
            <a:lvl6pPr lvl="5" algn="ctr" rtl="0">
              <a:spcBef>
                <a:spcPts val="0"/>
              </a:spcBef>
              <a:spcAft>
                <a:spcPts val="0"/>
              </a:spcAft>
              <a:buSzPts val="300"/>
              <a:buNone/>
              <a:defRPr sz="700">
                <a:latin typeface="Roboto"/>
                <a:ea typeface="Roboto"/>
                <a:cs typeface="Roboto"/>
                <a:sym typeface="Roboto"/>
              </a:defRPr>
            </a:lvl6pPr>
            <a:lvl7pPr lvl="6" algn="ctr" rtl="0">
              <a:spcBef>
                <a:spcPts val="0"/>
              </a:spcBef>
              <a:spcAft>
                <a:spcPts val="0"/>
              </a:spcAft>
              <a:buSzPts val="300"/>
              <a:buNone/>
              <a:defRPr sz="700">
                <a:latin typeface="Roboto"/>
                <a:ea typeface="Roboto"/>
                <a:cs typeface="Roboto"/>
                <a:sym typeface="Roboto"/>
              </a:defRPr>
            </a:lvl7pPr>
            <a:lvl8pPr lvl="7" algn="ctr" rtl="0">
              <a:spcBef>
                <a:spcPts val="0"/>
              </a:spcBef>
              <a:spcAft>
                <a:spcPts val="0"/>
              </a:spcAft>
              <a:buSzPts val="300"/>
              <a:buNone/>
              <a:defRPr sz="700">
                <a:latin typeface="Roboto"/>
                <a:ea typeface="Roboto"/>
                <a:cs typeface="Roboto"/>
                <a:sym typeface="Roboto"/>
              </a:defRPr>
            </a:lvl8pPr>
            <a:lvl9pPr lvl="8" algn="ctr" rtl="0">
              <a:spcBef>
                <a:spcPts val="0"/>
              </a:spcBef>
              <a:spcAft>
                <a:spcPts val="0"/>
              </a:spcAft>
              <a:buSzPts val="300"/>
              <a:buNone/>
              <a:defRPr sz="700">
                <a:latin typeface="Roboto"/>
                <a:ea typeface="Roboto"/>
                <a:cs typeface="Roboto"/>
                <a:sym typeface="Roboto"/>
              </a:defRPr>
            </a:lvl9pPr>
          </a:lstStyle>
          <a:p>
            <a:endParaRPr/>
          </a:p>
        </p:txBody>
      </p:sp>
      <p:sp>
        <p:nvSpPr>
          <p:cNvPr id="733" name="Google Shape;733;p108"/>
          <p:cNvSpPr txBox="1">
            <a:spLocks noGrp="1"/>
          </p:cNvSpPr>
          <p:nvPr>
            <p:ph type="title" idx="15"/>
          </p:nvPr>
        </p:nvSpPr>
        <p:spPr>
          <a:xfrm>
            <a:off x="6253350" y="5449950"/>
            <a:ext cx="2660100" cy="525000"/>
          </a:xfrm>
          <a:prstGeom prst="rect">
            <a:avLst/>
          </a:prstGeom>
        </p:spPr>
        <p:txBody>
          <a:bodyPr spcFirstLastPara="1" wrap="square" lIns="91425" tIns="45700" rIns="91425" bIns="45700" anchor="t" anchorCtr="0">
            <a:noAutofit/>
          </a:bodyPr>
          <a:lstStyle>
            <a:lvl1pPr lvl="0" algn="ctr" rtl="0">
              <a:spcBef>
                <a:spcPts val="0"/>
              </a:spcBef>
              <a:spcAft>
                <a:spcPts val="0"/>
              </a:spcAft>
              <a:buClr>
                <a:schemeClr val="lt1"/>
              </a:buClr>
              <a:buSzPts val="1900"/>
              <a:buNone/>
              <a:defRPr sz="1900" b="0">
                <a:solidFill>
                  <a:schemeClr val="lt1"/>
                </a:solidFill>
                <a:latin typeface="Roboto"/>
                <a:ea typeface="Roboto"/>
                <a:cs typeface="Roboto"/>
                <a:sym typeface="Roboto"/>
              </a:defRPr>
            </a:lvl1pPr>
            <a:lvl2pPr lvl="1" algn="ctr" rtl="0">
              <a:spcBef>
                <a:spcPts val="0"/>
              </a:spcBef>
              <a:spcAft>
                <a:spcPts val="0"/>
              </a:spcAft>
              <a:buSzPts val="700"/>
              <a:buNone/>
              <a:defRPr sz="1100">
                <a:latin typeface="Roboto"/>
                <a:ea typeface="Roboto"/>
                <a:cs typeface="Roboto"/>
                <a:sym typeface="Roboto"/>
              </a:defRPr>
            </a:lvl2pPr>
            <a:lvl3pPr lvl="2" algn="ctr" rtl="0">
              <a:spcBef>
                <a:spcPts val="0"/>
              </a:spcBef>
              <a:spcAft>
                <a:spcPts val="0"/>
              </a:spcAft>
              <a:buSzPts val="700"/>
              <a:buNone/>
              <a:defRPr sz="1100">
                <a:latin typeface="Roboto"/>
                <a:ea typeface="Roboto"/>
                <a:cs typeface="Roboto"/>
                <a:sym typeface="Roboto"/>
              </a:defRPr>
            </a:lvl3pPr>
            <a:lvl4pPr lvl="3" algn="ctr" rtl="0">
              <a:spcBef>
                <a:spcPts val="0"/>
              </a:spcBef>
              <a:spcAft>
                <a:spcPts val="0"/>
              </a:spcAft>
              <a:buSzPts val="700"/>
              <a:buNone/>
              <a:defRPr sz="1100">
                <a:latin typeface="Roboto"/>
                <a:ea typeface="Roboto"/>
                <a:cs typeface="Roboto"/>
                <a:sym typeface="Roboto"/>
              </a:defRPr>
            </a:lvl4pPr>
            <a:lvl5pPr lvl="4" algn="ctr" rtl="0">
              <a:spcBef>
                <a:spcPts val="0"/>
              </a:spcBef>
              <a:spcAft>
                <a:spcPts val="0"/>
              </a:spcAft>
              <a:buSzPts val="700"/>
              <a:buNone/>
              <a:defRPr sz="1100">
                <a:latin typeface="Roboto"/>
                <a:ea typeface="Roboto"/>
                <a:cs typeface="Roboto"/>
                <a:sym typeface="Roboto"/>
              </a:defRPr>
            </a:lvl5pPr>
            <a:lvl6pPr lvl="5" algn="ctr" rtl="0">
              <a:spcBef>
                <a:spcPts val="0"/>
              </a:spcBef>
              <a:spcAft>
                <a:spcPts val="0"/>
              </a:spcAft>
              <a:buSzPts val="700"/>
              <a:buNone/>
              <a:defRPr sz="1100">
                <a:latin typeface="Roboto"/>
                <a:ea typeface="Roboto"/>
                <a:cs typeface="Roboto"/>
                <a:sym typeface="Roboto"/>
              </a:defRPr>
            </a:lvl6pPr>
            <a:lvl7pPr lvl="6" algn="ctr" rtl="0">
              <a:spcBef>
                <a:spcPts val="0"/>
              </a:spcBef>
              <a:spcAft>
                <a:spcPts val="0"/>
              </a:spcAft>
              <a:buSzPts val="700"/>
              <a:buNone/>
              <a:defRPr sz="1100">
                <a:latin typeface="Roboto"/>
                <a:ea typeface="Roboto"/>
                <a:cs typeface="Roboto"/>
                <a:sym typeface="Roboto"/>
              </a:defRPr>
            </a:lvl7pPr>
            <a:lvl8pPr lvl="7" algn="ctr" rtl="0">
              <a:spcBef>
                <a:spcPts val="0"/>
              </a:spcBef>
              <a:spcAft>
                <a:spcPts val="0"/>
              </a:spcAft>
              <a:buSzPts val="700"/>
              <a:buNone/>
              <a:defRPr sz="1100">
                <a:latin typeface="Roboto"/>
                <a:ea typeface="Roboto"/>
                <a:cs typeface="Roboto"/>
                <a:sym typeface="Roboto"/>
              </a:defRPr>
            </a:lvl8pPr>
            <a:lvl9pPr lvl="8" algn="ctr" rtl="0">
              <a:spcBef>
                <a:spcPts val="0"/>
              </a:spcBef>
              <a:spcAft>
                <a:spcPts val="0"/>
              </a:spcAft>
              <a:buSzPts val="700"/>
              <a:buNone/>
              <a:defRPr sz="1100">
                <a:latin typeface="Roboto"/>
                <a:ea typeface="Roboto"/>
                <a:cs typeface="Roboto"/>
                <a:sym typeface="Roboto"/>
              </a:defRPr>
            </a:lvl9pPr>
          </a:lstStyle>
          <a:p>
            <a:endParaRPr/>
          </a:p>
        </p:txBody>
      </p:sp>
      <p:sp>
        <p:nvSpPr>
          <p:cNvPr id="734" name="Google Shape;734;p108"/>
          <p:cNvSpPr txBox="1">
            <a:spLocks noGrp="1"/>
          </p:cNvSpPr>
          <p:nvPr>
            <p:ph type="title" idx="16"/>
          </p:nvPr>
        </p:nvSpPr>
        <p:spPr>
          <a:xfrm>
            <a:off x="9217150" y="4969925"/>
            <a:ext cx="2660100" cy="525000"/>
          </a:xfrm>
          <a:prstGeom prst="rect">
            <a:avLst/>
          </a:prstGeom>
        </p:spPr>
        <p:txBody>
          <a:bodyPr spcFirstLastPara="1" wrap="square" lIns="91425" tIns="45700" rIns="91425" bIns="45700" anchor="t" anchorCtr="0">
            <a:noAutofit/>
          </a:bodyPr>
          <a:lstStyle>
            <a:lvl1pPr lvl="0" algn="ctr" rtl="0">
              <a:spcBef>
                <a:spcPts val="0"/>
              </a:spcBef>
              <a:spcAft>
                <a:spcPts val="0"/>
              </a:spcAft>
              <a:buClr>
                <a:schemeClr val="accent3"/>
              </a:buClr>
              <a:buSzPts val="2200"/>
              <a:buNone/>
              <a:defRPr sz="2200">
                <a:solidFill>
                  <a:schemeClr val="accent3"/>
                </a:solidFill>
                <a:latin typeface="Roboto"/>
                <a:ea typeface="Roboto"/>
                <a:cs typeface="Roboto"/>
                <a:sym typeface="Roboto"/>
              </a:defRPr>
            </a:lvl1pPr>
            <a:lvl2pPr lvl="1" algn="ctr" rtl="0">
              <a:spcBef>
                <a:spcPts val="0"/>
              </a:spcBef>
              <a:spcAft>
                <a:spcPts val="0"/>
              </a:spcAft>
              <a:buSzPts val="300"/>
              <a:buNone/>
              <a:defRPr sz="700">
                <a:latin typeface="Roboto"/>
                <a:ea typeface="Roboto"/>
                <a:cs typeface="Roboto"/>
                <a:sym typeface="Roboto"/>
              </a:defRPr>
            </a:lvl2pPr>
            <a:lvl3pPr lvl="2" algn="ctr" rtl="0">
              <a:spcBef>
                <a:spcPts val="0"/>
              </a:spcBef>
              <a:spcAft>
                <a:spcPts val="0"/>
              </a:spcAft>
              <a:buSzPts val="300"/>
              <a:buNone/>
              <a:defRPr sz="700">
                <a:latin typeface="Roboto"/>
                <a:ea typeface="Roboto"/>
                <a:cs typeface="Roboto"/>
                <a:sym typeface="Roboto"/>
              </a:defRPr>
            </a:lvl3pPr>
            <a:lvl4pPr lvl="3" algn="ctr" rtl="0">
              <a:spcBef>
                <a:spcPts val="0"/>
              </a:spcBef>
              <a:spcAft>
                <a:spcPts val="0"/>
              </a:spcAft>
              <a:buSzPts val="300"/>
              <a:buNone/>
              <a:defRPr sz="700">
                <a:latin typeface="Roboto"/>
                <a:ea typeface="Roboto"/>
                <a:cs typeface="Roboto"/>
                <a:sym typeface="Roboto"/>
              </a:defRPr>
            </a:lvl4pPr>
            <a:lvl5pPr lvl="4" algn="ctr" rtl="0">
              <a:spcBef>
                <a:spcPts val="0"/>
              </a:spcBef>
              <a:spcAft>
                <a:spcPts val="0"/>
              </a:spcAft>
              <a:buSzPts val="300"/>
              <a:buNone/>
              <a:defRPr sz="700">
                <a:latin typeface="Roboto"/>
                <a:ea typeface="Roboto"/>
                <a:cs typeface="Roboto"/>
                <a:sym typeface="Roboto"/>
              </a:defRPr>
            </a:lvl5pPr>
            <a:lvl6pPr lvl="5" algn="ctr" rtl="0">
              <a:spcBef>
                <a:spcPts val="0"/>
              </a:spcBef>
              <a:spcAft>
                <a:spcPts val="0"/>
              </a:spcAft>
              <a:buSzPts val="300"/>
              <a:buNone/>
              <a:defRPr sz="700">
                <a:latin typeface="Roboto"/>
                <a:ea typeface="Roboto"/>
                <a:cs typeface="Roboto"/>
                <a:sym typeface="Roboto"/>
              </a:defRPr>
            </a:lvl6pPr>
            <a:lvl7pPr lvl="6" algn="ctr" rtl="0">
              <a:spcBef>
                <a:spcPts val="0"/>
              </a:spcBef>
              <a:spcAft>
                <a:spcPts val="0"/>
              </a:spcAft>
              <a:buSzPts val="300"/>
              <a:buNone/>
              <a:defRPr sz="700">
                <a:latin typeface="Roboto"/>
                <a:ea typeface="Roboto"/>
                <a:cs typeface="Roboto"/>
                <a:sym typeface="Roboto"/>
              </a:defRPr>
            </a:lvl7pPr>
            <a:lvl8pPr lvl="7" algn="ctr" rtl="0">
              <a:spcBef>
                <a:spcPts val="0"/>
              </a:spcBef>
              <a:spcAft>
                <a:spcPts val="0"/>
              </a:spcAft>
              <a:buSzPts val="300"/>
              <a:buNone/>
              <a:defRPr sz="700">
                <a:latin typeface="Roboto"/>
                <a:ea typeface="Roboto"/>
                <a:cs typeface="Roboto"/>
                <a:sym typeface="Roboto"/>
              </a:defRPr>
            </a:lvl8pPr>
            <a:lvl9pPr lvl="8" algn="ctr" rtl="0">
              <a:spcBef>
                <a:spcPts val="0"/>
              </a:spcBef>
              <a:spcAft>
                <a:spcPts val="0"/>
              </a:spcAft>
              <a:buSzPts val="300"/>
              <a:buNone/>
              <a:defRPr sz="700">
                <a:latin typeface="Roboto"/>
                <a:ea typeface="Roboto"/>
                <a:cs typeface="Roboto"/>
                <a:sym typeface="Roboto"/>
              </a:defRPr>
            </a:lvl9pPr>
          </a:lstStyle>
          <a:p>
            <a:endParaRPr/>
          </a:p>
        </p:txBody>
      </p:sp>
      <p:sp>
        <p:nvSpPr>
          <p:cNvPr id="735" name="Google Shape;735;p108"/>
          <p:cNvSpPr txBox="1">
            <a:spLocks noGrp="1"/>
          </p:cNvSpPr>
          <p:nvPr>
            <p:ph type="title" idx="17"/>
          </p:nvPr>
        </p:nvSpPr>
        <p:spPr>
          <a:xfrm>
            <a:off x="9217150" y="5449950"/>
            <a:ext cx="2660100" cy="525000"/>
          </a:xfrm>
          <a:prstGeom prst="rect">
            <a:avLst/>
          </a:prstGeom>
        </p:spPr>
        <p:txBody>
          <a:bodyPr spcFirstLastPara="1" wrap="square" lIns="91425" tIns="45700" rIns="91425" bIns="45700" anchor="t" anchorCtr="0">
            <a:noAutofit/>
          </a:bodyPr>
          <a:lstStyle>
            <a:lvl1pPr lvl="0" algn="ctr" rtl="0">
              <a:spcBef>
                <a:spcPts val="0"/>
              </a:spcBef>
              <a:spcAft>
                <a:spcPts val="0"/>
              </a:spcAft>
              <a:buClr>
                <a:schemeClr val="lt1"/>
              </a:buClr>
              <a:buSzPts val="1900"/>
              <a:buNone/>
              <a:defRPr sz="1900" b="0">
                <a:solidFill>
                  <a:schemeClr val="lt1"/>
                </a:solidFill>
                <a:latin typeface="Roboto"/>
                <a:ea typeface="Roboto"/>
                <a:cs typeface="Roboto"/>
                <a:sym typeface="Roboto"/>
              </a:defRPr>
            </a:lvl1pPr>
            <a:lvl2pPr lvl="1" algn="ctr" rtl="0">
              <a:spcBef>
                <a:spcPts val="0"/>
              </a:spcBef>
              <a:spcAft>
                <a:spcPts val="0"/>
              </a:spcAft>
              <a:buSzPts val="700"/>
              <a:buNone/>
              <a:defRPr sz="1100">
                <a:latin typeface="Roboto"/>
                <a:ea typeface="Roboto"/>
                <a:cs typeface="Roboto"/>
                <a:sym typeface="Roboto"/>
              </a:defRPr>
            </a:lvl2pPr>
            <a:lvl3pPr lvl="2" algn="ctr" rtl="0">
              <a:spcBef>
                <a:spcPts val="0"/>
              </a:spcBef>
              <a:spcAft>
                <a:spcPts val="0"/>
              </a:spcAft>
              <a:buSzPts val="700"/>
              <a:buNone/>
              <a:defRPr sz="1100">
                <a:latin typeface="Roboto"/>
                <a:ea typeface="Roboto"/>
                <a:cs typeface="Roboto"/>
                <a:sym typeface="Roboto"/>
              </a:defRPr>
            </a:lvl3pPr>
            <a:lvl4pPr lvl="3" algn="ctr" rtl="0">
              <a:spcBef>
                <a:spcPts val="0"/>
              </a:spcBef>
              <a:spcAft>
                <a:spcPts val="0"/>
              </a:spcAft>
              <a:buSzPts val="700"/>
              <a:buNone/>
              <a:defRPr sz="1100">
                <a:latin typeface="Roboto"/>
                <a:ea typeface="Roboto"/>
                <a:cs typeface="Roboto"/>
                <a:sym typeface="Roboto"/>
              </a:defRPr>
            </a:lvl4pPr>
            <a:lvl5pPr lvl="4" algn="ctr" rtl="0">
              <a:spcBef>
                <a:spcPts val="0"/>
              </a:spcBef>
              <a:spcAft>
                <a:spcPts val="0"/>
              </a:spcAft>
              <a:buSzPts val="700"/>
              <a:buNone/>
              <a:defRPr sz="1100">
                <a:latin typeface="Roboto"/>
                <a:ea typeface="Roboto"/>
                <a:cs typeface="Roboto"/>
                <a:sym typeface="Roboto"/>
              </a:defRPr>
            </a:lvl5pPr>
            <a:lvl6pPr lvl="5" algn="ctr" rtl="0">
              <a:spcBef>
                <a:spcPts val="0"/>
              </a:spcBef>
              <a:spcAft>
                <a:spcPts val="0"/>
              </a:spcAft>
              <a:buSzPts val="700"/>
              <a:buNone/>
              <a:defRPr sz="1100">
                <a:latin typeface="Roboto"/>
                <a:ea typeface="Roboto"/>
                <a:cs typeface="Roboto"/>
                <a:sym typeface="Roboto"/>
              </a:defRPr>
            </a:lvl6pPr>
            <a:lvl7pPr lvl="6" algn="ctr" rtl="0">
              <a:spcBef>
                <a:spcPts val="0"/>
              </a:spcBef>
              <a:spcAft>
                <a:spcPts val="0"/>
              </a:spcAft>
              <a:buSzPts val="700"/>
              <a:buNone/>
              <a:defRPr sz="1100">
                <a:latin typeface="Roboto"/>
                <a:ea typeface="Roboto"/>
                <a:cs typeface="Roboto"/>
                <a:sym typeface="Roboto"/>
              </a:defRPr>
            </a:lvl7pPr>
            <a:lvl8pPr lvl="7" algn="ctr" rtl="0">
              <a:spcBef>
                <a:spcPts val="0"/>
              </a:spcBef>
              <a:spcAft>
                <a:spcPts val="0"/>
              </a:spcAft>
              <a:buSzPts val="700"/>
              <a:buNone/>
              <a:defRPr sz="1100">
                <a:latin typeface="Roboto"/>
                <a:ea typeface="Roboto"/>
                <a:cs typeface="Roboto"/>
                <a:sym typeface="Roboto"/>
              </a:defRPr>
            </a:lvl8pPr>
            <a:lvl9pPr lvl="8" algn="ctr" rtl="0">
              <a:spcBef>
                <a:spcPts val="0"/>
              </a:spcBef>
              <a:spcAft>
                <a:spcPts val="0"/>
              </a:spcAft>
              <a:buSzPts val="700"/>
              <a:buNone/>
              <a:defRPr sz="1100">
                <a:latin typeface="Roboto"/>
                <a:ea typeface="Roboto"/>
                <a:cs typeface="Roboto"/>
                <a:sym typeface="Roboto"/>
              </a:defRPr>
            </a:lvl9pPr>
          </a:lstStyle>
          <a:p>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Custom Layout 1">
  <p:cSld name="CUSTOM_2">
    <p:spTree>
      <p:nvGrpSpPr>
        <p:cNvPr id="1" name="Shape 736"/>
        <p:cNvGrpSpPr/>
        <p:nvPr/>
      </p:nvGrpSpPr>
      <p:grpSpPr>
        <a:xfrm>
          <a:off x="0" y="0"/>
          <a:ext cx="0" cy="0"/>
          <a:chOff x="0" y="0"/>
          <a:chExt cx="0" cy="0"/>
        </a:xfrm>
      </p:grpSpPr>
      <p:sp>
        <p:nvSpPr>
          <p:cNvPr id="737" name="Google Shape;737;p109"/>
          <p:cNvSpPr/>
          <p:nvPr/>
        </p:nvSpPr>
        <p:spPr>
          <a:xfrm rot="-5400000">
            <a:off x="7790700" y="2456675"/>
            <a:ext cx="4401300" cy="44013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109"/>
          <p:cNvSpPr txBox="1">
            <a:spLocks noGrp="1"/>
          </p:cNvSpPr>
          <p:nvPr>
            <p:ph type="sldNum" idx="12"/>
          </p:nvPr>
        </p:nvSpPr>
        <p:spPr>
          <a:xfrm>
            <a:off x="0" y="6352900"/>
            <a:ext cx="500700" cy="525000"/>
          </a:xfrm>
          <a:prstGeom prst="rect">
            <a:avLst/>
          </a:prstGeom>
          <a:noFill/>
          <a:ln>
            <a:noFill/>
          </a:ln>
        </p:spPr>
        <p:txBody>
          <a:bodyPr spcFirstLastPara="1" wrap="square" lIns="91425" tIns="91425" rIns="91425" bIns="91425" anchor="ctr" anchorCtr="0">
            <a:noAutofit/>
          </a:bodyPr>
          <a:lstStyle>
            <a:lvl1pPr lvl="0" rtl="0">
              <a:buNone/>
              <a:defRPr b="1">
                <a:solidFill>
                  <a:schemeClr val="lt1"/>
                </a:solidFill>
              </a:defRPr>
            </a:lvl1pPr>
            <a:lvl2pPr lvl="1" rtl="0">
              <a:buNone/>
              <a:defRPr b="1">
                <a:solidFill>
                  <a:schemeClr val="lt1"/>
                </a:solidFill>
              </a:defRPr>
            </a:lvl2pPr>
            <a:lvl3pPr lvl="2" rtl="0">
              <a:buNone/>
              <a:defRPr b="1">
                <a:solidFill>
                  <a:schemeClr val="lt1"/>
                </a:solidFill>
              </a:defRPr>
            </a:lvl3pPr>
            <a:lvl4pPr lvl="3" rtl="0">
              <a:buNone/>
              <a:defRPr b="1">
                <a:solidFill>
                  <a:schemeClr val="lt1"/>
                </a:solidFill>
              </a:defRPr>
            </a:lvl4pPr>
            <a:lvl5pPr lvl="4" rtl="0">
              <a:buNone/>
              <a:defRPr b="1">
                <a:solidFill>
                  <a:schemeClr val="lt1"/>
                </a:solidFill>
              </a:defRPr>
            </a:lvl5pPr>
            <a:lvl6pPr lvl="5" rtl="0">
              <a:buNone/>
              <a:defRPr b="1">
                <a:solidFill>
                  <a:schemeClr val="lt1"/>
                </a:solidFill>
              </a:defRPr>
            </a:lvl6pPr>
            <a:lvl7pPr lvl="6" rtl="0">
              <a:buNone/>
              <a:defRPr b="1">
                <a:solidFill>
                  <a:schemeClr val="lt1"/>
                </a:solidFill>
              </a:defRPr>
            </a:lvl7pPr>
            <a:lvl8pPr lvl="7" rtl="0">
              <a:buNone/>
              <a:defRPr b="1">
                <a:solidFill>
                  <a:schemeClr val="lt1"/>
                </a:solidFill>
              </a:defRPr>
            </a:lvl8pPr>
            <a:lvl9pPr lvl="8" rtl="0">
              <a:buNone/>
              <a:defRPr b="1">
                <a:solidFill>
                  <a:schemeClr val="lt1"/>
                </a:solidFill>
              </a:defRPr>
            </a:lvl9pPr>
          </a:lstStyle>
          <a:p>
            <a:pPr marL="0" lvl="0" indent="0" algn="l" rtl="0">
              <a:spcBef>
                <a:spcPts val="0"/>
              </a:spcBef>
              <a:spcAft>
                <a:spcPts val="0"/>
              </a:spcAft>
              <a:buNone/>
            </a:pPr>
            <a:fld id="{00000000-1234-1234-1234-123412341234}" type="slidenum">
              <a:rPr lang="en-US"/>
              <a:t>‹#›</a:t>
            </a:fld>
            <a:endParaRPr/>
          </a:p>
        </p:txBody>
      </p:sp>
      <p:sp>
        <p:nvSpPr>
          <p:cNvPr id="739" name="Google Shape;739;p109"/>
          <p:cNvSpPr>
            <a:spLocks noGrp="1"/>
          </p:cNvSpPr>
          <p:nvPr>
            <p:ph type="pic" idx="2"/>
          </p:nvPr>
        </p:nvSpPr>
        <p:spPr>
          <a:xfrm>
            <a:off x="7409500" y="537700"/>
            <a:ext cx="4237800" cy="5726100"/>
          </a:xfrm>
          <a:prstGeom prst="rect">
            <a:avLst/>
          </a:prstGeom>
          <a:noFill/>
          <a:ln>
            <a:noFill/>
          </a:ln>
        </p:spPr>
      </p:sp>
      <p:sp>
        <p:nvSpPr>
          <p:cNvPr id="740" name="Google Shape;740;p109"/>
          <p:cNvSpPr txBox="1">
            <a:spLocks noGrp="1"/>
          </p:cNvSpPr>
          <p:nvPr>
            <p:ph type="title"/>
          </p:nvPr>
        </p:nvSpPr>
        <p:spPr>
          <a:xfrm>
            <a:off x="360500" y="15875"/>
            <a:ext cx="70491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rgbClr val="0E416B"/>
              </a:buClr>
              <a:buSzPts val="1400"/>
              <a:buFont typeface="Roboto Black"/>
              <a:buNone/>
              <a:defRPr sz="4000" b="0">
                <a:solidFill>
                  <a:srgbClr val="0E416B"/>
                </a:solidFill>
                <a:latin typeface="Roboto Black"/>
                <a:ea typeface="Roboto Black"/>
                <a:cs typeface="Roboto Black"/>
                <a:sym typeface="Roboto Black"/>
              </a:defRPr>
            </a:lvl1pPr>
            <a:lvl2pPr lvl="1"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2pPr>
            <a:lvl3pPr lvl="2"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3pPr>
            <a:lvl4pPr lvl="3"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4pPr>
            <a:lvl5pPr lvl="4"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5pPr>
            <a:lvl6pPr lvl="5"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6pPr>
            <a:lvl7pPr lvl="6"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7pPr>
            <a:lvl8pPr lvl="7"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8pPr>
            <a:lvl9pPr lvl="8"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9pPr>
          </a:lstStyle>
          <a:p>
            <a:endParaRPr/>
          </a:p>
        </p:txBody>
      </p:sp>
      <p:sp>
        <p:nvSpPr>
          <p:cNvPr id="741" name="Google Shape;741;p109"/>
          <p:cNvSpPr txBox="1">
            <a:spLocks noGrp="1"/>
          </p:cNvSpPr>
          <p:nvPr>
            <p:ph type="body" idx="1"/>
          </p:nvPr>
        </p:nvSpPr>
        <p:spPr>
          <a:xfrm>
            <a:off x="360500" y="1341575"/>
            <a:ext cx="6789900" cy="48354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2"/>
              </a:buClr>
              <a:buSzPts val="1800"/>
              <a:buChar char="•"/>
              <a:defRPr>
                <a:solidFill>
                  <a:schemeClr val="dk2"/>
                </a:solidFill>
              </a:defRPr>
            </a:lvl1pPr>
            <a:lvl2pPr marL="914400" lvl="1" indent="-342900" algn="l" rtl="0">
              <a:lnSpc>
                <a:spcPct val="90000"/>
              </a:lnSpc>
              <a:spcBef>
                <a:spcPts val="500"/>
              </a:spcBef>
              <a:spcAft>
                <a:spcPts val="0"/>
              </a:spcAft>
              <a:buClr>
                <a:schemeClr val="dk2"/>
              </a:buClr>
              <a:buSzPts val="1800"/>
              <a:buChar char="•"/>
              <a:defRPr>
                <a:solidFill>
                  <a:schemeClr val="dk2"/>
                </a:solidFill>
              </a:defRPr>
            </a:lvl2pPr>
            <a:lvl3pPr marL="1371600" lvl="2" indent="-342900" algn="l" rtl="0">
              <a:lnSpc>
                <a:spcPct val="90000"/>
              </a:lnSpc>
              <a:spcBef>
                <a:spcPts val="500"/>
              </a:spcBef>
              <a:spcAft>
                <a:spcPts val="0"/>
              </a:spcAft>
              <a:buClr>
                <a:schemeClr val="dk2"/>
              </a:buClr>
              <a:buSzPts val="1800"/>
              <a:buChar char="•"/>
              <a:defRPr>
                <a:solidFill>
                  <a:schemeClr val="dk2"/>
                </a:solidFill>
              </a:defRPr>
            </a:lvl3pPr>
            <a:lvl4pPr marL="1828800" lvl="3" indent="-342900" algn="l" rtl="0">
              <a:lnSpc>
                <a:spcPct val="90000"/>
              </a:lnSpc>
              <a:spcBef>
                <a:spcPts val="500"/>
              </a:spcBef>
              <a:spcAft>
                <a:spcPts val="0"/>
              </a:spcAft>
              <a:buClr>
                <a:schemeClr val="dk2"/>
              </a:buClr>
              <a:buSzPts val="1800"/>
              <a:buChar char="•"/>
              <a:defRPr>
                <a:solidFill>
                  <a:schemeClr val="dk2"/>
                </a:solidFill>
              </a:defRPr>
            </a:lvl4pPr>
            <a:lvl5pPr marL="2286000" lvl="4" indent="-342900" algn="l" rtl="0">
              <a:lnSpc>
                <a:spcPct val="90000"/>
              </a:lnSpc>
              <a:spcBef>
                <a:spcPts val="500"/>
              </a:spcBef>
              <a:spcAft>
                <a:spcPts val="0"/>
              </a:spcAft>
              <a:buClr>
                <a:schemeClr val="dk2"/>
              </a:buClr>
              <a:buSzPts val="1800"/>
              <a:buChar char="•"/>
              <a:defRPr>
                <a:solidFill>
                  <a:schemeClr val="dk2"/>
                </a:solidFill>
              </a:defRPr>
            </a:lvl5pPr>
            <a:lvl6pPr marL="2743200" lvl="5" indent="-342900" algn="l" rtl="0">
              <a:lnSpc>
                <a:spcPct val="90000"/>
              </a:lnSpc>
              <a:spcBef>
                <a:spcPts val="500"/>
              </a:spcBef>
              <a:spcAft>
                <a:spcPts val="0"/>
              </a:spcAft>
              <a:buClr>
                <a:schemeClr val="dk2"/>
              </a:buClr>
              <a:buSzPts val="1800"/>
              <a:buChar char="•"/>
              <a:defRPr>
                <a:solidFill>
                  <a:schemeClr val="dk2"/>
                </a:solidFill>
              </a:defRPr>
            </a:lvl6pPr>
            <a:lvl7pPr marL="3200400" lvl="6" indent="-342900" algn="l" rtl="0">
              <a:lnSpc>
                <a:spcPct val="90000"/>
              </a:lnSpc>
              <a:spcBef>
                <a:spcPts val="500"/>
              </a:spcBef>
              <a:spcAft>
                <a:spcPts val="0"/>
              </a:spcAft>
              <a:buClr>
                <a:schemeClr val="dk2"/>
              </a:buClr>
              <a:buSzPts val="1800"/>
              <a:buChar char="•"/>
              <a:defRPr>
                <a:solidFill>
                  <a:schemeClr val="dk2"/>
                </a:solidFill>
              </a:defRPr>
            </a:lvl7pPr>
            <a:lvl8pPr marL="3657600" lvl="7" indent="-342900" algn="l" rtl="0">
              <a:lnSpc>
                <a:spcPct val="90000"/>
              </a:lnSpc>
              <a:spcBef>
                <a:spcPts val="500"/>
              </a:spcBef>
              <a:spcAft>
                <a:spcPts val="0"/>
              </a:spcAft>
              <a:buClr>
                <a:schemeClr val="dk2"/>
              </a:buClr>
              <a:buSzPts val="1800"/>
              <a:buChar char="•"/>
              <a:defRPr>
                <a:solidFill>
                  <a:schemeClr val="dk2"/>
                </a:solidFill>
              </a:defRPr>
            </a:lvl8pPr>
            <a:lvl9pPr marL="4114800" lvl="8" indent="-342900" algn="l" rtl="0">
              <a:lnSpc>
                <a:spcPct val="90000"/>
              </a:lnSpc>
              <a:spcBef>
                <a:spcPts val="500"/>
              </a:spcBef>
              <a:spcAft>
                <a:spcPts val="0"/>
              </a:spcAft>
              <a:buClr>
                <a:schemeClr val="dk2"/>
              </a:buClr>
              <a:buSzPts val="1800"/>
              <a:buChar char="•"/>
              <a:defRPr>
                <a:solidFill>
                  <a:schemeClr val="dk2"/>
                </a:solidFill>
              </a:defRPr>
            </a:lvl9pPr>
          </a:lstStyle>
          <a:p>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Custom Layout 1 5">
  <p:cSld name="CUSTOM_2_5">
    <p:spTree>
      <p:nvGrpSpPr>
        <p:cNvPr id="1" name="Shape 742"/>
        <p:cNvGrpSpPr/>
        <p:nvPr/>
      </p:nvGrpSpPr>
      <p:grpSpPr>
        <a:xfrm>
          <a:off x="0" y="0"/>
          <a:ext cx="0" cy="0"/>
          <a:chOff x="0" y="0"/>
          <a:chExt cx="0" cy="0"/>
        </a:xfrm>
      </p:grpSpPr>
      <p:sp>
        <p:nvSpPr>
          <p:cNvPr id="743" name="Google Shape;743;p110"/>
          <p:cNvSpPr/>
          <p:nvPr/>
        </p:nvSpPr>
        <p:spPr>
          <a:xfrm rot="-5400000">
            <a:off x="7790700" y="2456675"/>
            <a:ext cx="4401300" cy="44013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110"/>
          <p:cNvSpPr txBox="1">
            <a:spLocks noGrp="1"/>
          </p:cNvSpPr>
          <p:nvPr>
            <p:ph type="sldNum" idx="12"/>
          </p:nvPr>
        </p:nvSpPr>
        <p:spPr>
          <a:xfrm>
            <a:off x="0" y="6352900"/>
            <a:ext cx="500700" cy="525000"/>
          </a:xfrm>
          <a:prstGeom prst="rect">
            <a:avLst/>
          </a:prstGeom>
          <a:noFill/>
          <a:ln>
            <a:noFill/>
          </a:ln>
        </p:spPr>
        <p:txBody>
          <a:bodyPr spcFirstLastPara="1" wrap="square" lIns="91425" tIns="91425" rIns="91425" bIns="91425" anchor="ctr" anchorCtr="0">
            <a:noAutofit/>
          </a:bodyPr>
          <a:lstStyle>
            <a:lvl1pPr lvl="0" rtl="0">
              <a:buNone/>
              <a:defRPr b="1">
                <a:solidFill>
                  <a:schemeClr val="lt1"/>
                </a:solidFill>
              </a:defRPr>
            </a:lvl1pPr>
            <a:lvl2pPr lvl="1" rtl="0">
              <a:buNone/>
              <a:defRPr b="1">
                <a:solidFill>
                  <a:schemeClr val="lt1"/>
                </a:solidFill>
              </a:defRPr>
            </a:lvl2pPr>
            <a:lvl3pPr lvl="2" rtl="0">
              <a:buNone/>
              <a:defRPr b="1">
                <a:solidFill>
                  <a:schemeClr val="lt1"/>
                </a:solidFill>
              </a:defRPr>
            </a:lvl3pPr>
            <a:lvl4pPr lvl="3" rtl="0">
              <a:buNone/>
              <a:defRPr b="1">
                <a:solidFill>
                  <a:schemeClr val="lt1"/>
                </a:solidFill>
              </a:defRPr>
            </a:lvl4pPr>
            <a:lvl5pPr lvl="4" rtl="0">
              <a:buNone/>
              <a:defRPr b="1">
                <a:solidFill>
                  <a:schemeClr val="lt1"/>
                </a:solidFill>
              </a:defRPr>
            </a:lvl5pPr>
            <a:lvl6pPr lvl="5" rtl="0">
              <a:buNone/>
              <a:defRPr b="1">
                <a:solidFill>
                  <a:schemeClr val="lt1"/>
                </a:solidFill>
              </a:defRPr>
            </a:lvl6pPr>
            <a:lvl7pPr lvl="6" rtl="0">
              <a:buNone/>
              <a:defRPr b="1">
                <a:solidFill>
                  <a:schemeClr val="lt1"/>
                </a:solidFill>
              </a:defRPr>
            </a:lvl7pPr>
            <a:lvl8pPr lvl="7" rtl="0">
              <a:buNone/>
              <a:defRPr b="1">
                <a:solidFill>
                  <a:schemeClr val="lt1"/>
                </a:solidFill>
              </a:defRPr>
            </a:lvl8pPr>
            <a:lvl9pPr lvl="8" rtl="0">
              <a:buNone/>
              <a:defRPr b="1">
                <a:solidFill>
                  <a:schemeClr val="lt1"/>
                </a:solidFill>
              </a:defRPr>
            </a:lvl9pPr>
          </a:lstStyle>
          <a:p>
            <a:pPr marL="0" lvl="0" indent="0" algn="l" rtl="0">
              <a:spcBef>
                <a:spcPts val="0"/>
              </a:spcBef>
              <a:spcAft>
                <a:spcPts val="0"/>
              </a:spcAft>
              <a:buNone/>
            </a:pPr>
            <a:fld id="{00000000-1234-1234-1234-123412341234}" type="slidenum">
              <a:rPr lang="en-US"/>
              <a:t>‹#›</a:t>
            </a:fld>
            <a:endParaRPr/>
          </a:p>
        </p:txBody>
      </p:sp>
      <p:sp>
        <p:nvSpPr>
          <p:cNvPr id="745" name="Google Shape;745;p110"/>
          <p:cNvSpPr>
            <a:spLocks noGrp="1"/>
          </p:cNvSpPr>
          <p:nvPr>
            <p:ph type="pic" idx="2"/>
          </p:nvPr>
        </p:nvSpPr>
        <p:spPr>
          <a:xfrm>
            <a:off x="7409500" y="537700"/>
            <a:ext cx="4237800" cy="5726100"/>
          </a:xfrm>
          <a:prstGeom prst="rect">
            <a:avLst/>
          </a:prstGeom>
          <a:noFill/>
          <a:ln>
            <a:noFill/>
          </a:ln>
        </p:spPr>
      </p:sp>
      <p:sp>
        <p:nvSpPr>
          <p:cNvPr id="746" name="Google Shape;746;p110"/>
          <p:cNvSpPr txBox="1">
            <a:spLocks noGrp="1"/>
          </p:cNvSpPr>
          <p:nvPr>
            <p:ph type="title"/>
          </p:nvPr>
        </p:nvSpPr>
        <p:spPr>
          <a:xfrm>
            <a:off x="360500" y="15875"/>
            <a:ext cx="70959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rgbClr val="0E416B"/>
              </a:buClr>
              <a:buSzPts val="1400"/>
              <a:buFont typeface="Roboto Black"/>
              <a:buNone/>
              <a:defRPr sz="4000" b="0">
                <a:solidFill>
                  <a:srgbClr val="0E416B"/>
                </a:solidFill>
                <a:latin typeface="Roboto Black"/>
                <a:ea typeface="Roboto Black"/>
                <a:cs typeface="Roboto Black"/>
                <a:sym typeface="Roboto Black"/>
              </a:defRPr>
            </a:lvl1pPr>
            <a:lvl2pPr lvl="1"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2pPr>
            <a:lvl3pPr lvl="2"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3pPr>
            <a:lvl4pPr lvl="3"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4pPr>
            <a:lvl5pPr lvl="4"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5pPr>
            <a:lvl6pPr lvl="5"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6pPr>
            <a:lvl7pPr lvl="6"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7pPr>
            <a:lvl8pPr lvl="7"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8pPr>
            <a:lvl9pPr lvl="8"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9pPr>
          </a:lstStyle>
          <a:p>
            <a:endParaRPr/>
          </a:p>
        </p:txBody>
      </p:sp>
      <p:sp>
        <p:nvSpPr>
          <p:cNvPr id="747" name="Google Shape;747;p110"/>
          <p:cNvSpPr txBox="1">
            <a:spLocks noGrp="1"/>
          </p:cNvSpPr>
          <p:nvPr>
            <p:ph type="body" idx="1"/>
          </p:nvPr>
        </p:nvSpPr>
        <p:spPr>
          <a:xfrm>
            <a:off x="360500" y="1341575"/>
            <a:ext cx="6789900" cy="48354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2"/>
              </a:buClr>
              <a:buSzPts val="1800"/>
              <a:buChar char="•"/>
              <a:defRPr>
                <a:solidFill>
                  <a:schemeClr val="dk2"/>
                </a:solidFill>
              </a:defRPr>
            </a:lvl1pPr>
            <a:lvl2pPr marL="914400" lvl="1" indent="-342900" algn="l" rtl="0">
              <a:lnSpc>
                <a:spcPct val="90000"/>
              </a:lnSpc>
              <a:spcBef>
                <a:spcPts val="500"/>
              </a:spcBef>
              <a:spcAft>
                <a:spcPts val="0"/>
              </a:spcAft>
              <a:buClr>
                <a:schemeClr val="dk2"/>
              </a:buClr>
              <a:buSzPts val="1800"/>
              <a:buChar char="•"/>
              <a:defRPr>
                <a:solidFill>
                  <a:schemeClr val="dk2"/>
                </a:solidFill>
              </a:defRPr>
            </a:lvl2pPr>
            <a:lvl3pPr marL="1371600" lvl="2" indent="-342900" algn="l" rtl="0">
              <a:lnSpc>
                <a:spcPct val="90000"/>
              </a:lnSpc>
              <a:spcBef>
                <a:spcPts val="500"/>
              </a:spcBef>
              <a:spcAft>
                <a:spcPts val="0"/>
              </a:spcAft>
              <a:buClr>
                <a:schemeClr val="dk2"/>
              </a:buClr>
              <a:buSzPts val="1800"/>
              <a:buChar char="•"/>
              <a:defRPr>
                <a:solidFill>
                  <a:schemeClr val="dk2"/>
                </a:solidFill>
              </a:defRPr>
            </a:lvl3pPr>
            <a:lvl4pPr marL="1828800" lvl="3" indent="-342900" algn="l" rtl="0">
              <a:lnSpc>
                <a:spcPct val="90000"/>
              </a:lnSpc>
              <a:spcBef>
                <a:spcPts val="500"/>
              </a:spcBef>
              <a:spcAft>
                <a:spcPts val="0"/>
              </a:spcAft>
              <a:buClr>
                <a:schemeClr val="dk2"/>
              </a:buClr>
              <a:buSzPts val="1800"/>
              <a:buChar char="•"/>
              <a:defRPr>
                <a:solidFill>
                  <a:schemeClr val="dk2"/>
                </a:solidFill>
              </a:defRPr>
            </a:lvl4pPr>
            <a:lvl5pPr marL="2286000" lvl="4" indent="-342900" algn="l" rtl="0">
              <a:lnSpc>
                <a:spcPct val="90000"/>
              </a:lnSpc>
              <a:spcBef>
                <a:spcPts val="500"/>
              </a:spcBef>
              <a:spcAft>
                <a:spcPts val="0"/>
              </a:spcAft>
              <a:buClr>
                <a:schemeClr val="dk2"/>
              </a:buClr>
              <a:buSzPts val="1800"/>
              <a:buChar char="•"/>
              <a:defRPr>
                <a:solidFill>
                  <a:schemeClr val="dk2"/>
                </a:solidFill>
              </a:defRPr>
            </a:lvl5pPr>
            <a:lvl6pPr marL="2743200" lvl="5" indent="-342900" algn="l" rtl="0">
              <a:lnSpc>
                <a:spcPct val="90000"/>
              </a:lnSpc>
              <a:spcBef>
                <a:spcPts val="500"/>
              </a:spcBef>
              <a:spcAft>
                <a:spcPts val="0"/>
              </a:spcAft>
              <a:buClr>
                <a:schemeClr val="dk2"/>
              </a:buClr>
              <a:buSzPts val="1800"/>
              <a:buChar char="•"/>
              <a:defRPr>
                <a:solidFill>
                  <a:schemeClr val="dk2"/>
                </a:solidFill>
              </a:defRPr>
            </a:lvl6pPr>
            <a:lvl7pPr marL="3200400" lvl="6" indent="-342900" algn="l" rtl="0">
              <a:lnSpc>
                <a:spcPct val="90000"/>
              </a:lnSpc>
              <a:spcBef>
                <a:spcPts val="500"/>
              </a:spcBef>
              <a:spcAft>
                <a:spcPts val="0"/>
              </a:spcAft>
              <a:buClr>
                <a:schemeClr val="dk2"/>
              </a:buClr>
              <a:buSzPts val="1800"/>
              <a:buChar char="•"/>
              <a:defRPr>
                <a:solidFill>
                  <a:schemeClr val="dk2"/>
                </a:solidFill>
              </a:defRPr>
            </a:lvl7pPr>
            <a:lvl8pPr marL="3657600" lvl="7" indent="-342900" algn="l" rtl="0">
              <a:lnSpc>
                <a:spcPct val="90000"/>
              </a:lnSpc>
              <a:spcBef>
                <a:spcPts val="500"/>
              </a:spcBef>
              <a:spcAft>
                <a:spcPts val="0"/>
              </a:spcAft>
              <a:buClr>
                <a:schemeClr val="dk2"/>
              </a:buClr>
              <a:buSzPts val="1800"/>
              <a:buChar char="•"/>
              <a:defRPr>
                <a:solidFill>
                  <a:schemeClr val="dk2"/>
                </a:solidFill>
              </a:defRPr>
            </a:lvl8pPr>
            <a:lvl9pPr marL="4114800" lvl="8" indent="-342900" algn="l" rtl="0">
              <a:lnSpc>
                <a:spcPct val="90000"/>
              </a:lnSpc>
              <a:spcBef>
                <a:spcPts val="500"/>
              </a:spcBef>
              <a:spcAft>
                <a:spcPts val="0"/>
              </a:spcAft>
              <a:buClr>
                <a:schemeClr val="dk2"/>
              </a:buClr>
              <a:buSzPts val="1800"/>
              <a:buChar char="•"/>
              <a:defRPr>
                <a:solidFill>
                  <a:schemeClr val="dk2"/>
                </a:solidFill>
              </a:defRPr>
            </a:lvl9pPr>
          </a:lstStyle>
          <a:p>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Custom Layout 1 5 1">
  <p:cSld name="CUSTOM_2_5_1">
    <p:spTree>
      <p:nvGrpSpPr>
        <p:cNvPr id="1" name="Shape 748"/>
        <p:cNvGrpSpPr/>
        <p:nvPr/>
      </p:nvGrpSpPr>
      <p:grpSpPr>
        <a:xfrm>
          <a:off x="0" y="0"/>
          <a:ext cx="0" cy="0"/>
          <a:chOff x="0" y="0"/>
          <a:chExt cx="0" cy="0"/>
        </a:xfrm>
      </p:grpSpPr>
      <p:sp>
        <p:nvSpPr>
          <p:cNvPr id="749" name="Google Shape;749;p111"/>
          <p:cNvSpPr/>
          <p:nvPr/>
        </p:nvSpPr>
        <p:spPr>
          <a:xfrm rot="-5400000">
            <a:off x="7790700" y="2456675"/>
            <a:ext cx="4401300" cy="44013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750" name="Google Shape;750;p111"/>
          <p:cNvSpPr txBox="1">
            <a:spLocks noGrp="1"/>
          </p:cNvSpPr>
          <p:nvPr>
            <p:ph type="sldNum" idx="12"/>
          </p:nvPr>
        </p:nvSpPr>
        <p:spPr>
          <a:xfrm>
            <a:off x="0" y="6352900"/>
            <a:ext cx="500700" cy="525000"/>
          </a:xfrm>
          <a:prstGeom prst="rect">
            <a:avLst/>
          </a:prstGeom>
          <a:noFill/>
          <a:ln>
            <a:noFill/>
          </a:ln>
        </p:spPr>
        <p:txBody>
          <a:bodyPr spcFirstLastPara="1" wrap="square" lIns="91425" tIns="91425" rIns="91425" bIns="91425" anchor="ctr" anchorCtr="0">
            <a:noAutofit/>
          </a:bodyPr>
          <a:lstStyle>
            <a:lvl1pPr lvl="0" rtl="0">
              <a:buNone/>
              <a:defRPr b="1">
                <a:solidFill>
                  <a:schemeClr val="lt1"/>
                </a:solidFill>
              </a:defRPr>
            </a:lvl1pPr>
            <a:lvl2pPr lvl="1" rtl="0">
              <a:buNone/>
              <a:defRPr b="1">
                <a:solidFill>
                  <a:schemeClr val="lt1"/>
                </a:solidFill>
              </a:defRPr>
            </a:lvl2pPr>
            <a:lvl3pPr lvl="2" rtl="0">
              <a:buNone/>
              <a:defRPr b="1">
                <a:solidFill>
                  <a:schemeClr val="lt1"/>
                </a:solidFill>
              </a:defRPr>
            </a:lvl3pPr>
            <a:lvl4pPr lvl="3" rtl="0">
              <a:buNone/>
              <a:defRPr b="1">
                <a:solidFill>
                  <a:schemeClr val="lt1"/>
                </a:solidFill>
              </a:defRPr>
            </a:lvl4pPr>
            <a:lvl5pPr lvl="4" rtl="0">
              <a:buNone/>
              <a:defRPr b="1">
                <a:solidFill>
                  <a:schemeClr val="lt1"/>
                </a:solidFill>
              </a:defRPr>
            </a:lvl5pPr>
            <a:lvl6pPr lvl="5" rtl="0">
              <a:buNone/>
              <a:defRPr b="1">
                <a:solidFill>
                  <a:schemeClr val="lt1"/>
                </a:solidFill>
              </a:defRPr>
            </a:lvl6pPr>
            <a:lvl7pPr lvl="6" rtl="0">
              <a:buNone/>
              <a:defRPr b="1">
                <a:solidFill>
                  <a:schemeClr val="lt1"/>
                </a:solidFill>
              </a:defRPr>
            </a:lvl7pPr>
            <a:lvl8pPr lvl="7" rtl="0">
              <a:buNone/>
              <a:defRPr b="1">
                <a:solidFill>
                  <a:schemeClr val="lt1"/>
                </a:solidFill>
              </a:defRPr>
            </a:lvl8pPr>
            <a:lvl9pPr lvl="8" rtl="0">
              <a:buNone/>
              <a:defRPr b="1">
                <a:solidFill>
                  <a:schemeClr val="lt1"/>
                </a:solidFill>
              </a:defRPr>
            </a:lvl9pPr>
          </a:lstStyle>
          <a:p>
            <a:pPr marL="0" lvl="0" indent="0" algn="l" rtl="0">
              <a:spcBef>
                <a:spcPts val="0"/>
              </a:spcBef>
              <a:spcAft>
                <a:spcPts val="0"/>
              </a:spcAft>
              <a:buNone/>
            </a:pPr>
            <a:fld id="{00000000-1234-1234-1234-123412341234}" type="slidenum">
              <a:rPr lang="en-US"/>
              <a:t>‹#›</a:t>
            </a:fld>
            <a:endParaRPr/>
          </a:p>
        </p:txBody>
      </p:sp>
      <p:sp>
        <p:nvSpPr>
          <p:cNvPr id="751" name="Google Shape;751;p111"/>
          <p:cNvSpPr>
            <a:spLocks noGrp="1"/>
          </p:cNvSpPr>
          <p:nvPr>
            <p:ph type="pic" idx="2"/>
          </p:nvPr>
        </p:nvSpPr>
        <p:spPr>
          <a:xfrm>
            <a:off x="7409500" y="537700"/>
            <a:ext cx="4237800" cy="5726100"/>
          </a:xfrm>
          <a:prstGeom prst="rect">
            <a:avLst/>
          </a:prstGeom>
          <a:noFill/>
          <a:ln>
            <a:noFill/>
          </a:ln>
        </p:spPr>
      </p:sp>
      <p:sp>
        <p:nvSpPr>
          <p:cNvPr id="752" name="Google Shape;752;p111"/>
          <p:cNvSpPr txBox="1">
            <a:spLocks noGrp="1"/>
          </p:cNvSpPr>
          <p:nvPr>
            <p:ph type="title"/>
          </p:nvPr>
        </p:nvSpPr>
        <p:spPr>
          <a:xfrm>
            <a:off x="360500" y="15875"/>
            <a:ext cx="70491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rgbClr val="0E416B"/>
              </a:buClr>
              <a:buSzPts val="1400"/>
              <a:buFont typeface="Roboto Black"/>
              <a:buNone/>
              <a:defRPr sz="4000" b="0">
                <a:solidFill>
                  <a:srgbClr val="0E416B"/>
                </a:solidFill>
                <a:latin typeface="Roboto Black"/>
                <a:ea typeface="Roboto Black"/>
                <a:cs typeface="Roboto Black"/>
                <a:sym typeface="Roboto Black"/>
              </a:defRPr>
            </a:lvl1pPr>
            <a:lvl2pPr lvl="1"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2pPr>
            <a:lvl3pPr lvl="2"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3pPr>
            <a:lvl4pPr lvl="3"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4pPr>
            <a:lvl5pPr lvl="4"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5pPr>
            <a:lvl6pPr lvl="5"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6pPr>
            <a:lvl7pPr lvl="6"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7pPr>
            <a:lvl8pPr lvl="7"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8pPr>
            <a:lvl9pPr lvl="8"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9pPr>
          </a:lstStyle>
          <a:p>
            <a:endParaRPr/>
          </a:p>
        </p:txBody>
      </p:sp>
      <p:sp>
        <p:nvSpPr>
          <p:cNvPr id="753" name="Google Shape;753;p111"/>
          <p:cNvSpPr txBox="1">
            <a:spLocks noGrp="1"/>
          </p:cNvSpPr>
          <p:nvPr>
            <p:ph type="body" idx="1"/>
          </p:nvPr>
        </p:nvSpPr>
        <p:spPr>
          <a:xfrm>
            <a:off x="360500" y="1341575"/>
            <a:ext cx="6789900" cy="48354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2"/>
              </a:buClr>
              <a:buSzPts val="1800"/>
              <a:buChar char="•"/>
              <a:defRPr>
                <a:solidFill>
                  <a:schemeClr val="dk2"/>
                </a:solidFill>
              </a:defRPr>
            </a:lvl1pPr>
            <a:lvl2pPr marL="914400" lvl="1" indent="-342900" algn="l" rtl="0">
              <a:lnSpc>
                <a:spcPct val="90000"/>
              </a:lnSpc>
              <a:spcBef>
                <a:spcPts val="500"/>
              </a:spcBef>
              <a:spcAft>
                <a:spcPts val="0"/>
              </a:spcAft>
              <a:buClr>
                <a:schemeClr val="dk2"/>
              </a:buClr>
              <a:buSzPts val="1800"/>
              <a:buChar char="•"/>
              <a:defRPr>
                <a:solidFill>
                  <a:schemeClr val="dk2"/>
                </a:solidFill>
              </a:defRPr>
            </a:lvl2pPr>
            <a:lvl3pPr marL="1371600" lvl="2" indent="-342900" algn="l" rtl="0">
              <a:lnSpc>
                <a:spcPct val="90000"/>
              </a:lnSpc>
              <a:spcBef>
                <a:spcPts val="500"/>
              </a:spcBef>
              <a:spcAft>
                <a:spcPts val="0"/>
              </a:spcAft>
              <a:buClr>
                <a:schemeClr val="dk2"/>
              </a:buClr>
              <a:buSzPts val="1800"/>
              <a:buChar char="•"/>
              <a:defRPr>
                <a:solidFill>
                  <a:schemeClr val="dk2"/>
                </a:solidFill>
              </a:defRPr>
            </a:lvl3pPr>
            <a:lvl4pPr marL="1828800" lvl="3" indent="-342900" algn="l" rtl="0">
              <a:lnSpc>
                <a:spcPct val="90000"/>
              </a:lnSpc>
              <a:spcBef>
                <a:spcPts val="500"/>
              </a:spcBef>
              <a:spcAft>
                <a:spcPts val="0"/>
              </a:spcAft>
              <a:buClr>
                <a:schemeClr val="dk2"/>
              </a:buClr>
              <a:buSzPts val="1800"/>
              <a:buChar char="•"/>
              <a:defRPr>
                <a:solidFill>
                  <a:schemeClr val="dk2"/>
                </a:solidFill>
              </a:defRPr>
            </a:lvl4pPr>
            <a:lvl5pPr marL="2286000" lvl="4" indent="-342900" algn="l" rtl="0">
              <a:lnSpc>
                <a:spcPct val="90000"/>
              </a:lnSpc>
              <a:spcBef>
                <a:spcPts val="500"/>
              </a:spcBef>
              <a:spcAft>
                <a:spcPts val="0"/>
              </a:spcAft>
              <a:buClr>
                <a:schemeClr val="dk2"/>
              </a:buClr>
              <a:buSzPts val="1800"/>
              <a:buChar char="•"/>
              <a:defRPr>
                <a:solidFill>
                  <a:schemeClr val="dk2"/>
                </a:solidFill>
              </a:defRPr>
            </a:lvl5pPr>
            <a:lvl6pPr marL="2743200" lvl="5" indent="-342900" algn="l" rtl="0">
              <a:lnSpc>
                <a:spcPct val="90000"/>
              </a:lnSpc>
              <a:spcBef>
                <a:spcPts val="500"/>
              </a:spcBef>
              <a:spcAft>
                <a:spcPts val="0"/>
              </a:spcAft>
              <a:buClr>
                <a:schemeClr val="dk2"/>
              </a:buClr>
              <a:buSzPts val="1800"/>
              <a:buChar char="•"/>
              <a:defRPr>
                <a:solidFill>
                  <a:schemeClr val="dk2"/>
                </a:solidFill>
              </a:defRPr>
            </a:lvl6pPr>
            <a:lvl7pPr marL="3200400" lvl="6" indent="-342900" algn="l" rtl="0">
              <a:lnSpc>
                <a:spcPct val="90000"/>
              </a:lnSpc>
              <a:spcBef>
                <a:spcPts val="500"/>
              </a:spcBef>
              <a:spcAft>
                <a:spcPts val="0"/>
              </a:spcAft>
              <a:buClr>
                <a:schemeClr val="dk2"/>
              </a:buClr>
              <a:buSzPts val="1800"/>
              <a:buChar char="•"/>
              <a:defRPr>
                <a:solidFill>
                  <a:schemeClr val="dk2"/>
                </a:solidFill>
              </a:defRPr>
            </a:lvl7pPr>
            <a:lvl8pPr marL="3657600" lvl="7" indent="-342900" algn="l" rtl="0">
              <a:lnSpc>
                <a:spcPct val="90000"/>
              </a:lnSpc>
              <a:spcBef>
                <a:spcPts val="500"/>
              </a:spcBef>
              <a:spcAft>
                <a:spcPts val="0"/>
              </a:spcAft>
              <a:buClr>
                <a:schemeClr val="dk2"/>
              </a:buClr>
              <a:buSzPts val="1800"/>
              <a:buChar char="•"/>
              <a:defRPr>
                <a:solidFill>
                  <a:schemeClr val="dk2"/>
                </a:solidFill>
              </a:defRPr>
            </a:lvl8pPr>
            <a:lvl9pPr marL="4114800" lvl="8" indent="-342900" algn="l" rtl="0">
              <a:lnSpc>
                <a:spcPct val="90000"/>
              </a:lnSpc>
              <a:spcBef>
                <a:spcPts val="500"/>
              </a:spcBef>
              <a:spcAft>
                <a:spcPts val="0"/>
              </a:spcAft>
              <a:buClr>
                <a:schemeClr val="dk2"/>
              </a:buClr>
              <a:buSzPts val="1800"/>
              <a:buChar char="•"/>
              <a:defRPr>
                <a:solidFill>
                  <a:schemeClr val="dk2"/>
                </a:solidFill>
              </a:defRPr>
            </a:lvl9pPr>
          </a:lstStyle>
          <a:p>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Custom Layout 1 4">
  <p:cSld name="CUSTOM_2_4">
    <p:spTree>
      <p:nvGrpSpPr>
        <p:cNvPr id="1" name="Shape 754"/>
        <p:cNvGrpSpPr/>
        <p:nvPr/>
      </p:nvGrpSpPr>
      <p:grpSpPr>
        <a:xfrm>
          <a:off x="0" y="0"/>
          <a:ext cx="0" cy="0"/>
          <a:chOff x="0" y="0"/>
          <a:chExt cx="0" cy="0"/>
        </a:xfrm>
      </p:grpSpPr>
      <p:sp>
        <p:nvSpPr>
          <p:cNvPr id="755" name="Google Shape;755;p112"/>
          <p:cNvSpPr txBox="1">
            <a:spLocks noGrp="1"/>
          </p:cNvSpPr>
          <p:nvPr>
            <p:ph type="sldNum" idx="12"/>
          </p:nvPr>
        </p:nvSpPr>
        <p:spPr>
          <a:xfrm>
            <a:off x="0" y="6352900"/>
            <a:ext cx="500700" cy="525000"/>
          </a:xfrm>
          <a:prstGeom prst="rect">
            <a:avLst/>
          </a:prstGeom>
          <a:noFill/>
          <a:ln>
            <a:noFill/>
          </a:ln>
        </p:spPr>
        <p:txBody>
          <a:bodyPr spcFirstLastPara="1" wrap="square" lIns="91425" tIns="91425" rIns="91425" bIns="91425" anchor="ctr" anchorCtr="0">
            <a:noAutofit/>
          </a:bodyPr>
          <a:lstStyle>
            <a:lvl1pPr lvl="0" rtl="0">
              <a:buNone/>
              <a:defRPr b="1">
                <a:solidFill>
                  <a:schemeClr val="lt1"/>
                </a:solidFill>
              </a:defRPr>
            </a:lvl1pPr>
            <a:lvl2pPr lvl="1" rtl="0">
              <a:buNone/>
              <a:defRPr b="1">
                <a:solidFill>
                  <a:schemeClr val="lt1"/>
                </a:solidFill>
              </a:defRPr>
            </a:lvl2pPr>
            <a:lvl3pPr lvl="2" rtl="0">
              <a:buNone/>
              <a:defRPr b="1">
                <a:solidFill>
                  <a:schemeClr val="lt1"/>
                </a:solidFill>
              </a:defRPr>
            </a:lvl3pPr>
            <a:lvl4pPr lvl="3" rtl="0">
              <a:buNone/>
              <a:defRPr b="1">
                <a:solidFill>
                  <a:schemeClr val="lt1"/>
                </a:solidFill>
              </a:defRPr>
            </a:lvl4pPr>
            <a:lvl5pPr lvl="4" rtl="0">
              <a:buNone/>
              <a:defRPr b="1">
                <a:solidFill>
                  <a:schemeClr val="lt1"/>
                </a:solidFill>
              </a:defRPr>
            </a:lvl5pPr>
            <a:lvl6pPr lvl="5" rtl="0">
              <a:buNone/>
              <a:defRPr b="1">
                <a:solidFill>
                  <a:schemeClr val="lt1"/>
                </a:solidFill>
              </a:defRPr>
            </a:lvl6pPr>
            <a:lvl7pPr lvl="6" rtl="0">
              <a:buNone/>
              <a:defRPr b="1">
                <a:solidFill>
                  <a:schemeClr val="lt1"/>
                </a:solidFill>
              </a:defRPr>
            </a:lvl7pPr>
            <a:lvl8pPr lvl="7" rtl="0">
              <a:buNone/>
              <a:defRPr b="1">
                <a:solidFill>
                  <a:schemeClr val="lt1"/>
                </a:solidFill>
              </a:defRPr>
            </a:lvl8pPr>
            <a:lvl9pPr lvl="8" rtl="0">
              <a:buNone/>
              <a:defRPr b="1">
                <a:solidFill>
                  <a:schemeClr val="lt1"/>
                </a:solidFill>
              </a:defRPr>
            </a:lvl9pPr>
          </a:lstStyle>
          <a:p>
            <a:pPr marL="0" lvl="0" indent="0" algn="l" rtl="0">
              <a:spcBef>
                <a:spcPts val="0"/>
              </a:spcBef>
              <a:spcAft>
                <a:spcPts val="0"/>
              </a:spcAft>
              <a:buNone/>
            </a:pPr>
            <a:fld id="{00000000-1234-1234-1234-123412341234}" type="slidenum">
              <a:rPr lang="en-US"/>
              <a:t>‹#›</a:t>
            </a:fld>
            <a:endParaRPr/>
          </a:p>
        </p:txBody>
      </p:sp>
      <p:sp>
        <p:nvSpPr>
          <p:cNvPr id="756" name="Google Shape;756;p112"/>
          <p:cNvSpPr txBox="1">
            <a:spLocks noGrp="1"/>
          </p:cNvSpPr>
          <p:nvPr>
            <p:ph type="title"/>
          </p:nvPr>
        </p:nvSpPr>
        <p:spPr>
          <a:xfrm>
            <a:off x="360500" y="15875"/>
            <a:ext cx="114441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rgbClr val="0E416B"/>
              </a:buClr>
              <a:buSzPts val="1400"/>
              <a:buFont typeface="Roboto Black"/>
              <a:buNone/>
              <a:defRPr sz="4000" b="0">
                <a:solidFill>
                  <a:srgbClr val="0E416B"/>
                </a:solidFill>
                <a:latin typeface="Roboto Black"/>
                <a:ea typeface="Roboto Black"/>
                <a:cs typeface="Roboto Black"/>
                <a:sym typeface="Roboto Black"/>
              </a:defRPr>
            </a:lvl1pPr>
            <a:lvl2pPr lvl="1"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2pPr>
            <a:lvl3pPr lvl="2"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3pPr>
            <a:lvl4pPr lvl="3"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4pPr>
            <a:lvl5pPr lvl="4"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5pPr>
            <a:lvl6pPr lvl="5"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6pPr>
            <a:lvl7pPr lvl="6"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7pPr>
            <a:lvl8pPr lvl="7"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8pPr>
            <a:lvl9pPr lvl="8"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9pPr>
          </a:lstStyle>
          <a:p>
            <a:endParaRPr/>
          </a:p>
        </p:txBody>
      </p:sp>
      <p:sp>
        <p:nvSpPr>
          <p:cNvPr id="757" name="Google Shape;757;p112"/>
          <p:cNvSpPr txBox="1">
            <a:spLocks noGrp="1"/>
          </p:cNvSpPr>
          <p:nvPr>
            <p:ph type="body" idx="1"/>
          </p:nvPr>
        </p:nvSpPr>
        <p:spPr>
          <a:xfrm>
            <a:off x="360500" y="1341575"/>
            <a:ext cx="11526300" cy="48354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2"/>
              </a:buClr>
              <a:buSzPts val="1800"/>
              <a:buChar char="•"/>
              <a:defRPr>
                <a:solidFill>
                  <a:schemeClr val="dk2"/>
                </a:solidFill>
              </a:defRPr>
            </a:lvl1pPr>
            <a:lvl2pPr marL="914400" lvl="1" indent="-342900" algn="l" rtl="0">
              <a:lnSpc>
                <a:spcPct val="90000"/>
              </a:lnSpc>
              <a:spcBef>
                <a:spcPts val="500"/>
              </a:spcBef>
              <a:spcAft>
                <a:spcPts val="0"/>
              </a:spcAft>
              <a:buClr>
                <a:schemeClr val="dk2"/>
              </a:buClr>
              <a:buSzPts val="1800"/>
              <a:buChar char="•"/>
              <a:defRPr>
                <a:solidFill>
                  <a:schemeClr val="dk2"/>
                </a:solidFill>
              </a:defRPr>
            </a:lvl2pPr>
            <a:lvl3pPr marL="1371600" lvl="2" indent="-342900" algn="l" rtl="0">
              <a:lnSpc>
                <a:spcPct val="90000"/>
              </a:lnSpc>
              <a:spcBef>
                <a:spcPts val="500"/>
              </a:spcBef>
              <a:spcAft>
                <a:spcPts val="0"/>
              </a:spcAft>
              <a:buClr>
                <a:schemeClr val="dk2"/>
              </a:buClr>
              <a:buSzPts val="1800"/>
              <a:buChar char="•"/>
              <a:defRPr>
                <a:solidFill>
                  <a:schemeClr val="dk2"/>
                </a:solidFill>
              </a:defRPr>
            </a:lvl3pPr>
            <a:lvl4pPr marL="1828800" lvl="3" indent="-342900" algn="l" rtl="0">
              <a:lnSpc>
                <a:spcPct val="90000"/>
              </a:lnSpc>
              <a:spcBef>
                <a:spcPts val="500"/>
              </a:spcBef>
              <a:spcAft>
                <a:spcPts val="0"/>
              </a:spcAft>
              <a:buClr>
                <a:schemeClr val="dk2"/>
              </a:buClr>
              <a:buSzPts val="1800"/>
              <a:buChar char="•"/>
              <a:defRPr>
                <a:solidFill>
                  <a:schemeClr val="dk2"/>
                </a:solidFill>
              </a:defRPr>
            </a:lvl4pPr>
            <a:lvl5pPr marL="2286000" lvl="4" indent="-342900" algn="l" rtl="0">
              <a:lnSpc>
                <a:spcPct val="90000"/>
              </a:lnSpc>
              <a:spcBef>
                <a:spcPts val="500"/>
              </a:spcBef>
              <a:spcAft>
                <a:spcPts val="0"/>
              </a:spcAft>
              <a:buClr>
                <a:schemeClr val="dk2"/>
              </a:buClr>
              <a:buSzPts val="1800"/>
              <a:buChar char="•"/>
              <a:defRPr>
                <a:solidFill>
                  <a:schemeClr val="dk2"/>
                </a:solidFill>
              </a:defRPr>
            </a:lvl5pPr>
            <a:lvl6pPr marL="2743200" lvl="5" indent="-342900" algn="l" rtl="0">
              <a:lnSpc>
                <a:spcPct val="90000"/>
              </a:lnSpc>
              <a:spcBef>
                <a:spcPts val="500"/>
              </a:spcBef>
              <a:spcAft>
                <a:spcPts val="0"/>
              </a:spcAft>
              <a:buClr>
                <a:schemeClr val="dk2"/>
              </a:buClr>
              <a:buSzPts val="1800"/>
              <a:buChar char="•"/>
              <a:defRPr>
                <a:solidFill>
                  <a:schemeClr val="dk2"/>
                </a:solidFill>
              </a:defRPr>
            </a:lvl6pPr>
            <a:lvl7pPr marL="3200400" lvl="6" indent="-342900" algn="l" rtl="0">
              <a:lnSpc>
                <a:spcPct val="90000"/>
              </a:lnSpc>
              <a:spcBef>
                <a:spcPts val="500"/>
              </a:spcBef>
              <a:spcAft>
                <a:spcPts val="0"/>
              </a:spcAft>
              <a:buClr>
                <a:schemeClr val="dk2"/>
              </a:buClr>
              <a:buSzPts val="1800"/>
              <a:buChar char="•"/>
              <a:defRPr>
                <a:solidFill>
                  <a:schemeClr val="dk2"/>
                </a:solidFill>
              </a:defRPr>
            </a:lvl7pPr>
            <a:lvl8pPr marL="3657600" lvl="7" indent="-342900" algn="l" rtl="0">
              <a:lnSpc>
                <a:spcPct val="90000"/>
              </a:lnSpc>
              <a:spcBef>
                <a:spcPts val="500"/>
              </a:spcBef>
              <a:spcAft>
                <a:spcPts val="0"/>
              </a:spcAft>
              <a:buClr>
                <a:schemeClr val="dk2"/>
              </a:buClr>
              <a:buSzPts val="1800"/>
              <a:buChar char="•"/>
              <a:defRPr>
                <a:solidFill>
                  <a:schemeClr val="dk2"/>
                </a:solidFill>
              </a:defRPr>
            </a:lvl8pPr>
            <a:lvl9pPr marL="4114800" lvl="8" indent="-342900" algn="l" rtl="0">
              <a:lnSpc>
                <a:spcPct val="90000"/>
              </a:lnSpc>
              <a:spcBef>
                <a:spcPts val="500"/>
              </a:spcBef>
              <a:spcAft>
                <a:spcPts val="0"/>
              </a:spcAft>
              <a:buClr>
                <a:schemeClr val="dk2"/>
              </a:buClr>
              <a:buSzPts val="1800"/>
              <a:buChar char="•"/>
              <a:defRPr>
                <a:solidFill>
                  <a:schemeClr val="dk2"/>
                </a:solidFill>
              </a:defRPr>
            </a:lvl9pPr>
          </a:lstStyle>
          <a:p>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Custom Layout 1 4 1">
  <p:cSld name="CUSTOM_2_4_1">
    <p:spTree>
      <p:nvGrpSpPr>
        <p:cNvPr id="1" name="Shape 758"/>
        <p:cNvGrpSpPr/>
        <p:nvPr/>
      </p:nvGrpSpPr>
      <p:grpSpPr>
        <a:xfrm>
          <a:off x="0" y="0"/>
          <a:ext cx="0" cy="0"/>
          <a:chOff x="0" y="0"/>
          <a:chExt cx="0" cy="0"/>
        </a:xfrm>
      </p:grpSpPr>
      <p:sp>
        <p:nvSpPr>
          <p:cNvPr id="759" name="Google Shape;759;p113"/>
          <p:cNvSpPr txBox="1">
            <a:spLocks noGrp="1"/>
          </p:cNvSpPr>
          <p:nvPr>
            <p:ph type="sldNum" idx="12"/>
          </p:nvPr>
        </p:nvSpPr>
        <p:spPr>
          <a:xfrm>
            <a:off x="0" y="6352900"/>
            <a:ext cx="500700" cy="525000"/>
          </a:xfrm>
          <a:prstGeom prst="rect">
            <a:avLst/>
          </a:prstGeom>
          <a:noFill/>
          <a:ln>
            <a:noFill/>
          </a:ln>
        </p:spPr>
        <p:txBody>
          <a:bodyPr spcFirstLastPara="1" wrap="square" lIns="91425" tIns="91425" rIns="91425" bIns="91425" anchor="ctr" anchorCtr="0">
            <a:noAutofit/>
          </a:bodyPr>
          <a:lstStyle>
            <a:lvl1pPr lvl="0" rtl="0">
              <a:buNone/>
              <a:defRPr b="1">
                <a:solidFill>
                  <a:schemeClr val="lt1"/>
                </a:solidFill>
              </a:defRPr>
            </a:lvl1pPr>
            <a:lvl2pPr lvl="1" rtl="0">
              <a:buNone/>
              <a:defRPr b="1">
                <a:solidFill>
                  <a:schemeClr val="lt1"/>
                </a:solidFill>
              </a:defRPr>
            </a:lvl2pPr>
            <a:lvl3pPr lvl="2" rtl="0">
              <a:buNone/>
              <a:defRPr b="1">
                <a:solidFill>
                  <a:schemeClr val="lt1"/>
                </a:solidFill>
              </a:defRPr>
            </a:lvl3pPr>
            <a:lvl4pPr lvl="3" rtl="0">
              <a:buNone/>
              <a:defRPr b="1">
                <a:solidFill>
                  <a:schemeClr val="lt1"/>
                </a:solidFill>
              </a:defRPr>
            </a:lvl4pPr>
            <a:lvl5pPr lvl="4" rtl="0">
              <a:buNone/>
              <a:defRPr b="1">
                <a:solidFill>
                  <a:schemeClr val="lt1"/>
                </a:solidFill>
              </a:defRPr>
            </a:lvl5pPr>
            <a:lvl6pPr lvl="5" rtl="0">
              <a:buNone/>
              <a:defRPr b="1">
                <a:solidFill>
                  <a:schemeClr val="lt1"/>
                </a:solidFill>
              </a:defRPr>
            </a:lvl6pPr>
            <a:lvl7pPr lvl="6" rtl="0">
              <a:buNone/>
              <a:defRPr b="1">
                <a:solidFill>
                  <a:schemeClr val="lt1"/>
                </a:solidFill>
              </a:defRPr>
            </a:lvl7pPr>
            <a:lvl8pPr lvl="7" rtl="0">
              <a:buNone/>
              <a:defRPr b="1">
                <a:solidFill>
                  <a:schemeClr val="lt1"/>
                </a:solidFill>
              </a:defRPr>
            </a:lvl8pPr>
            <a:lvl9pPr lvl="8" rtl="0">
              <a:buNone/>
              <a:defRPr b="1">
                <a:solidFill>
                  <a:schemeClr val="lt1"/>
                </a:solidFill>
              </a:defRPr>
            </a:lvl9pPr>
          </a:lstStyle>
          <a:p>
            <a:pPr marL="0" lvl="0" indent="0" algn="l" rtl="0">
              <a:spcBef>
                <a:spcPts val="0"/>
              </a:spcBef>
              <a:spcAft>
                <a:spcPts val="0"/>
              </a:spcAft>
              <a:buNone/>
            </a:pPr>
            <a:fld id="{00000000-1234-1234-1234-123412341234}" type="slidenum">
              <a:rPr lang="en-US"/>
              <a:t>‹#›</a:t>
            </a:fld>
            <a:endParaRPr/>
          </a:p>
        </p:txBody>
      </p:sp>
      <p:sp>
        <p:nvSpPr>
          <p:cNvPr id="760" name="Google Shape;760;p113"/>
          <p:cNvSpPr txBox="1">
            <a:spLocks noGrp="1"/>
          </p:cNvSpPr>
          <p:nvPr>
            <p:ph type="title"/>
          </p:nvPr>
        </p:nvSpPr>
        <p:spPr>
          <a:xfrm>
            <a:off x="360500" y="15875"/>
            <a:ext cx="114441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2"/>
              </a:buClr>
              <a:buSzPts val="1400"/>
              <a:buFont typeface="Roboto Black"/>
              <a:buNone/>
              <a:defRPr sz="4000" b="0">
                <a:solidFill>
                  <a:schemeClr val="dk2"/>
                </a:solidFill>
                <a:latin typeface="Roboto Black"/>
                <a:ea typeface="Roboto Black"/>
                <a:cs typeface="Roboto Black"/>
                <a:sym typeface="Roboto Black"/>
              </a:defRPr>
            </a:lvl1pPr>
            <a:lvl2pPr lvl="1"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2pPr>
            <a:lvl3pPr lvl="2"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3pPr>
            <a:lvl4pPr lvl="3"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4pPr>
            <a:lvl5pPr lvl="4"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5pPr>
            <a:lvl6pPr lvl="5"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6pPr>
            <a:lvl7pPr lvl="6"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7pPr>
            <a:lvl8pPr lvl="7"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8pPr>
            <a:lvl9pPr lvl="8"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9pPr>
          </a:lstStyle>
          <a:p>
            <a:endParaRPr/>
          </a:p>
        </p:txBody>
      </p:sp>
      <p:sp>
        <p:nvSpPr>
          <p:cNvPr id="761" name="Google Shape;761;p113"/>
          <p:cNvSpPr txBox="1">
            <a:spLocks noGrp="1"/>
          </p:cNvSpPr>
          <p:nvPr>
            <p:ph type="body" idx="1"/>
          </p:nvPr>
        </p:nvSpPr>
        <p:spPr>
          <a:xfrm>
            <a:off x="360500" y="1722163"/>
            <a:ext cx="11526300" cy="36525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2"/>
              </a:buClr>
              <a:buSzPts val="1800"/>
              <a:buChar char="•"/>
              <a:defRPr>
                <a:solidFill>
                  <a:schemeClr val="dk2"/>
                </a:solidFill>
              </a:defRPr>
            </a:lvl1pPr>
            <a:lvl2pPr marL="914400" lvl="1" indent="-342900" algn="l" rtl="0">
              <a:lnSpc>
                <a:spcPct val="90000"/>
              </a:lnSpc>
              <a:spcBef>
                <a:spcPts val="500"/>
              </a:spcBef>
              <a:spcAft>
                <a:spcPts val="0"/>
              </a:spcAft>
              <a:buClr>
                <a:schemeClr val="dk2"/>
              </a:buClr>
              <a:buSzPts val="1800"/>
              <a:buChar char="•"/>
              <a:defRPr>
                <a:solidFill>
                  <a:schemeClr val="dk2"/>
                </a:solidFill>
              </a:defRPr>
            </a:lvl2pPr>
            <a:lvl3pPr marL="1371600" lvl="2" indent="-342900" algn="l" rtl="0">
              <a:lnSpc>
                <a:spcPct val="90000"/>
              </a:lnSpc>
              <a:spcBef>
                <a:spcPts val="500"/>
              </a:spcBef>
              <a:spcAft>
                <a:spcPts val="0"/>
              </a:spcAft>
              <a:buClr>
                <a:schemeClr val="dk2"/>
              </a:buClr>
              <a:buSzPts val="1800"/>
              <a:buChar char="•"/>
              <a:defRPr>
                <a:solidFill>
                  <a:schemeClr val="dk2"/>
                </a:solidFill>
              </a:defRPr>
            </a:lvl3pPr>
            <a:lvl4pPr marL="1828800" lvl="3" indent="-342900" algn="l" rtl="0">
              <a:lnSpc>
                <a:spcPct val="90000"/>
              </a:lnSpc>
              <a:spcBef>
                <a:spcPts val="500"/>
              </a:spcBef>
              <a:spcAft>
                <a:spcPts val="0"/>
              </a:spcAft>
              <a:buClr>
                <a:schemeClr val="dk2"/>
              </a:buClr>
              <a:buSzPts val="1800"/>
              <a:buChar char="•"/>
              <a:defRPr>
                <a:solidFill>
                  <a:schemeClr val="dk2"/>
                </a:solidFill>
              </a:defRPr>
            </a:lvl4pPr>
            <a:lvl5pPr marL="2286000" lvl="4" indent="-342900" algn="l" rtl="0">
              <a:lnSpc>
                <a:spcPct val="90000"/>
              </a:lnSpc>
              <a:spcBef>
                <a:spcPts val="500"/>
              </a:spcBef>
              <a:spcAft>
                <a:spcPts val="0"/>
              </a:spcAft>
              <a:buClr>
                <a:schemeClr val="dk2"/>
              </a:buClr>
              <a:buSzPts val="1800"/>
              <a:buChar char="•"/>
              <a:defRPr>
                <a:solidFill>
                  <a:schemeClr val="dk2"/>
                </a:solidFill>
              </a:defRPr>
            </a:lvl5pPr>
            <a:lvl6pPr marL="2743200" lvl="5" indent="-342900" algn="l" rtl="0">
              <a:lnSpc>
                <a:spcPct val="90000"/>
              </a:lnSpc>
              <a:spcBef>
                <a:spcPts val="500"/>
              </a:spcBef>
              <a:spcAft>
                <a:spcPts val="0"/>
              </a:spcAft>
              <a:buClr>
                <a:schemeClr val="dk2"/>
              </a:buClr>
              <a:buSzPts val="1800"/>
              <a:buChar char="•"/>
              <a:defRPr>
                <a:solidFill>
                  <a:schemeClr val="dk2"/>
                </a:solidFill>
              </a:defRPr>
            </a:lvl6pPr>
            <a:lvl7pPr marL="3200400" lvl="6" indent="-342900" algn="l" rtl="0">
              <a:lnSpc>
                <a:spcPct val="90000"/>
              </a:lnSpc>
              <a:spcBef>
                <a:spcPts val="500"/>
              </a:spcBef>
              <a:spcAft>
                <a:spcPts val="0"/>
              </a:spcAft>
              <a:buClr>
                <a:schemeClr val="dk2"/>
              </a:buClr>
              <a:buSzPts val="1800"/>
              <a:buChar char="•"/>
              <a:defRPr>
                <a:solidFill>
                  <a:schemeClr val="dk2"/>
                </a:solidFill>
              </a:defRPr>
            </a:lvl7pPr>
            <a:lvl8pPr marL="3657600" lvl="7" indent="-342900" algn="l" rtl="0">
              <a:lnSpc>
                <a:spcPct val="90000"/>
              </a:lnSpc>
              <a:spcBef>
                <a:spcPts val="500"/>
              </a:spcBef>
              <a:spcAft>
                <a:spcPts val="0"/>
              </a:spcAft>
              <a:buClr>
                <a:schemeClr val="dk2"/>
              </a:buClr>
              <a:buSzPts val="1800"/>
              <a:buChar char="•"/>
              <a:defRPr>
                <a:solidFill>
                  <a:schemeClr val="dk2"/>
                </a:solidFill>
              </a:defRPr>
            </a:lvl8pPr>
            <a:lvl9pPr marL="4114800" lvl="8" indent="-342900" algn="l" rtl="0">
              <a:lnSpc>
                <a:spcPct val="90000"/>
              </a:lnSpc>
              <a:spcBef>
                <a:spcPts val="500"/>
              </a:spcBef>
              <a:spcAft>
                <a:spcPts val="0"/>
              </a:spcAft>
              <a:buClr>
                <a:schemeClr val="dk2"/>
              </a:buClr>
              <a:buSzPts val="1800"/>
              <a:buChar char="•"/>
              <a:defRPr>
                <a:solidFill>
                  <a:schemeClr val="dk2"/>
                </a:solidFill>
              </a:defRPr>
            </a:lvl9pPr>
          </a:lstStyle>
          <a:p>
            <a:endParaRPr/>
          </a:p>
        </p:txBody>
      </p:sp>
      <p:sp>
        <p:nvSpPr>
          <p:cNvPr id="762" name="Google Shape;762;p113"/>
          <p:cNvSpPr txBox="1">
            <a:spLocks noGrp="1"/>
          </p:cNvSpPr>
          <p:nvPr>
            <p:ph type="subTitle" idx="2"/>
          </p:nvPr>
        </p:nvSpPr>
        <p:spPr>
          <a:xfrm>
            <a:off x="392925" y="1257763"/>
            <a:ext cx="11406300" cy="464400"/>
          </a:xfrm>
          <a:prstGeom prst="rect">
            <a:avLst/>
          </a:prstGeom>
        </p:spPr>
        <p:txBody>
          <a:bodyPr spcFirstLastPara="1" wrap="square" lIns="91425" tIns="45700" rIns="91425" bIns="45700" anchor="ctr" anchorCtr="0">
            <a:noAutofit/>
          </a:bodyPr>
          <a:lstStyle>
            <a:lvl1pPr lvl="0" rtl="0">
              <a:spcBef>
                <a:spcPts val="1000"/>
              </a:spcBef>
              <a:spcAft>
                <a:spcPts val="0"/>
              </a:spcAft>
              <a:buClr>
                <a:schemeClr val="accent2"/>
              </a:buClr>
              <a:buSzPts val="2800"/>
              <a:buFont typeface="Roboto Condensed"/>
              <a:buNone/>
              <a:defRPr b="1">
                <a:solidFill>
                  <a:schemeClr val="accent2"/>
                </a:solidFill>
                <a:latin typeface="Roboto Condensed"/>
                <a:ea typeface="Roboto Condensed"/>
                <a:cs typeface="Roboto Condensed"/>
                <a:sym typeface="Roboto Condensed"/>
              </a:defRPr>
            </a:lvl1pPr>
            <a:lvl2pPr lvl="1" rtl="0">
              <a:spcBef>
                <a:spcPts val="500"/>
              </a:spcBef>
              <a:spcAft>
                <a:spcPts val="0"/>
              </a:spcAft>
              <a:buSzPts val="2400"/>
              <a:buNone/>
              <a:defRPr/>
            </a:lvl2pPr>
            <a:lvl3pPr lvl="2" rtl="0">
              <a:spcBef>
                <a:spcPts val="500"/>
              </a:spcBef>
              <a:spcAft>
                <a:spcPts val="0"/>
              </a:spcAft>
              <a:buSzPts val="2000"/>
              <a:buNone/>
              <a:defRPr/>
            </a:lvl3pPr>
            <a:lvl4pPr lvl="3" rtl="0">
              <a:spcBef>
                <a:spcPts val="500"/>
              </a:spcBef>
              <a:spcAft>
                <a:spcPts val="0"/>
              </a:spcAft>
              <a:buSzPts val="1800"/>
              <a:buNone/>
              <a:defRPr/>
            </a:lvl4pPr>
            <a:lvl5pPr lvl="4" rtl="0">
              <a:spcBef>
                <a:spcPts val="500"/>
              </a:spcBef>
              <a:spcAft>
                <a:spcPts val="0"/>
              </a:spcAft>
              <a:buSzPts val="1800"/>
              <a:buNone/>
              <a:defRPr/>
            </a:lvl5pPr>
            <a:lvl6pPr lvl="5" rtl="0">
              <a:spcBef>
                <a:spcPts val="500"/>
              </a:spcBef>
              <a:spcAft>
                <a:spcPts val="0"/>
              </a:spcAft>
              <a:buSzPts val="1800"/>
              <a:buNone/>
              <a:defRPr/>
            </a:lvl6pPr>
            <a:lvl7pPr lvl="6" rtl="0">
              <a:spcBef>
                <a:spcPts val="500"/>
              </a:spcBef>
              <a:spcAft>
                <a:spcPts val="0"/>
              </a:spcAft>
              <a:buSzPts val="1800"/>
              <a:buNone/>
              <a:defRPr/>
            </a:lvl7pPr>
            <a:lvl8pPr lvl="7" rtl="0">
              <a:spcBef>
                <a:spcPts val="500"/>
              </a:spcBef>
              <a:spcAft>
                <a:spcPts val="0"/>
              </a:spcAft>
              <a:buSzPts val="1800"/>
              <a:buNone/>
              <a:defRPr/>
            </a:lvl8pPr>
            <a:lvl9pPr lvl="8" rtl="0">
              <a:spcBef>
                <a:spcPts val="500"/>
              </a:spcBef>
              <a:spcAft>
                <a:spcPts val="0"/>
              </a:spcAft>
              <a:buSzPts val="18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ransition Slide 3 1 1 1 1 1">
  <p:cSld name="CUSTOM_3_2_1_2_1_1_1_1">
    <p:spTree>
      <p:nvGrpSpPr>
        <p:cNvPr id="1" name="Shape 75"/>
        <p:cNvGrpSpPr/>
        <p:nvPr/>
      </p:nvGrpSpPr>
      <p:grpSpPr>
        <a:xfrm>
          <a:off x="0" y="0"/>
          <a:ext cx="0" cy="0"/>
          <a:chOff x="0" y="0"/>
          <a:chExt cx="0" cy="0"/>
        </a:xfrm>
      </p:grpSpPr>
      <p:pic>
        <p:nvPicPr>
          <p:cNvPr id="76" name="Google Shape;76;p12"/>
          <p:cNvPicPr preferRelativeResize="0"/>
          <p:nvPr/>
        </p:nvPicPr>
        <p:blipFill rotWithShape="1">
          <a:blip r:embed="rId2">
            <a:alphaModFix/>
          </a:blip>
          <a:srcRect t="5216" r="5365" b="-10590"/>
          <a:stretch/>
        </p:blipFill>
        <p:spPr>
          <a:xfrm>
            <a:off x="5704550" y="0"/>
            <a:ext cx="6627348" cy="4918501"/>
          </a:xfrm>
          <a:prstGeom prst="rect">
            <a:avLst/>
          </a:prstGeom>
          <a:noFill/>
          <a:ln>
            <a:noFill/>
          </a:ln>
        </p:spPr>
      </p:pic>
      <p:sp>
        <p:nvSpPr>
          <p:cNvPr id="77" name="Google Shape;77;p12"/>
          <p:cNvSpPr/>
          <p:nvPr/>
        </p:nvSpPr>
        <p:spPr>
          <a:xfrm rot="-5400000">
            <a:off x="7790700" y="2456675"/>
            <a:ext cx="4401300" cy="44013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12"/>
          <p:cNvSpPr/>
          <p:nvPr/>
        </p:nvSpPr>
        <p:spPr>
          <a:xfrm rot="-2700000">
            <a:off x="-1341531" y="-1258050"/>
            <a:ext cx="9231562" cy="10474231"/>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2"/>
          <p:cNvSpPr txBox="1">
            <a:spLocks noGrp="1"/>
          </p:cNvSpPr>
          <p:nvPr>
            <p:ph type="title"/>
          </p:nvPr>
        </p:nvSpPr>
        <p:spPr>
          <a:xfrm>
            <a:off x="1023300" y="2398200"/>
            <a:ext cx="6363000" cy="1413000"/>
          </a:xfrm>
          <a:prstGeom prst="rect">
            <a:avLst/>
          </a:prstGeom>
        </p:spPr>
        <p:txBody>
          <a:bodyPr spcFirstLastPara="1" wrap="square" lIns="91425" tIns="45700" rIns="91425" bIns="45700" anchor="b" anchorCtr="0">
            <a:noAutofit/>
          </a:bodyPr>
          <a:lstStyle>
            <a:lvl1pPr lvl="0" rtl="0">
              <a:spcBef>
                <a:spcPts val="0"/>
              </a:spcBef>
              <a:spcAft>
                <a:spcPts val="0"/>
              </a:spcAft>
              <a:buClr>
                <a:schemeClr val="lt1"/>
              </a:buClr>
              <a:buSzPts val="5000"/>
              <a:buFont typeface="Roboto Black"/>
              <a:buNone/>
              <a:defRPr sz="5000" b="0">
                <a:solidFill>
                  <a:schemeClr val="lt1"/>
                </a:solidFill>
                <a:latin typeface="Roboto Black"/>
                <a:ea typeface="Roboto Black"/>
                <a:cs typeface="Roboto Black"/>
                <a:sym typeface="Roboto Black"/>
              </a:defRPr>
            </a:lvl1pPr>
            <a:lvl2pPr lvl="1" rtl="0">
              <a:spcBef>
                <a:spcPts val="0"/>
              </a:spcBef>
              <a:spcAft>
                <a:spcPts val="0"/>
              </a:spcAft>
              <a:buSzPts val="1400"/>
              <a:buNone/>
              <a:defRPr>
                <a:latin typeface="Roboto"/>
                <a:ea typeface="Roboto"/>
                <a:cs typeface="Roboto"/>
                <a:sym typeface="Roboto"/>
              </a:defRPr>
            </a:lvl2pPr>
            <a:lvl3pPr lvl="2" rtl="0">
              <a:spcBef>
                <a:spcPts val="0"/>
              </a:spcBef>
              <a:spcAft>
                <a:spcPts val="0"/>
              </a:spcAft>
              <a:buSzPts val="1400"/>
              <a:buNone/>
              <a:defRPr>
                <a:latin typeface="Roboto"/>
                <a:ea typeface="Roboto"/>
                <a:cs typeface="Roboto"/>
                <a:sym typeface="Roboto"/>
              </a:defRPr>
            </a:lvl3pPr>
            <a:lvl4pPr lvl="3" rtl="0">
              <a:spcBef>
                <a:spcPts val="0"/>
              </a:spcBef>
              <a:spcAft>
                <a:spcPts val="0"/>
              </a:spcAft>
              <a:buSzPts val="1400"/>
              <a:buNone/>
              <a:defRPr>
                <a:latin typeface="Roboto"/>
                <a:ea typeface="Roboto"/>
                <a:cs typeface="Roboto"/>
                <a:sym typeface="Roboto"/>
              </a:defRPr>
            </a:lvl4pPr>
            <a:lvl5pPr lvl="4" rtl="0">
              <a:spcBef>
                <a:spcPts val="0"/>
              </a:spcBef>
              <a:spcAft>
                <a:spcPts val="0"/>
              </a:spcAft>
              <a:buSzPts val="1400"/>
              <a:buNone/>
              <a:defRPr>
                <a:latin typeface="Roboto"/>
                <a:ea typeface="Roboto"/>
                <a:cs typeface="Roboto"/>
                <a:sym typeface="Roboto"/>
              </a:defRPr>
            </a:lvl5pPr>
            <a:lvl6pPr lvl="5" rtl="0">
              <a:spcBef>
                <a:spcPts val="0"/>
              </a:spcBef>
              <a:spcAft>
                <a:spcPts val="0"/>
              </a:spcAft>
              <a:buSzPts val="1400"/>
              <a:buNone/>
              <a:defRPr>
                <a:latin typeface="Roboto"/>
                <a:ea typeface="Roboto"/>
                <a:cs typeface="Roboto"/>
                <a:sym typeface="Roboto"/>
              </a:defRPr>
            </a:lvl6pPr>
            <a:lvl7pPr lvl="6" rtl="0">
              <a:spcBef>
                <a:spcPts val="0"/>
              </a:spcBef>
              <a:spcAft>
                <a:spcPts val="0"/>
              </a:spcAft>
              <a:buSzPts val="1400"/>
              <a:buNone/>
              <a:defRPr>
                <a:latin typeface="Roboto"/>
                <a:ea typeface="Roboto"/>
                <a:cs typeface="Roboto"/>
                <a:sym typeface="Roboto"/>
              </a:defRPr>
            </a:lvl7pPr>
            <a:lvl8pPr lvl="7" rtl="0">
              <a:spcBef>
                <a:spcPts val="0"/>
              </a:spcBef>
              <a:spcAft>
                <a:spcPts val="0"/>
              </a:spcAft>
              <a:buSzPts val="1400"/>
              <a:buNone/>
              <a:defRPr>
                <a:latin typeface="Roboto"/>
                <a:ea typeface="Roboto"/>
                <a:cs typeface="Roboto"/>
                <a:sym typeface="Roboto"/>
              </a:defRPr>
            </a:lvl8pPr>
            <a:lvl9pPr lvl="8" rtl="0">
              <a:spcBef>
                <a:spcPts val="0"/>
              </a:spcBef>
              <a:spcAft>
                <a:spcPts val="0"/>
              </a:spcAft>
              <a:buSzPts val="1400"/>
              <a:buNone/>
              <a:defRPr>
                <a:latin typeface="Roboto"/>
                <a:ea typeface="Roboto"/>
                <a:cs typeface="Roboto"/>
                <a:sym typeface="Roboto"/>
              </a:defRPr>
            </a:lvl9pPr>
          </a:lstStyle>
          <a:p>
            <a:endParaRPr/>
          </a:p>
        </p:txBody>
      </p:sp>
      <p:sp>
        <p:nvSpPr>
          <p:cNvPr id="80" name="Google Shape;80;p12"/>
          <p:cNvSpPr txBox="1">
            <a:spLocks noGrp="1"/>
          </p:cNvSpPr>
          <p:nvPr>
            <p:ph type="subTitle" idx="1"/>
          </p:nvPr>
        </p:nvSpPr>
        <p:spPr>
          <a:xfrm>
            <a:off x="1047100" y="3697875"/>
            <a:ext cx="6363000" cy="1028100"/>
          </a:xfrm>
          <a:prstGeom prst="rect">
            <a:avLst/>
          </a:prstGeom>
        </p:spPr>
        <p:txBody>
          <a:bodyPr spcFirstLastPara="1" wrap="square" lIns="91425" tIns="45700" rIns="91425" bIns="45700" anchor="t" anchorCtr="0">
            <a:noAutofit/>
          </a:bodyPr>
          <a:lstStyle>
            <a:lvl1pPr lvl="0" rtl="0">
              <a:spcBef>
                <a:spcPts val="1000"/>
              </a:spcBef>
              <a:spcAft>
                <a:spcPts val="0"/>
              </a:spcAft>
              <a:buClr>
                <a:schemeClr val="accent3"/>
              </a:buClr>
              <a:buSzPts val="3500"/>
              <a:buFont typeface="Roboto Condensed"/>
              <a:buNone/>
              <a:defRPr sz="3500" b="1">
                <a:solidFill>
                  <a:schemeClr val="accent3"/>
                </a:solidFill>
                <a:latin typeface="Roboto Condensed"/>
                <a:ea typeface="Roboto Condensed"/>
                <a:cs typeface="Roboto Condensed"/>
                <a:sym typeface="Roboto Condensed"/>
              </a:defRPr>
            </a:lvl1pPr>
            <a:lvl2pPr lvl="1" rtl="0">
              <a:spcBef>
                <a:spcPts val="500"/>
              </a:spcBef>
              <a:spcAft>
                <a:spcPts val="0"/>
              </a:spcAft>
              <a:buSzPts val="2400"/>
              <a:buNone/>
              <a:defRPr/>
            </a:lvl2pPr>
            <a:lvl3pPr lvl="2" rtl="0">
              <a:spcBef>
                <a:spcPts val="500"/>
              </a:spcBef>
              <a:spcAft>
                <a:spcPts val="0"/>
              </a:spcAft>
              <a:buSzPts val="2000"/>
              <a:buNone/>
              <a:defRPr/>
            </a:lvl3pPr>
            <a:lvl4pPr lvl="3" rtl="0">
              <a:spcBef>
                <a:spcPts val="500"/>
              </a:spcBef>
              <a:spcAft>
                <a:spcPts val="0"/>
              </a:spcAft>
              <a:buSzPts val="1800"/>
              <a:buNone/>
              <a:defRPr/>
            </a:lvl4pPr>
            <a:lvl5pPr lvl="4" rtl="0">
              <a:spcBef>
                <a:spcPts val="500"/>
              </a:spcBef>
              <a:spcAft>
                <a:spcPts val="0"/>
              </a:spcAft>
              <a:buSzPts val="1800"/>
              <a:buNone/>
              <a:defRPr/>
            </a:lvl5pPr>
            <a:lvl6pPr lvl="5" rtl="0">
              <a:spcBef>
                <a:spcPts val="500"/>
              </a:spcBef>
              <a:spcAft>
                <a:spcPts val="0"/>
              </a:spcAft>
              <a:buSzPts val="1800"/>
              <a:buNone/>
              <a:defRPr/>
            </a:lvl6pPr>
            <a:lvl7pPr lvl="6" rtl="0">
              <a:spcBef>
                <a:spcPts val="500"/>
              </a:spcBef>
              <a:spcAft>
                <a:spcPts val="0"/>
              </a:spcAft>
              <a:buSzPts val="1800"/>
              <a:buNone/>
              <a:defRPr/>
            </a:lvl7pPr>
            <a:lvl8pPr lvl="7" rtl="0">
              <a:spcBef>
                <a:spcPts val="500"/>
              </a:spcBef>
              <a:spcAft>
                <a:spcPts val="0"/>
              </a:spcAft>
              <a:buSzPts val="1800"/>
              <a:buNone/>
              <a:defRPr/>
            </a:lvl8pPr>
            <a:lvl9pPr lvl="8" rtl="0">
              <a:spcBef>
                <a:spcPts val="500"/>
              </a:spcBef>
              <a:spcAft>
                <a:spcPts val="0"/>
              </a:spcAft>
              <a:buSzPts val="1800"/>
              <a:buNone/>
              <a:defRPr/>
            </a:lvl9pPr>
          </a:lstStyle>
          <a:p>
            <a:endParaRPr/>
          </a:p>
        </p:txBody>
      </p:sp>
      <p:pic>
        <p:nvPicPr>
          <p:cNvPr id="81" name="Google Shape;81;p12"/>
          <p:cNvPicPr preferRelativeResize="0"/>
          <p:nvPr/>
        </p:nvPicPr>
        <p:blipFill rotWithShape="1">
          <a:blip r:embed="rId3">
            <a:alphaModFix/>
          </a:blip>
          <a:srcRect/>
          <a:stretch/>
        </p:blipFill>
        <p:spPr>
          <a:xfrm>
            <a:off x="1047108" y="1503503"/>
            <a:ext cx="818508" cy="818510"/>
          </a:xfrm>
          <a:prstGeom prst="rect">
            <a:avLst/>
          </a:prstGeom>
          <a:noFill/>
          <a:ln>
            <a:noFill/>
          </a:ln>
        </p:spPr>
      </p:pic>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Custom Layout 1 4 1 1">
  <p:cSld name="CUSTOM_2_4_1_1">
    <p:spTree>
      <p:nvGrpSpPr>
        <p:cNvPr id="1" name="Shape 763"/>
        <p:cNvGrpSpPr/>
        <p:nvPr/>
      </p:nvGrpSpPr>
      <p:grpSpPr>
        <a:xfrm>
          <a:off x="0" y="0"/>
          <a:ext cx="0" cy="0"/>
          <a:chOff x="0" y="0"/>
          <a:chExt cx="0" cy="0"/>
        </a:xfrm>
      </p:grpSpPr>
      <p:sp>
        <p:nvSpPr>
          <p:cNvPr id="764" name="Google Shape;764;p114"/>
          <p:cNvSpPr txBox="1">
            <a:spLocks noGrp="1"/>
          </p:cNvSpPr>
          <p:nvPr>
            <p:ph type="sldNum" idx="12"/>
          </p:nvPr>
        </p:nvSpPr>
        <p:spPr>
          <a:xfrm>
            <a:off x="0" y="6352900"/>
            <a:ext cx="500700" cy="525000"/>
          </a:xfrm>
          <a:prstGeom prst="rect">
            <a:avLst/>
          </a:prstGeom>
          <a:noFill/>
          <a:ln>
            <a:noFill/>
          </a:ln>
        </p:spPr>
        <p:txBody>
          <a:bodyPr spcFirstLastPara="1" wrap="square" lIns="91425" tIns="91425" rIns="91425" bIns="91425" anchor="ctr" anchorCtr="0">
            <a:noAutofit/>
          </a:bodyPr>
          <a:lstStyle>
            <a:lvl1pPr lvl="0" rtl="0">
              <a:buNone/>
              <a:defRPr b="1">
                <a:solidFill>
                  <a:schemeClr val="lt1"/>
                </a:solidFill>
              </a:defRPr>
            </a:lvl1pPr>
            <a:lvl2pPr lvl="1" rtl="0">
              <a:buNone/>
              <a:defRPr b="1">
                <a:solidFill>
                  <a:schemeClr val="lt1"/>
                </a:solidFill>
              </a:defRPr>
            </a:lvl2pPr>
            <a:lvl3pPr lvl="2" rtl="0">
              <a:buNone/>
              <a:defRPr b="1">
                <a:solidFill>
                  <a:schemeClr val="lt1"/>
                </a:solidFill>
              </a:defRPr>
            </a:lvl3pPr>
            <a:lvl4pPr lvl="3" rtl="0">
              <a:buNone/>
              <a:defRPr b="1">
                <a:solidFill>
                  <a:schemeClr val="lt1"/>
                </a:solidFill>
              </a:defRPr>
            </a:lvl4pPr>
            <a:lvl5pPr lvl="4" rtl="0">
              <a:buNone/>
              <a:defRPr b="1">
                <a:solidFill>
                  <a:schemeClr val="lt1"/>
                </a:solidFill>
              </a:defRPr>
            </a:lvl5pPr>
            <a:lvl6pPr lvl="5" rtl="0">
              <a:buNone/>
              <a:defRPr b="1">
                <a:solidFill>
                  <a:schemeClr val="lt1"/>
                </a:solidFill>
              </a:defRPr>
            </a:lvl6pPr>
            <a:lvl7pPr lvl="6" rtl="0">
              <a:buNone/>
              <a:defRPr b="1">
                <a:solidFill>
                  <a:schemeClr val="lt1"/>
                </a:solidFill>
              </a:defRPr>
            </a:lvl7pPr>
            <a:lvl8pPr lvl="7" rtl="0">
              <a:buNone/>
              <a:defRPr b="1">
                <a:solidFill>
                  <a:schemeClr val="lt1"/>
                </a:solidFill>
              </a:defRPr>
            </a:lvl8pPr>
            <a:lvl9pPr lvl="8" rtl="0">
              <a:buNone/>
              <a:defRPr b="1">
                <a:solidFill>
                  <a:schemeClr val="lt1"/>
                </a:solidFill>
              </a:defRPr>
            </a:lvl9pPr>
          </a:lstStyle>
          <a:p>
            <a:pPr marL="0" lvl="0" indent="0" algn="l" rtl="0">
              <a:spcBef>
                <a:spcPts val="0"/>
              </a:spcBef>
              <a:spcAft>
                <a:spcPts val="0"/>
              </a:spcAft>
              <a:buNone/>
            </a:pPr>
            <a:fld id="{00000000-1234-1234-1234-123412341234}" type="slidenum">
              <a:rPr lang="en-US"/>
              <a:t>‹#›</a:t>
            </a:fld>
            <a:endParaRPr/>
          </a:p>
        </p:txBody>
      </p:sp>
      <p:sp>
        <p:nvSpPr>
          <p:cNvPr id="765" name="Google Shape;765;p114"/>
          <p:cNvSpPr txBox="1">
            <a:spLocks noGrp="1"/>
          </p:cNvSpPr>
          <p:nvPr>
            <p:ph type="title"/>
          </p:nvPr>
        </p:nvSpPr>
        <p:spPr>
          <a:xfrm>
            <a:off x="360500" y="15875"/>
            <a:ext cx="114441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2"/>
              </a:buClr>
              <a:buSzPts val="1400"/>
              <a:buFont typeface="Roboto Black"/>
              <a:buNone/>
              <a:defRPr sz="4000" b="0">
                <a:solidFill>
                  <a:schemeClr val="dk2"/>
                </a:solidFill>
                <a:latin typeface="Roboto Black"/>
                <a:ea typeface="Roboto Black"/>
                <a:cs typeface="Roboto Black"/>
                <a:sym typeface="Roboto Black"/>
              </a:defRPr>
            </a:lvl1pPr>
            <a:lvl2pPr lvl="1"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2pPr>
            <a:lvl3pPr lvl="2"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3pPr>
            <a:lvl4pPr lvl="3"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4pPr>
            <a:lvl5pPr lvl="4"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5pPr>
            <a:lvl6pPr lvl="5"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6pPr>
            <a:lvl7pPr lvl="6"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7pPr>
            <a:lvl8pPr lvl="7"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8pPr>
            <a:lvl9pPr lvl="8"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9pPr>
          </a:lstStyle>
          <a:p>
            <a:endParaRPr/>
          </a:p>
        </p:txBody>
      </p:sp>
      <p:sp>
        <p:nvSpPr>
          <p:cNvPr id="766" name="Google Shape;766;p114"/>
          <p:cNvSpPr txBox="1">
            <a:spLocks noGrp="1"/>
          </p:cNvSpPr>
          <p:nvPr>
            <p:ph type="body" idx="1"/>
          </p:nvPr>
        </p:nvSpPr>
        <p:spPr>
          <a:xfrm>
            <a:off x="360500" y="1722175"/>
            <a:ext cx="5640900" cy="36525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2"/>
              </a:buClr>
              <a:buSzPts val="1800"/>
              <a:buChar char="•"/>
              <a:defRPr>
                <a:solidFill>
                  <a:schemeClr val="dk2"/>
                </a:solidFill>
              </a:defRPr>
            </a:lvl1pPr>
            <a:lvl2pPr marL="914400" lvl="1" indent="-342900" algn="l" rtl="0">
              <a:lnSpc>
                <a:spcPct val="90000"/>
              </a:lnSpc>
              <a:spcBef>
                <a:spcPts val="500"/>
              </a:spcBef>
              <a:spcAft>
                <a:spcPts val="0"/>
              </a:spcAft>
              <a:buClr>
                <a:schemeClr val="dk2"/>
              </a:buClr>
              <a:buSzPts val="1800"/>
              <a:buChar char="•"/>
              <a:defRPr>
                <a:solidFill>
                  <a:schemeClr val="dk2"/>
                </a:solidFill>
              </a:defRPr>
            </a:lvl2pPr>
            <a:lvl3pPr marL="1371600" lvl="2" indent="-342900" algn="l" rtl="0">
              <a:lnSpc>
                <a:spcPct val="90000"/>
              </a:lnSpc>
              <a:spcBef>
                <a:spcPts val="500"/>
              </a:spcBef>
              <a:spcAft>
                <a:spcPts val="0"/>
              </a:spcAft>
              <a:buClr>
                <a:schemeClr val="dk2"/>
              </a:buClr>
              <a:buSzPts val="1800"/>
              <a:buChar char="•"/>
              <a:defRPr>
                <a:solidFill>
                  <a:schemeClr val="dk2"/>
                </a:solidFill>
              </a:defRPr>
            </a:lvl3pPr>
            <a:lvl4pPr marL="1828800" lvl="3" indent="-342900" algn="l" rtl="0">
              <a:lnSpc>
                <a:spcPct val="90000"/>
              </a:lnSpc>
              <a:spcBef>
                <a:spcPts val="500"/>
              </a:spcBef>
              <a:spcAft>
                <a:spcPts val="0"/>
              </a:spcAft>
              <a:buClr>
                <a:schemeClr val="dk2"/>
              </a:buClr>
              <a:buSzPts val="1800"/>
              <a:buChar char="•"/>
              <a:defRPr>
                <a:solidFill>
                  <a:schemeClr val="dk2"/>
                </a:solidFill>
              </a:defRPr>
            </a:lvl4pPr>
            <a:lvl5pPr marL="2286000" lvl="4" indent="-342900" algn="l" rtl="0">
              <a:lnSpc>
                <a:spcPct val="90000"/>
              </a:lnSpc>
              <a:spcBef>
                <a:spcPts val="500"/>
              </a:spcBef>
              <a:spcAft>
                <a:spcPts val="0"/>
              </a:spcAft>
              <a:buClr>
                <a:schemeClr val="dk2"/>
              </a:buClr>
              <a:buSzPts val="1800"/>
              <a:buChar char="•"/>
              <a:defRPr>
                <a:solidFill>
                  <a:schemeClr val="dk2"/>
                </a:solidFill>
              </a:defRPr>
            </a:lvl5pPr>
            <a:lvl6pPr marL="2743200" lvl="5" indent="-342900" algn="l" rtl="0">
              <a:lnSpc>
                <a:spcPct val="90000"/>
              </a:lnSpc>
              <a:spcBef>
                <a:spcPts val="500"/>
              </a:spcBef>
              <a:spcAft>
                <a:spcPts val="0"/>
              </a:spcAft>
              <a:buClr>
                <a:schemeClr val="dk2"/>
              </a:buClr>
              <a:buSzPts val="1800"/>
              <a:buChar char="•"/>
              <a:defRPr>
                <a:solidFill>
                  <a:schemeClr val="dk2"/>
                </a:solidFill>
              </a:defRPr>
            </a:lvl6pPr>
            <a:lvl7pPr marL="3200400" lvl="6" indent="-342900" algn="l" rtl="0">
              <a:lnSpc>
                <a:spcPct val="90000"/>
              </a:lnSpc>
              <a:spcBef>
                <a:spcPts val="500"/>
              </a:spcBef>
              <a:spcAft>
                <a:spcPts val="0"/>
              </a:spcAft>
              <a:buClr>
                <a:schemeClr val="dk2"/>
              </a:buClr>
              <a:buSzPts val="1800"/>
              <a:buChar char="•"/>
              <a:defRPr>
                <a:solidFill>
                  <a:schemeClr val="dk2"/>
                </a:solidFill>
              </a:defRPr>
            </a:lvl7pPr>
            <a:lvl8pPr marL="3657600" lvl="7" indent="-342900" algn="l" rtl="0">
              <a:lnSpc>
                <a:spcPct val="90000"/>
              </a:lnSpc>
              <a:spcBef>
                <a:spcPts val="500"/>
              </a:spcBef>
              <a:spcAft>
                <a:spcPts val="0"/>
              </a:spcAft>
              <a:buClr>
                <a:schemeClr val="dk2"/>
              </a:buClr>
              <a:buSzPts val="1800"/>
              <a:buChar char="•"/>
              <a:defRPr>
                <a:solidFill>
                  <a:schemeClr val="dk2"/>
                </a:solidFill>
              </a:defRPr>
            </a:lvl8pPr>
            <a:lvl9pPr marL="4114800" lvl="8" indent="-342900" algn="l" rtl="0">
              <a:lnSpc>
                <a:spcPct val="90000"/>
              </a:lnSpc>
              <a:spcBef>
                <a:spcPts val="500"/>
              </a:spcBef>
              <a:spcAft>
                <a:spcPts val="0"/>
              </a:spcAft>
              <a:buClr>
                <a:schemeClr val="dk2"/>
              </a:buClr>
              <a:buSzPts val="1800"/>
              <a:buChar char="•"/>
              <a:defRPr>
                <a:solidFill>
                  <a:schemeClr val="dk2"/>
                </a:solidFill>
              </a:defRPr>
            </a:lvl9pPr>
          </a:lstStyle>
          <a:p>
            <a:endParaRPr/>
          </a:p>
        </p:txBody>
      </p:sp>
      <p:sp>
        <p:nvSpPr>
          <p:cNvPr id="767" name="Google Shape;767;p114"/>
          <p:cNvSpPr txBox="1">
            <a:spLocks noGrp="1"/>
          </p:cNvSpPr>
          <p:nvPr>
            <p:ph type="subTitle" idx="2"/>
          </p:nvPr>
        </p:nvSpPr>
        <p:spPr>
          <a:xfrm>
            <a:off x="396346" y="1257775"/>
            <a:ext cx="5605200" cy="464400"/>
          </a:xfrm>
          <a:prstGeom prst="rect">
            <a:avLst/>
          </a:prstGeom>
        </p:spPr>
        <p:txBody>
          <a:bodyPr spcFirstLastPara="1" wrap="square" lIns="91425" tIns="45700" rIns="91425" bIns="45700" anchor="ctr" anchorCtr="0">
            <a:noAutofit/>
          </a:bodyPr>
          <a:lstStyle>
            <a:lvl1pPr lvl="0" rtl="0">
              <a:spcBef>
                <a:spcPts val="1000"/>
              </a:spcBef>
              <a:spcAft>
                <a:spcPts val="0"/>
              </a:spcAft>
              <a:buClr>
                <a:schemeClr val="accent2"/>
              </a:buClr>
              <a:buSzPts val="2800"/>
              <a:buFont typeface="Roboto Condensed"/>
              <a:buNone/>
              <a:defRPr b="1">
                <a:solidFill>
                  <a:schemeClr val="accent2"/>
                </a:solidFill>
                <a:latin typeface="Roboto Condensed"/>
                <a:ea typeface="Roboto Condensed"/>
                <a:cs typeface="Roboto Condensed"/>
                <a:sym typeface="Roboto Condensed"/>
              </a:defRPr>
            </a:lvl1pPr>
            <a:lvl2pPr lvl="1" rtl="0">
              <a:spcBef>
                <a:spcPts val="500"/>
              </a:spcBef>
              <a:spcAft>
                <a:spcPts val="0"/>
              </a:spcAft>
              <a:buSzPts val="2400"/>
              <a:buNone/>
              <a:defRPr/>
            </a:lvl2pPr>
            <a:lvl3pPr lvl="2" rtl="0">
              <a:spcBef>
                <a:spcPts val="500"/>
              </a:spcBef>
              <a:spcAft>
                <a:spcPts val="0"/>
              </a:spcAft>
              <a:buSzPts val="2000"/>
              <a:buNone/>
              <a:defRPr/>
            </a:lvl3pPr>
            <a:lvl4pPr lvl="3" rtl="0">
              <a:spcBef>
                <a:spcPts val="500"/>
              </a:spcBef>
              <a:spcAft>
                <a:spcPts val="0"/>
              </a:spcAft>
              <a:buSzPts val="1800"/>
              <a:buNone/>
              <a:defRPr/>
            </a:lvl4pPr>
            <a:lvl5pPr lvl="4" rtl="0">
              <a:spcBef>
                <a:spcPts val="500"/>
              </a:spcBef>
              <a:spcAft>
                <a:spcPts val="0"/>
              </a:spcAft>
              <a:buSzPts val="1800"/>
              <a:buNone/>
              <a:defRPr/>
            </a:lvl5pPr>
            <a:lvl6pPr lvl="5" rtl="0">
              <a:spcBef>
                <a:spcPts val="500"/>
              </a:spcBef>
              <a:spcAft>
                <a:spcPts val="0"/>
              </a:spcAft>
              <a:buSzPts val="1800"/>
              <a:buNone/>
              <a:defRPr/>
            </a:lvl6pPr>
            <a:lvl7pPr lvl="6" rtl="0">
              <a:spcBef>
                <a:spcPts val="500"/>
              </a:spcBef>
              <a:spcAft>
                <a:spcPts val="0"/>
              </a:spcAft>
              <a:buSzPts val="1800"/>
              <a:buNone/>
              <a:defRPr/>
            </a:lvl7pPr>
            <a:lvl8pPr lvl="7" rtl="0">
              <a:spcBef>
                <a:spcPts val="500"/>
              </a:spcBef>
              <a:spcAft>
                <a:spcPts val="0"/>
              </a:spcAft>
              <a:buSzPts val="1800"/>
              <a:buNone/>
              <a:defRPr/>
            </a:lvl8pPr>
            <a:lvl9pPr lvl="8" rtl="0">
              <a:spcBef>
                <a:spcPts val="500"/>
              </a:spcBef>
              <a:spcAft>
                <a:spcPts val="0"/>
              </a:spcAft>
              <a:buSzPts val="1800"/>
              <a:buNone/>
              <a:defRPr/>
            </a:lvl9pPr>
          </a:lstStyle>
          <a:p>
            <a:endParaRPr/>
          </a:p>
        </p:txBody>
      </p:sp>
      <p:sp>
        <p:nvSpPr>
          <p:cNvPr id="768" name="Google Shape;768;p114"/>
          <p:cNvSpPr txBox="1">
            <a:spLocks noGrp="1"/>
          </p:cNvSpPr>
          <p:nvPr>
            <p:ph type="body" idx="3"/>
          </p:nvPr>
        </p:nvSpPr>
        <p:spPr>
          <a:xfrm>
            <a:off x="6163550" y="1722175"/>
            <a:ext cx="5640900" cy="36525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2"/>
              </a:buClr>
              <a:buSzPts val="1800"/>
              <a:buChar char="•"/>
              <a:defRPr>
                <a:solidFill>
                  <a:schemeClr val="dk2"/>
                </a:solidFill>
              </a:defRPr>
            </a:lvl1pPr>
            <a:lvl2pPr marL="914400" lvl="1" indent="-342900" algn="l" rtl="0">
              <a:lnSpc>
                <a:spcPct val="90000"/>
              </a:lnSpc>
              <a:spcBef>
                <a:spcPts val="500"/>
              </a:spcBef>
              <a:spcAft>
                <a:spcPts val="0"/>
              </a:spcAft>
              <a:buClr>
                <a:schemeClr val="dk2"/>
              </a:buClr>
              <a:buSzPts val="1800"/>
              <a:buChar char="•"/>
              <a:defRPr>
                <a:solidFill>
                  <a:schemeClr val="dk2"/>
                </a:solidFill>
              </a:defRPr>
            </a:lvl2pPr>
            <a:lvl3pPr marL="1371600" lvl="2" indent="-342900" algn="l" rtl="0">
              <a:lnSpc>
                <a:spcPct val="90000"/>
              </a:lnSpc>
              <a:spcBef>
                <a:spcPts val="500"/>
              </a:spcBef>
              <a:spcAft>
                <a:spcPts val="0"/>
              </a:spcAft>
              <a:buClr>
                <a:schemeClr val="dk2"/>
              </a:buClr>
              <a:buSzPts val="1800"/>
              <a:buChar char="•"/>
              <a:defRPr>
                <a:solidFill>
                  <a:schemeClr val="dk2"/>
                </a:solidFill>
              </a:defRPr>
            </a:lvl3pPr>
            <a:lvl4pPr marL="1828800" lvl="3" indent="-342900" algn="l" rtl="0">
              <a:lnSpc>
                <a:spcPct val="90000"/>
              </a:lnSpc>
              <a:spcBef>
                <a:spcPts val="500"/>
              </a:spcBef>
              <a:spcAft>
                <a:spcPts val="0"/>
              </a:spcAft>
              <a:buClr>
                <a:schemeClr val="dk2"/>
              </a:buClr>
              <a:buSzPts val="1800"/>
              <a:buChar char="•"/>
              <a:defRPr>
                <a:solidFill>
                  <a:schemeClr val="dk2"/>
                </a:solidFill>
              </a:defRPr>
            </a:lvl4pPr>
            <a:lvl5pPr marL="2286000" lvl="4" indent="-342900" algn="l" rtl="0">
              <a:lnSpc>
                <a:spcPct val="90000"/>
              </a:lnSpc>
              <a:spcBef>
                <a:spcPts val="500"/>
              </a:spcBef>
              <a:spcAft>
                <a:spcPts val="0"/>
              </a:spcAft>
              <a:buClr>
                <a:schemeClr val="dk2"/>
              </a:buClr>
              <a:buSzPts val="1800"/>
              <a:buChar char="•"/>
              <a:defRPr>
                <a:solidFill>
                  <a:schemeClr val="dk2"/>
                </a:solidFill>
              </a:defRPr>
            </a:lvl5pPr>
            <a:lvl6pPr marL="2743200" lvl="5" indent="-342900" algn="l" rtl="0">
              <a:lnSpc>
                <a:spcPct val="90000"/>
              </a:lnSpc>
              <a:spcBef>
                <a:spcPts val="500"/>
              </a:spcBef>
              <a:spcAft>
                <a:spcPts val="0"/>
              </a:spcAft>
              <a:buClr>
                <a:schemeClr val="dk2"/>
              </a:buClr>
              <a:buSzPts val="1800"/>
              <a:buChar char="•"/>
              <a:defRPr>
                <a:solidFill>
                  <a:schemeClr val="dk2"/>
                </a:solidFill>
              </a:defRPr>
            </a:lvl6pPr>
            <a:lvl7pPr marL="3200400" lvl="6" indent="-342900" algn="l" rtl="0">
              <a:lnSpc>
                <a:spcPct val="90000"/>
              </a:lnSpc>
              <a:spcBef>
                <a:spcPts val="500"/>
              </a:spcBef>
              <a:spcAft>
                <a:spcPts val="0"/>
              </a:spcAft>
              <a:buClr>
                <a:schemeClr val="dk2"/>
              </a:buClr>
              <a:buSzPts val="1800"/>
              <a:buChar char="•"/>
              <a:defRPr>
                <a:solidFill>
                  <a:schemeClr val="dk2"/>
                </a:solidFill>
              </a:defRPr>
            </a:lvl7pPr>
            <a:lvl8pPr marL="3657600" lvl="7" indent="-342900" algn="l" rtl="0">
              <a:lnSpc>
                <a:spcPct val="90000"/>
              </a:lnSpc>
              <a:spcBef>
                <a:spcPts val="500"/>
              </a:spcBef>
              <a:spcAft>
                <a:spcPts val="0"/>
              </a:spcAft>
              <a:buClr>
                <a:schemeClr val="dk2"/>
              </a:buClr>
              <a:buSzPts val="1800"/>
              <a:buChar char="•"/>
              <a:defRPr>
                <a:solidFill>
                  <a:schemeClr val="dk2"/>
                </a:solidFill>
              </a:defRPr>
            </a:lvl8pPr>
            <a:lvl9pPr marL="4114800" lvl="8" indent="-342900" algn="l" rtl="0">
              <a:lnSpc>
                <a:spcPct val="90000"/>
              </a:lnSpc>
              <a:spcBef>
                <a:spcPts val="500"/>
              </a:spcBef>
              <a:spcAft>
                <a:spcPts val="0"/>
              </a:spcAft>
              <a:buClr>
                <a:schemeClr val="dk2"/>
              </a:buClr>
              <a:buSzPts val="1800"/>
              <a:buChar char="•"/>
              <a:defRPr>
                <a:solidFill>
                  <a:schemeClr val="dk2"/>
                </a:solidFill>
              </a:defRPr>
            </a:lvl9pPr>
          </a:lstStyle>
          <a:p>
            <a:endParaRPr/>
          </a:p>
        </p:txBody>
      </p:sp>
      <p:sp>
        <p:nvSpPr>
          <p:cNvPr id="769" name="Google Shape;769;p114"/>
          <p:cNvSpPr txBox="1">
            <a:spLocks noGrp="1"/>
          </p:cNvSpPr>
          <p:nvPr>
            <p:ph type="subTitle" idx="4"/>
          </p:nvPr>
        </p:nvSpPr>
        <p:spPr>
          <a:xfrm>
            <a:off x="6199396" y="1257775"/>
            <a:ext cx="5605200" cy="464400"/>
          </a:xfrm>
          <a:prstGeom prst="rect">
            <a:avLst/>
          </a:prstGeom>
        </p:spPr>
        <p:txBody>
          <a:bodyPr spcFirstLastPara="1" wrap="square" lIns="91425" tIns="45700" rIns="91425" bIns="45700" anchor="ctr" anchorCtr="0">
            <a:noAutofit/>
          </a:bodyPr>
          <a:lstStyle>
            <a:lvl1pPr lvl="0" rtl="0">
              <a:spcBef>
                <a:spcPts val="1000"/>
              </a:spcBef>
              <a:spcAft>
                <a:spcPts val="0"/>
              </a:spcAft>
              <a:buClr>
                <a:schemeClr val="accent2"/>
              </a:buClr>
              <a:buSzPts val="2800"/>
              <a:buFont typeface="Roboto Condensed"/>
              <a:buNone/>
              <a:defRPr b="1">
                <a:solidFill>
                  <a:schemeClr val="accent2"/>
                </a:solidFill>
                <a:latin typeface="Roboto Condensed"/>
                <a:ea typeface="Roboto Condensed"/>
                <a:cs typeface="Roboto Condensed"/>
                <a:sym typeface="Roboto Condensed"/>
              </a:defRPr>
            </a:lvl1pPr>
            <a:lvl2pPr lvl="1" rtl="0">
              <a:spcBef>
                <a:spcPts val="500"/>
              </a:spcBef>
              <a:spcAft>
                <a:spcPts val="0"/>
              </a:spcAft>
              <a:buSzPts val="2400"/>
              <a:buNone/>
              <a:defRPr/>
            </a:lvl2pPr>
            <a:lvl3pPr lvl="2" rtl="0">
              <a:spcBef>
                <a:spcPts val="500"/>
              </a:spcBef>
              <a:spcAft>
                <a:spcPts val="0"/>
              </a:spcAft>
              <a:buSzPts val="2000"/>
              <a:buNone/>
              <a:defRPr/>
            </a:lvl3pPr>
            <a:lvl4pPr lvl="3" rtl="0">
              <a:spcBef>
                <a:spcPts val="500"/>
              </a:spcBef>
              <a:spcAft>
                <a:spcPts val="0"/>
              </a:spcAft>
              <a:buSzPts val="1800"/>
              <a:buNone/>
              <a:defRPr/>
            </a:lvl4pPr>
            <a:lvl5pPr lvl="4" rtl="0">
              <a:spcBef>
                <a:spcPts val="500"/>
              </a:spcBef>
              <a:spcAft>
                <a:spcPts val="0"/>
              </a:spcAft>
              <a:buSzPts val="1800"/>
              <a:buNone/>
              <a:defRPr/>
            </a:lvl5pPr>
            <a:lvl6pPr lvl="5" rtl="0">
              <a:spcBef>
                <a:spcPts val="500"/>
              </a:spcBef>
              <a:spcAft>
                <a:spcPts val="0"/>
              </a:spcAft>
              <a:buSzPts val="1800"/>
              <a:buNone/>
              <a:defRPr/>
            </a:lvl6pPr>
            <a:lvl7pPr lvl="6" rtl="0">
              <a:spcBef>
                <a:spcPts val="500"/>
              </a:spcBef>
              <a:spcAft>
                <a:spcPts val="0"/>
              </a:spcAft>
              <a:buSzPts val="1800"/>
              <a:buNone/>
              <a:defRPr/>
            </a:lvl7pPr>
            <a:lvl8pPr lvl="7" rtl="0">
              <a:spcBef>
                <a:spcPts val="500"/>
              </a:spcBef>
              <a:spcAft>
                <a:spcPts val="0"/>
              </a:spcAft>
              <a:buSzPts val="1800"/>
              <a:buNone/>
              <a:defRPr/>
            </a:lvl8pPr>
            <a:lvl9pPr lvl="8" rtl="0">
              <a:spcBef>
                <a:spcPts val="500"/>
              </a:spcBef>
              <a:spcAft>
                <a:spcPts val="0"/>
              </a:spcAft>
              <a:buSzPts val="1800"/>
              <a:buNone/>
              <a:defRPr/>
            </a:lvl9pPr>
          </a:lstStyle>
          <a:p>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Custom Layout 1 4 1 1 1">
  <p:cSld name="CUSTOM_2_4_1_1_1">
    <p:spTree>
      <p:nvGrpSpPr>
        <p:cNvPr id="1" name="Shape 770"/>
        <p:cNvGrpSpPr/>
        <p:nvPr/>
      </p:nvGrpSpPr>
      <p:grpSpPr>
        <a:xfrm>
          <a:off x="0" y="0"/>
          <a:ext cx="0" cy="0"/>
          <a:chOff x="0" y="0"/>
          <a:chExt cx="0" cy="0"/>
        </a:xfrm>
      </p:grpSpPr>
      <p:sp>
        <p:nvSpPr>
          <p:cNvPr id="771" name="Google Shape;771;p115"/>
          <p:cNvSpPr txBox="1">
            <a:spLocks noGrp="1"/>
          </p:cNvSpPr>
          <p:nvPr>
            <p:ph type="sldNum" idx="12"/>
          </p:nvPr>
        </p:nvSpPr>
        <p:spPr>
          <a:xfrm>
            <a:off x="0" y="6352900"/>
            <a:ext cx="500700" cy="525000"/>
          </a:xfrm>
          <a:prstGeom prst="rect">
            <a:avLst/>
          </a:prstGeom>
          <a:noFill/>
          <a:ln>
            <a:noFill/>
          </a:ln>
        </p:spPr>
        <p:txBody>
          <a:bodyPr spcFirstLastPara="1" wrap="square" lIns="91425" tIns="91425" rIns="91425" bIns="91425" anchor="ctr" anchorCtr="0">
            <a:noAutofit/>
          </a:bodyPr>
          <a:lstStyle>
            <a:lvl1pPr lvl="0" rtl="0">
              <a:buNone/>
              <a:defRPr b="1">
                <a:solidFill>
                  <a:schemeClr val="lt1"/>
                </a:solidFill>
              </a:defRPr>
            </a:lvl1pPr>
            <a:lvl2pPr lvl="1" rtl="0">
              <a:buNone/>
              <a:defRPr b="1">
                <a:solidFill>
                  <a:schemeClr val="lt1"/>
                </a:solidFill>
              </a:defRPr>
            </a:lvl2pPr>
            <a:lvl3pPr lvl="2" rtl="0">
              <a:buNone/>
              <a:defRPr b="1">
                <a:solidFill>
                  <a:schemeClr val="lt1"/>
                </a:solidFill>
              </a:defRPr>
            </a:lvl3pPr>
            <a:lvl4pPr lvl="3" rtl="0">
              <a:buNone/>
              <a:defRPr b="1">
                <a:solidFill>
                  <a:schemeClr val="lt1"/>
                </a:solidFill>
              </a:defRPr>
            </a:lvl4pPr>
            <a:lvl5pPr lvl="4" rtl="0">
              <a:buNone/>
              <a:defRPr b="1">
                <a:solidFill>
                  <a:schemeClr val="lt1"/>
                </a:solidFill>
              </a:defRPr>
            </a:lvl5pPr>
            <a:lvl6pPr lvl="5" rtl="0">
              <a:buNone/>
              <a:defRPr b="1">
                <a:solidFill>
                  <a:schemeClr val="lt1"/>
                </a:solidFill>
              </a:defRPr>
            </a:lvl6pPr>
            <a:lvl7pPr lvl="6" rtl="0">
              <a:buNone/>
              <a:defRPr b="1">
                <a:solidFill>
                  <a:schemeClr val="lt1"/>
                </a:solidFill>
              </a:defRPr>
            </a:lvl7pPr>
            <a:lvl8pPr lvl="7" rtl="0">
              <a:buNone/>
              <a:defRPr b="1">
                <a:solidFill>
                  <a:schemeClr val="lt1"/>
                </a:solidFill>
              </a:defRPr>
            </a:lvl8pPr>
            <a:lvl9pPr lvl="8" rtl="0">
              <a:buNone/>
              <a:defRPr b="1">
                <a:solidFill>
                  <a:schemeClr val="lt1"/>
                </a:solidFill>
              </a:defRPr>
            </a:lvl9pPr>
          </a:lstStyle>
          <a:p>
            <a:pPr marL="0" lvl="0" indent="0" algn="l" rtl="0">
              <a:spcBef>
                <a:spcPts val="0"/>
              </a:spcBef>
              <a:spcAft>
                <a:spcPts val="0"/>
              </a:spcAft>
              <a:buNone/>
            </a:pPr>
            <a:fld id="{00000000-1234-1234-1234-123412341234}" type="slidenum">
              <a:rPr lang="en-US"/>
              <a:t>‹#›</a:t>
            </a:fld>
            <a:endParaRPr/>
          </a:p>
        </p:txBody>
      </p:sp>
      <p:sp>
        <p:nvSpPr>
          <p:cNvPr id="772" name="Google Shape;772;p115"/>
          <p:cNvSpPr txBox="1">
            <a:spLocks noGrp="1"/>
          </p:cNvSpPr>
          <p:nvPr>
            <p:ph type="title"/>
          </p:nvPr>
        </p:nvSpPr>
        <p:spPr>
          <a:xfrm>
            <a:off x="360500" y="15875"/>
            <a:ext cx="11444100" cy="1325700"/>
          </a:xfrm>
          <a:prstGeom prst="rect">
            <a:avLst/>
          </a:prstGeom>
          <a:noFill/>
          <a:ln>
            <a:noFill/>
          </a:ln>
        </p:spPr>
        <p:txBody>
          <a:bodyPr spcFirstLastPara="1" wrap="square" lIns="91425" tIns="45700" rIns="91425" bIns="45700" anchor="ctr" anchorCtr="0">
            <a:noAutofit/>
          </a:bodyPr>
          <a:lstStyle>
            <a:lvl1pPr lvl="0" algn="ctr" rtl="0">
              <a:lnSpc>
                <a:spcPct val="90000"/>
              </a:lnSpc>
              <a:spcBef>
                <a:spcPts val="0"/>
              </a:spcBef>
              <a:spcAft>
                <a:spcPts val="0"/>
              </a:spcAft>
              <a:buClr>
                <a:schemeClr val="dk2"/>
              </a:buClr>
              <a:buSzPts val="1400"/>
              <a:buFont typeface="Roboto Black"/>
              <a:buNone/>
              <a:defRPr sz="4000" b="0">
                <a:solidFill>
                  <a:schemeClr val="dk2"/>
                </a:solidFill>
                <a:latin typeface="Roboto Black"/>
                <a:ea typeface="Roboto Black"/>
                <a:cs typeface="Roboto Black"/>
                <a:sym typeface="Roboto Black"/>
              </a:defRPr>
            </a:lvl1pPr>
            <a:lvl2pPr lvl="1"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2pPr>
            <a:lvl3pPr lvl="2"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3pPr>
            <a:lvl4pPr lvl="3"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4pPr>
            <a:lvl5pPr lvl="4"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5pPr>
            <a:lvl6pPr lvl="5"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6pPr>
            <a:lvl7pPr lvl="6"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7pPr>
            <a:lvl8pPr lvl="7"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8pPr>
            <a:lvl9pPr lvl="8"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9pPr>
          </a:lstStyle>
          <a:p>
            <a:endParaRPr/>
          </a:p>
        </p:txBody>
      </p:sp>
      <p:sp>
        <p:nvSpPr>
          <p:cNvPr id="773" name="Google Shape;773;p115"/>
          <p:cNvSpPr txBox="1">
            <a:spLocks noGrp="1"/>
          </p:cNvSpPr>
          <p:nvPr>
            <p:ph type="body" idx="1"/>
          </p:nvPr>
        </p:nvSpPr>
        <p:spPr>
          <a:xfrm>
            <a:off x="500700" y="1884475"/>
            <a:ext cx="5343300" cy="4281600"/>
          </a:xfrm>
          <a:prstGeom prst="rect">
            <a:avLst/>
          </a:prstGeom>
          <a:solidFill>
            <a:schemeClr val="accent5"/>
          </a:solid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2"/>
              </a:buClr>
              <a:buSzPts val="1800"/>
              <a:buChar char="•"/>
              <a:defRPr>
                <a:solidFill>
                  <a:schemeClr val="dk2"/>
                </a:solidFill>
              </a:defRPr>
            </a:lvl1pPr>
            <a:lvl2pPr marL="914400" lvl="1" indent="-342900" algn="l" rtl="0">
              <a:lnSpc>
                <a:spcPct val="90000"/>
              </a:lnSpc>
              <a:spcBef>
                <a:spcPts val="500"/>
              </a:spcBef>
              <a:spcAft>
                <a:spcPts val="0"/>
              </a:spcAft>
              <a:buClr>
                <a:schemeClr val="dk2"/>
              </a:buClr>
              <a:buSzPts val="1800"/>
              <a:buChar char="•"/>
              <a:defRPr>
                <a:solidFill>
                  <a:schemeClr val="dk2"/>
                </a:solidFill>
              </a:defRPr>
            </a:lvl2pPr>
            <a:lvl3pPr marL="1371600" lvl="2" indent="-342900" algn="l" rtl="0">
              <a:lnSpc>
                <a:spcPct val="90000"/>
              </a:lnSpc>
              <a:spcBef>
                <a:spcPts val="500"/>
              </a:spcBef>
              <a:spcAft>
                <a:spcPts val="0"/>
              </a:spcAft>
              <a:buClr>
                <a:schemeClr val="dk2"/>
              </a:buClr>
              <a:buSzPts val="1800"/>
              <a:buChar char="•"/>
              <a:defRPr>
                <a:solidFill>
                  <a:schemeClr val="dk2"/>
                </a:solidFill>
              </a:defRPr>
            </a:lvl3pPr>
            <a:lvl4pPr marL="1828800" lvl="3" indent="-342900" algn="l" rtl="0">
              <a:lnSpc>
                <a:spcPct val="90000"/>
              </a:lnSpc>
              <a:spcBef>
                <a:spcPts val="500"/>
              </a:spcBef>
              <a:spcAft>
                <a:spcPts val="0"/>
              </a:spcAft>
              <a:buClr>
                <a:schemeClr val="dk2"/>
              </a:buClr>
              <a:buSzPts val="1800"/>
              <a:buChar char="•"/>
              <a:defRPr>
                <a:solidFill>
                  <a:schemeClr val="dk2"/>
                </a:solidFill>
              </a:defRPr>
            </a:lvl4pPr>
            <a:lvl5pPr marL="2286000" lvl="4" indent="-342900" algn="l" rtl="0">
              <a:lnSpc>
                <a:spcPct val="90000"/>
              </a:lnSpc>
              <a:spcBef>
                <a:spcPts val="500"/>
              </a:spcBef>
              <a:spcAft>
                <a:spcPts val="0"/>
              </a:spcAft>
              <a:buClr>
                <a:schemeClr val="dk2"/>
              </a:buClr>
              <a:buSzPts val="1800"/>
              <a:buChar char="•"/>
              <a:defRPr>
                <a:solidFill>
                  <a:schemeClr val="dk2"/>
                </a:solidFill>
              </a:defRPr>
            </a:lvl5pPr>
            <a:lvl6pPr marL="2743200" lvl="5" indent="-342900" algn="l" rtl="0">
              <a:lnSpc>
                <a:spcPct val="90000"/>
              </a:lnSpc>
              <a:spcBef>
                <a:spcPts val="500"/>
              </a:spcBef>
              <a:spcAft>
                <a:spcPts val="0"/>
              </a:spcAft>
              <a:buClr>
                <a:schemeClr val="dk2"/>
              </a:buClr>
              <a:buSzPts val="1800"/>
              <a:buChar char="•"/>
              <a:defRPr>
                <a:solidFill>
                  <a:schemeClr val="dk2"/>
                </a:solidFill>
              </a:defRPr>
            </a:lvl6pPr>
            <a:lvl7pPr marL="3200400" lvl="6" indent="-342900" algn="l" rtl="0">
              <a:lnSpc>
                <a:spcPct val="90000"/>
              </a:lnSpc>
              <a:spcBef>
                <a:spcPts val="500"/>
              </a:spcBef>
              <a:spcAft>
                <a:spcPts val="0"/>
              </a:spcAft>
              <a:buClr>
                <a:schemeClr val="dk2"/>
              </a:buClr>
              <a:buSzPts val="1800"/>
              <a:buChar char="•"/>
              <a:defRPr>
                <a:solidFill>
                  <a:schemeClr val="dk2"/>
                </a:solidFill>
              </a:defRPr>
            </a:lvl7pPr>
            <a:lvl8pPr marL="3657600" lvl="7" indent="-342900" algn="l" rtl="0">
              <a:lnSpc>
                <a:spcPct val="90000"/>
              </a:lnSpc>
              <a:spcBef>
                <a:spcPts val="500"/>
              </a:spcBef>
              <a:spcAft>
                <a:spcPts val="0"/>
              </a:spcAft>
              <a:buClr>
                <a:schemeClr val="dk2"/>
              </a:buClr>
              <a:buSzPts val="1800"/>
              <a:buChar char="•"/>
              <a:defRPr>
                <a:solidFill>
                  <a:schemeClr val="dk2"/>
                </a:solidFill>
              </a:defRPr>
            </a:lvl8pPr>
            <a:lvl9pPr marL="4114800" lvl="8" indent="-342900" algn="l" rtl="0">
              <a:lnSpc>
                <a:spcPct val="90000"/>
              </a:lnSpc>
              <a:spcBef>
                <a:spcPts val="500"/>
              </a:spcBef>
              <a:spcAft>
                <a:spcPts val="0"/>
              </a:spcAft>
              <a:buClr>
                <a:schemeClr val="dk2"/>
              </a:buClr>
              <a:buSzPts val="1800"/>
              <a:buChar char="•"/>
              <a:defRPr>
                <a:solidFill>
                  <a:schemeClr val="dk2"/>
                </a:solidFill>
              </a:defRPr>
            </a:lvl9pPr>
          </a:lstStyle>
          <a:p>
            <a:endParaRPr/>
          </a:p>
        </p:txBody>
      </p:sp>
      <p:sp>
        <p:nvSpPr>
          <p:cNvPr id="774" name="Google Shape;774;p115"/>
          <p:cNvSpPr txBox="1">
            <a:spLocks noGrp="1"/>
          </p:cNvSpPr>
          <p:nvPr>
            <p:ph type="subTitle" idx="2"/>
          </p:nvPr>
        </p:nvSpPr>
        <p:spPr>
          <a:xfrm>
            <a:off x="500843" y="1257775"/>
            <a:ext cx="5343300" cy="626700"/>
          </a:xfrm>
          <a:prstGeom prst="rect">
            <a:avLst/>
          </a:prstGeom>
          <a:solidFill>
            <a:schemeClr val="accent2"/>
          </a:solidFill>
        </p:spPr>
        <p:txBody>
          <a:bodyPr spcFirstLastPara="1" wrap="square" lIns="182875" tIns="91425" rIns="91425" bIns="91425" anchor="ctr" anchorCtr="0">
            <a:noAutofit/>
          </a:bodyPr>
          <a:lstStyle>
            <a:lvl1pPr lvl="0" rtl="0">
              <a:spcBef>
                <a:spcPts val="1000"/>
              </a:spcBef>
              <a:spcAft>
                <a:spcPts val="0"/>
              </a:spcAft>
              <a:buClr>
                <a:schemeClr val="lt1"/>
              </a:buClr>
              <a:buSzPts val="2800"/>
              <a:buFont typeface="Roboto Condensed"/>
              <a:buNone/>
              <a:defRPr b="1">
                <a:solidFill>
                  <a:schemeClr val="lt1"/>
                </a:solidFill>
                <a:latin typeface="Roboto Condensed"/>
                <a:ea typeface="Roboto Condensed"/>
                <a:cs typeface="Roboto Condensed"/>
                <a:sym typeface="Roboto Condensed"/>
              </a:defRPr>
            </a:lvl1pPr>
            <a:lvl2pPr lvl="1" rtl="0">
              <a:spcBef>
                <a:spcPts val="500"/>
              </a:spcBef>
              <a:spcAft>
                <a:spcPts val="0"/>
              </a:spcAft>
              <a:buClr>
                <a:schemeClr val="lt1"/>
              </a:buClr>
              <a:buSzPts val="2800"/>
              <a:buNone/>
              <a:defRPr sz="2800">
                <a:solidFill>
                  <a:schemeClr val="lt1"/>
                </a:solidFill>
              </a:defRPr>
            </a:lvl2pPr>
            <a:lvl3pPr lvl="2" rtl="0">
              <a:spcBef>
                <a:spcPts val="500"/>
              </a:spcBef>
              <a:spcAft>
                <a:spcPts val="0"/>
              </a:spcAft>
              <a:buClr>
                <a:schemeClr val="lt1"/>
              </a:buClr>
              <a:buSzPts val="2800"/>
              <a:buNone/>
              <a:defRPr sz="2800">
                <a:solidFill>
                  <a:schemeClr val="lt1"/>
                </a:solidFill>
              </a:defRPr>
            </a:lvl3pPr>
            <a:lvl4pPr lvl="3" rtl="0">
              <a:spcBef>
                <a:spcPts val="500"/>
              </a:spcBef>
              <a:spcAft>
                <a:spcPts val="0"/>
              </a:spcAft>
              <a:buClr>
                <a:schemeClr val="lt1"/>
              </a:buClr>
              <a:buSzPts val="2800"/>
              <a:buNone/>
              <a:defRPr sz="2800">
                <a:solidFill>
                  <a:schemeClr val="lt1"/>
                </a:solidFill>
              </a:defRPr>
            </a:lvl4pPr>
            <a:lvl5pPr lvl="4" rtl="0">
              <a:spcBef>
                <a:spcPts val="500"/>
              </a:spcBef>
              <a:spcAft>
                <a:spcPts val="0"/>
              </a:spcAft>
              <a:buClr>
                <a:schemeClr val="lt1"/>
              </a:buClr>
              <a:buSzPts val="2800"/>
              <a:buNone/>
              <a:defRPr sz="2800">
                <a:solidFill>
                  <a:schemeClr val="lt1"/>
                </a:solidFill>
              </a:defRPr>
            </a:lvl5pPr>
            <a:lvl6pPr lvl="5" rtl="0">
              <a:spcBef>
                <a:spcPts val="500"/>
              </a:spcBef>
              <a:spcAft>
                <a:spcPts val="0"/>
              </a:spcAft>
              <a:buClr>
                <a:schemeClr val="lt1"/>
              </a:buClr>
              <a:buSzPts val="2800"/>
              <a:buNone/>
              <a:defRPr sz="2800">
                <a:solidFill>
                  <a:schemeClr val="lt1"/>
                </a:solidFill>
              </a:defRPr>
            </a:lvl6pPr>
            <a:lvl7pPr lvl="6" rtl="0">
              <a:spcBef>
                <a:spcPts val="500"/>
              </a:spcBef>
              <a:spcAft>
                <a:spcPts val="0"/>
              </a:spcAft>
              <a:buClr>
                <a:schemeClr val="lt1"/>
              </a:buClr>
              <a:buSzPts val="2800"/>
              <a:buNone/>
              <a:defRPr sz="2800">
                <a:solidFill>
                  <a:schemeClr val="lt1"/>
                </a:solidFill>
              </a:defRPr>
            </a:lvl7pPr>
            <a:lvl8pPr lvl="7" rtl="0">
              <a:spcBef>
                <a:spcPts val="500"/>
              </a:spcBef>
              <a:spcAft>
                <a:spcPts val="0"/>
              </a:spcAft>
              <a:buClr>
                <a:schemeClr val="lt1"/>
              </a:buClr>
              <a:buSzPts val="2800"/>
              <a:buNone/>
              <a:defRPr sz="2800">
                <a:solidFill>
                  <a:schemeClr val="lt1"/>
                </a:solidFill>
              </a:defRPr>
            </a:lvl8pPr>
            <a:lvl9pPr lvl="8" rtl="0">
              <a:spcBef>
                <a:spcPts val="500"/>
              </a:spcBef>
              <a:spcAft>
                <a:spcPts val="0"/>
              </a:spcAft>
              <a:buClr>
                <a:schemeClr val="lt1"/>
              </a:buClr>
              <a:buSzPts val="2800"/>
              <a:buNone/>
              <a:defRPr sz="2800">
                <a:solidFill>
                  <a:schemeClr val="lt1"/>
                </a:solidFill>
              </a:defRPr>
            </a:lvl9pPr>
          </a:lstStyle>
          <a:p>
            <a:endParaRPr/>
          </a:p>
        </p:txBody>
      </p:sp>
      <p:sp>
        <p:nvSpPr>
          <p:cNvPr id="775" name="Google Shape;775;p115"/>
          <p:cNvSpPr txBox="1">
            <a:spLocks noGrp="1"/>
          </p:cNvSpPr>
          <p:nvPr>
            <p:ph type="body" idx="3"/>
          </p:nvPr>
        </p:nvSpPr>
        <p:spPr>
          <a:xfrm>
            <a:off x="6308625" y="1884475"/>
            <a:ext cx="5343300" cy="4281600"/>
          </a:xfrm>
          <a:prstGeom prst="rect">
            <a:avLst/>
          </a:prstGeom>
          <a:solidFill>
            <a:schemeClr val="accent5"/>
          </a:solid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2"/>
              </a:buClr>
              <a:buSzPts val="1800"/>
              <a:buChar char="•"/>
              <a:defRPr>
                <a:solidFill>
                  <a:schemeClr val="dk2"/>
                </a:solidFill>
              </a:defRPr>
            </a:lvl1pPr>
            <a:lvl2pPr marL="914400" lvl="1" indent="-342900" algn="l" rtl="0">
              <a:lnSpc>
                <a:spcPct val="90000"/>
              </a:lnSpc>
              <a:spcBef>
                <a:spcPts val="500"/>
              </a:spcBef>
              <a:spcAft>
                <a:spcPts val="0"/>
              </a:spcAft>
              <a:buClr>
                <a:schemeClr val="dk2"/>
              </a:buClr>
              <a:buSzPts val="1800"/>
              <a:buChar char="•"/>
              <a:defRPr>
                <a:solidFill>
                  <a:schemeClr val="dk2"/>
                </a:solidFill>
              </a:defRPr>
            </a:lvl2pPr>
            <a:lvl3pPr marL="1371600" lvl="2" indent="-342900" algn="l" rtl="0">
              <a:lnSpc>
                <a:spcPct val="90000"/>
              </a:lnSpc>
              <a:spcBef>
                <a:spcPts val="500"/>
              </a:spcBef>
              <a:spcAft>
                <a:spcPts val="0"/>
              </a:spcAft>
              <a:buClr>
                <a:schemeClr val="dk2"/>
              </a:buClr>
              <a:buSzPts val="1800"/>
              <a:buChar char="•"/>
              <a:defRPr>
                <a:solidFill>
                  <a:schemeClr val="dk2"/>
                </a:solidFill>
              </a:defRPr>
            </a:lvl3pPr>
            <a:lvl4pPr marL="1828800" lvl="3" indent="-342900" algn="l" rtl="0">
              <a:lnSpc>
                <a:spcPct val="90000"/>
              </a:lnSpc>
              <a:spcBef>
                <a:spcPts val="500"/>
              </a:spcBef>
              <a:spcAft>
                <a:spcPts val="0"/>
              </a:spcAft>
              <a:buClr>
                <a:schemeClr val="dk2"/>
              </a:buClr>
              <a:buSzPts val="1800"/>
              <a:buChar char="•"/>
              <a:defRPr>
                <a:solidFill>
                  <a:schemeClr val="dk2"/>
                </a:solidFill>
              </a:defRPr>
            </a:lvl4pPr>
            <a:lvl5pPr marL="2286000" lvl="4" indent="-342900" algn="l" rtl="0">
              <a:lnSpc>
                <a:spcPct val="90000"/>
              </a:lnSpc>
              <a:spcBef>
                <a:spcPts val="500"/>
              </a:spcBef>
              <a:spcAft>
                <a:spcPts val="0"/>
              </a:spcAft>
              <a:buClr>
                <a:schemeClr val="dk2"/>
              </a:buClr>
              <a:buSzPts val="1800"/>
              <a:buChar char="•"/>
              <a:defRPr>
                <a:solidFill>
                  <a:schemeClr val="dk2"/>
                </a:solidFill>
              </a:defRPr>
            </a:lvl5pPr>
            <a:lvl6pPr marL="2743200" lvl="5" indent="-342900" algn="l" rtl="0">
              <a:lnSpc>
                <a:spcPct val="90000"/>
              </a:lnSpc>
              <a:spcBef>
                <a:spcPts val="500"/>
              </a:spcBef>
              <a:spcAft>
                <a:spcPts val="0"/>
              </a:spcAft>
              <a:buClr>
                <a:schemeClr val="dk2"/>
              </a:buClr>
              <a:buSzPts val="1800"/>
              <a:buChar char="•"/>
              <a:defRPr>
                <a:solidFill>
                  <a:schemeClr val="dk2"/>
                </a:solidFill>
              </a:defRPr>
            </a:lvl6pPr>
            <a:lvl7pPr marL="3200400" lvl="6" indent="-342900" algn="l" rtl="0">
              <a:lnSpc>
                <a:spcPct val="90000"/>
              </a:lnSpc>
              <a:spcBef>
                <a:spcPts val="500"/>
              </a:spcBef>
              <a:spcAft>
                <a:spcPts val="0"/>
              </a:spcAft>
              <a:buClr>
                <a:schemeClr val="dk2"/>
              </a:buClr>
              <a:buSzPts val="1800"/>
              <a:buChar char="•"/>
              <a:defRPr>
                <a:solidFill>
                  <a:schemeClr val="dk2"/>
                </a:solidFill>
              </a:defRPr>
            </a:lvl7pPr>
            <a:lvl8pPr marL="3657600" lvl="7" indent="-342900" algn="l" rtl="0">
              <a:lnSpc>
                <a:spcPct val="90000"/>
              </a:lnSpc>
              <a:spcBef>
                <a:spcPts val="500"/>
              </a:spcBef>
              <a:spcAft>
                <a:spcPts val="0"/>
              </a:spcAft>
              <a:buClr>
                <a:schemeClr val="dk2"/>
              </a:buClr>
              <a:buSzPts val="1800"/>
              <a:buChar char="•"/>
              <a:defRPr>
                <a:solidFill>
                  <a:schemeClr val="dk2"/>
                </a:solidFill>
              </a:defRPr>
            </a:lvl8pPr>
            <a:lvl9pPr marL="4114800" lvl="8" indent="-342900" algn="l" rtl="0">
              <a:lnSpc>
                <a:spcPct val="90000"/>
              </a:lnSpc>
              <a:spcBef>
                <a:spcPts val="500"/>
              </a:spcBef>
              <a:spcAft>
                <a:spcPts val="0"/>
              </a:spcAft>
              <a:buClr>
                <a:schemeClr val="dk2"/>
              </a:buClr>
              <a:buSzPts val="1800"/>
              <a:buChar char="•"/>
              <a:defRPr>
                <a:solidFill>
                  <a:schemeClr val="dk2"/>
                </a:solidFill>
              </a:defRPr>
            </a:lvl9pPr>
          </a:lstStyle>
          <a:p>
            <a:endParaRPr/>
          </a:p>
        </p:txBody>
      </p:sp>
      <p:sp>
        <p:nvSpPr>
          <p:cNvPr id="776" name="Google Shape;776;p115"/>
          <p:cNvSpPr txBox="1">
            <a:spLocks noGrp="1"/>
          </p:cNvSpPr>
          <p:nvPr>
            <p:ph type="subTitle" idx="4"/>
          </p:nvPr>
        </p:nvSpPr>
        <p:spPr>
          <a:xfrm>
            <a:off x="6308768" y="1257775"/>
            <a:ext cx="5343300" cy="626700"/>
          </a:xfrm>
          <a:prstGeom prst="rect">
            <a:avLst/>
          </a:prstGeom>
          <a:solidFill>
            <a:schemeClr val="accent2"/>
          </a:solidFill>
        </p:spPr>
        <p:txBody>
          <a:bodyPr spcFirstLastPara="1" wrap="square" lIns="182875" tIns="91425" rIns="91425" bIns="91425" anchor="ctr" anchorCtr="0">
            <a:noAutofit/>
          </a:bodyPr>
          <a:lstStyle>
            <a:lvl1pPr lvl="0" rtl="0">
              <a:spcBef>
                <a:spcPts val="1000"/>
              </a:spcBef>
              <a:spcAft>
                <a:spcPts val="0"/>
              </a:spcAft>
              <a:buClr>
                <a:schemeClr val="lt1"/>
              </a:buClr>
              <a:buSzPts val="2800"/>
              <a:buFont typeface="Roboto Condensed"/>
              <a:buNone/>
              <a:defRPr b="1">
                <a:solidFill>
                  <a:schemeClr val="lt1"/>
                </a:solidFill>
                <a:latin typeface="Roboto Condensed"/>
                <a:ea typeface="Roboto Condensed"/>
                <a:cs typeface="Roboto Condensed"/>
                <a:sym typeface="Roboto Condensed"/>
              </a:defRPr>
            </a:lvl1pPr>
            <a:lvl2pPr lvl="1" rtl="0">
              <a:spcBef>
                <a:spcPts val="500"/>
              </a:spcBef>
              <a:spcAft>
                <a:spcPts val="0"/>
              </a:spcAft>
              <a:buClr>
                <a:schemeClr val="lt1"/>
              </a:buClr>
              <a:buSzPts val="2800"/>
              <a:buNone/>
              <a:defRPr sz="2800">
                <a:solidFill>
                  <a:schemeClr val="lt1"/>
                </a:solidFill>
              </a:defRPr>
            </a:lvl2pPr>
            <a:lvl3pPr lvl="2" rtl="0">
              <a:spcBef>
                <a:spcPts val="500"/>
              </a:spcBef>
              <a:spcAft>
                <a:spcPts val="0"/>
              </a:spcAft>
              <a:buClr>
                <a:schemeClr val="lt1"/>
              </a:buClr>
              <a:buSzPts val="2800"/>
              <a:buNone/>
              <a:defRPr sz="2800">
                <a:solidFill>
                  <a:schemeClr val="lt1"/>
                </a:solidFill>
              </a:defRPr>
            </a:lvl3pPr>
            <a:lvl4pPr lvl="3" rtl="0">
              <a:spcBef>
                <a:spcPts val="500"/>
              </a:spcBef>
              <a:spcAft>
                <a:spcPts val="0"/>
              </a:spcAft>
              <a:buClr>
                <a:schemeClr val="lt1"/>
              </a:buClr>
              <a:buSzPts val="2800"/>
              <a:buNone/>
              <a:defRPr sz="2800">
                <a:solidFill>
                  <a:schemeClr val="lt1"/>
                </a:solidFill>
              </a:defRPr>
            </a:lvl4pPr>
            <a:lvl5pPr lvl="4" rtl="0">
              <a:spcBef>
                <a:spcPts val="500"/>
              </a:spcBef>
              <a:spcAft>
                <a:spcPts val="0"/>
              </a:spcAft>
              <a:buClr>
                <a:schemeClr val="lt1"/>
              </a:buClr>
              <a:buSzPts val="2800"/>
              <a:buNone/>
              <a:defRPr sz="2800">
                <a:solidFill>
                  <a:schemeClr val="lt1"/>
                </a:solidFill>
              </a:defRPr>
            </a:lvl5pPr>
            <a:lvl6pPr lvl="5" rtl="0">
              <a:spcBef>
                <a:spcPts val="500"/>
              </a:spcBef>
              <a:spcAft>
                <a:spcPts val="0"/>
              </a:spcAft>
              <a:buClr>
                <a:schemeClr val="lt1"/>
              </a:buClr>
              <a:buSzPts val="2800"/>
              <a:buNone/>
              <a:defRPr sz="2800">
                <a:solidFill>
                  <a:schemeClr val="lt1"/>
                </a:solidFill>
              </a:defRPr>
            </a:lvl6pPr>
            <a:lvl7pPr lvl="6" rtl="0">
              <a:spcBef>
                <a:spcPts val="500"/>
              </a:spcBef>
              <a:spcAft>
                <a:spcPts val="0"/>
              </a:spcAft>
              <a:buClr>
                <a:schemeClr val="lt1"/>
              </a:buClr>
              <a:buSzPts val="2800"/>
              <a:buNone/>
              <a:defRPr sz="2800">
                <a:solidFill>
                  <a:schemeClr val="lt1"/>
                </a:solidFill>
              </a:defRPr>
            </a:lvl7pPr>
            <a:lvl8pPr lvl="7" rtl="0">
              <a:spcBef>
                <a:spcPts val="500"/>
              </a:spcBef>
              <a:spcAft>
                <a:spcPts val="0"/>
              </a:spcAft>
              <a:buClr>
                <a:schemeClr val="lt1"/>
              </a:buClr>
              <a:buSzPts val="2800"/>
              <a:buNone/>
              <a:defRPr sz="2800">
                <a:solidFill>
                  <a:schemeClr val="lt1"/>
                </a:solidFill>
              </a:defRPr>
            </a:lvl8pPr>
            <a:lvl9pPr lvl="8" rtl="0">
              <a:spcBef>
                <a:spcPts val="500"/>
              </a:spcBef>
              <a:spcAft>
                <a:spcPts val="0"/>
              </a:spcAft>
              <a:buClr>
                <a:schemeClr val="lt1"/>
              </a:buClr>
              <a:buSzPts val="2800"/>
              <a:buNone/>
              <a:defRPr sz="2800">
                <a:solidFill>
                  <a:schemeClr val="lt1"/>
                </a:solidFill>
              </a:defRPr>
            </a:lvl9pPr>
          </a:lstStyle>
          <a:p>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Custom Layout 1 4 1 1 1 1">
  <p:cSld name="CUSTOM_2_4_1_1_1_1">
    <p:spTree>
      <p:nvGrpSpPr>
        <p:cNvPr id="1" name="Shape 777"/>
        <p:cNvGrpSpPr/>
        <p:nvPr/>
      </p:nvGrpSpPr>
      <p:grpSpPr>
        <a:xfrm>
          <a:off x="0" y="0"/>
          <a:ext cx="0" cy="0"/>
          <a:chOff x="0" y="0"/>
          <a:chExt cx="0" cy="0"/>
        </a:xfrm>
      </p:grpSpPr>
      <p:sp>
        <p:nvSpPr>
          <p:cNvPr id="778" name="Google Shape;778;p116"/>
          <p:cNvSpPr txBox="1">
            <a:spLocks noGrp="1"/>
          </p:cNvSpPr>
          <p:nvPr>
            <p:ph type="sldNum" idx="12"/>
          </p:nvPr>
        </p:nvSpPr>
        <p:spPr>
          <a:xfrm>
            <a:off x="0" y="6352900"/>
            <a:ext cx="500700" cy="525000"/>
          </a:xfrm>
          <a:prstGeom prst="rect">
            <a:avLst/>
          </a:prstGeom>
          <a:noFill/>
          <a:ln>
            <a:noFill/>
          </a:ln>
        </p:spPr>
        <p:txBody>
          <a:bodyPr spcFirstLastPara="1" wrap="square" lIns="91425" tIns="91425" rIns="91425" bIns="91425" anchor="ctr" anchorCtr="0">
            <a:noAutofit/>
          </a:bodyPr>
          <a:lstStyle>
            <a:lvl1pPr lvl="0" rtl="0">
              <a:buNone/>
              <a:defRPr b="1">
                <a:solidFill>
                  <a:schemeClr val="lt1"/>
                </a:solidFill>
              </a:defRPr>
            </a:lvl1pPr>
            <a:lvl2pPr lvl="1" rtl="0">
              <a:buNone/>
              <a:defRPr b="1">
                <a:solidFill>
                  <a:schemeClr val="lt1"/>
                </a:solidFill>
              </a:defRPr>
            </a:lvl2pPr>
            <a:lvl3pPr lvl="2" rtl="0">
              <a:buNone/>
              <a:defRPr b="1">
                <a:solidFill>
                  <a:schemeClr val="lt1"/>
                </a:solidFill>
              </a:defRPr>
            </a:lvl3pPr>
            <a:lvl4pPr lvl="3" rtl="0">
              <a:buNone/>
              <a:defRPr b="1">
                <a:solidFill>
                  <a:schemeClr val="lt1"/>
                </a:solidFill>
              </a:defRPr>
            </a:lvl4pPr>
            <a:lvl5pPr lvl="4" rtl="0">
              <a:buNone/>
              <a:defRPr b="1">
                <a:solidFill>
                  <a:schemeClr val="lt1"/>
                </a:solidFill>
              </a:defRPr>
            </a:lvl5pPr>
            <a:lvl6pPr lvl="5" rtl="0">
              <a:buNone/>
              <a:defRPr b="1">
                <a:solidFill>
                  <a:schemeClr val="lt1"/>
                </a:solidFill>
              </a:defRPr>
            </a:lvl6pPr>
            <a:lvl7pPr lvl="6" rtl="0">
              <a:buNone/>
              <a:defRPr b="1">
                <a:solidFill>
                  <a:schemeClr val="lt1"/>
                </a:solidFill>
              </a:defRPr>
            </a:lvl7pPr>
            <a:lvl8pPr lvl="7" rtl="0">
              <a:buNone/>
              <a:defRPr b="1">
                <a:solidFill>
                  <a:schemeClr val="lt1"/>
                </a:solidFill>
              </a:defRPr>
            </a:lvl8pPr>
            <a:lvl9pPr lvl="8" rtl="0">
              <a:buNone/>
              <a:defRPr b="1">
                <a:solidFill>
                  <a:schemeClr val="lt1"/>
                </a:solidFill>
              </a:defRPr>
            </a:lvl9pPr>
          </a:lstStyle>
          <a:p>
            <a:pPr marL="0" lvl="0" indent="0" algn="l" rtl="0">
              <a:spcBef>
                <a:spcPts val="0"/>
              </a:spcBef>
              <a:spcAft>
                <a:spcPts val="0"/>
              </a:spcAft>
              <a:buNone/>
            </a:pPr>
            <a:fld id="{00000000-1234-1234-1234-123412341234}" type="slidenum">
              <a:rPr lang="en-US"/>
              <a:t>‹#›</a:t>
            </a:fld>
            <a:endParaRPr/>
          </a:p>
        </p:txBody>
      </p:sp>
      <p:sp>
        <p:nvSpPr>
          <p:cNvPr id="779" name="Google Shape;779;p116"/>
          <p:cNvSpPr txBox="1">
            <a:spLocks noGrp="1"/>
          </p:cNvSpPr>
          <p:nvPr>
            <p:ph type="title"/>
          </p:nvPr>
        </p:nvSpPr>
        <p:spPr>
          <a:xfrm>
            <a:off x="360500" y="15875"/>
            <a:ext cx="11444100" cy="1325700"/>
          </a:xfrm>
          <a:prstGeom prst="rect">
            <a:avLst/>
          </a:prstGeom>
          <a:noFill/>
          <a:ln>
            <a:noFill/>
          </a:ln>
        </p:spPr>
        <p:txBody>
          <a:bodyPr spcFirstLastPara="1" wrap="square" lIns="91425" tIns="45700" rIns="91425" bIns="45700" anchor="ctr" anchorCtr="0">
            <a:noAutofit/>
          </a:bodyPr>
          <a:lstStyle>
            <a:lvl1pPr lvl="0" algn="ctr" rtl="0">
              <a:lnSpc>
                <a:spcPct val="90000"/>
              </a:lnSpc>
              <a:spcBef>
                <a:spcPts val="0"/>
              </a:spcBef>
              <a:spcAft>
                <a:spcPts val="0"/>
              </a:spcAft>
              <a:buClr>
                <a:schemeClr val="dk2"/>
              </a:buClr>
              <a:buSzPts val="1400"/>
              <a:buFont typeface="Roboto Black"/>
              <a:buNone/>
              <a:defRPr sz="4000" b="0">
                <a:solidFill>
                  <a:schemeClr val="dk2"/>
                </a:solidFill>
                <a:latin typeface="Roboto Black"/>
                <a:ea typeface="Roboto Black"/>
                <a:cs typeface="Roboto Black"/>
                <a:sym typeface="Roboto Black"/>
              </a:defRPr>
            </a:lvl1pPr>
            <a:lvl2pPr lvl="1"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2pPr>
            <a:lvl3pPr lvl="2"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3pPr>
            <a:lvl4pPr lvl="3"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4pPr>
            <a:lvl5pPr lvl="4"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5pPr>
            <a:lvl6pPr lvl="5"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6pPr>
            <a:lvl7pPr lvl="6"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7pPr>
            <a:lvl8pPr lvl="7"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8pPr>
            <a:lvl9pPr lvl="8"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9pPr>
          </a:lstStyle>
          <a:p>
            <a:endParaRPr/>
          </a:p>
        </p:txBody>
      </p:sp>
      <p:sp>
        <p:nvSpPr>
          <p:cNvPr id="780" name="Google Shape;780;p116"/>
          <p:cNvSpPr txBox="1">
            <a:spLocks noGrp="1"/>
          </p:cNvSpPr>
          <p:nvPr>
            <p:ph type="body" idx="1"/>
          </p:nvPr>
        </p:nvSpPr>
        <p:spPr>
          <a:xfrm>
            <a:off x="500700" y="1884475"/>
            <a:ext cx="5343300" cy="4281600"/>
          </a:xfrm>
          <a:prstGeom prst="rect">
            <a:avLst/>
          </a:prstGeom>
          <a:solidFill>
            <a:schemeClr val="accent6"/>
          </a:solid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2"/>
              </a:buClr>
              <a:buSzPts val="1800"/>
              <a:buChar char="•"/>
              <a:defRPr>
                <a:solidFill>
                  <a:schemeClr val="dk2"/>
                </a:solidFill>
              </a:defRPr>
            </a:lvl1pPr>
            <a:lvl2pPr marL="914400" lvl="1" indent="-342900" algn="l" rtl="0">
              <a:lnSpc>
                <a:spcPct val="90000"/>
              </a:lnSpc>
              <a:spcBef>
                <a:spcPts val="500"/>
              </a:spcBef>
              <a:spcAft>
                <a:spcPts val="0"/>
              </a:spcAft>
              <a:buClr>
                <a:schemeClr val="dk2"/>
              </a:buClr>
              <a:buSzPts val="1800"/>
              <a:buChar char="•"/>
              <a:defRPr>
                <a:solidFill>
                  <a:schemeClr val="dk2"/>
                </a:solidFill>
              </a:defRPr>
            </a:lvl2pPr>
            <a:lvl3pPr marL="1371600" lvl="2" indent="-342900" algn="l" rtl="0">
              <a:lnSpc>
                <a:spcPct val="90000"/>
              </a:lnSpc>
              <a:spcBef>
                <a:spcPts val="500"/>
              </a:spcBef>
              <a:spcAft>
                <a:spcPts val="0"/>
              </a:spcAft>
              <a:buClr>
                <a:schemeClr val="dk2"/>
              </a:buClr>
              <a:buSzPts val="1800"/>
              <a:buChar char="•"/>
              <a:defRPr>
                <a:solidFill>
                  <a:schemeClr val="dk2"/>
                </a:solidFill>
              </a:defRPr>
            </a:lvl3pPr>
            <a:lvl4pPr marL="1828800" lvl="3" indent="-342900" algn="l" rtl="0">
              <a:lnSpc>
                <a:spcPct val="90000"/>
              </a:lnSpc>
              <a:spcBef>
                <a:spcPts val="500"/>
              </a:spcBef>
              <a:spcAft>
                <a:spcPts val="0"/>
              </a:spcAft>
              <a:buClr>
                <a:schemeClr val="dk2"/>
              </a:buClr>
              <a:buSzPts val="1800"/>
              <a:buChar char="•"/>
              <a:defRPr>
                <a:solidFill>
                  <a:schemeClr val="dk2"/>
                </a:solidFill>
              </a:defRPr>
            </a:lvl4pPr>
            <a:lvl5pPr marL="2286000" lvl="4" indent="-342900" algn="l" rtl="0">
              <a:lnSpc>
                <a:spcPct val="90000"/>
              </a:lnSpc>
              <a:spcBef>
                <a:spcPts val="500"/>
              </a:spcBef>
              <a:spcAft>
                <a:spcPts val="0"/>
              </a:spcAft>
              <a:buClr>
                <a:schemeClr val="dk2"/>
              </a:buClr>
              <a:buSzPts val="1800"/>
              <a:buChar char="•"/>
              <a:defRPr>
                <a:solidFill>
                  <a:schemeClr val="dk2"/>
                </a:solidFill>
              </a:defRPr>
            </a:lvl5pPr>
            <a:lvl6pPr marL="2743200" lvl="5" indent="-342900" algn="l" rtl="0">
              <a:lnSpc>
                <a:spcPct val="90000"/>
              </a:lnSpc>
              <a:spcBef>
                <a:spcPts val="500"/>
              </a:spcBef>
              <a:spcAft>
                <a:spcPts val="0"/>
              </a:spcAft>
              <a:buClr>
                <a:schemeClr val="dk2"/>
              </a:buClr>
              <a:buSzPts val="1800"/>
              <a:buChar char="•"/>
              <a:defRPr>
                <a:solidFill>
                  <a:schemeClr val="dk2"/>
                </a:solidFill>
              </a:defRPr>
            </a:lvl6pPr>
            <a:lvl7pPr marL="3200400" lvl="6" indent="-342900" algn="l" rtl="0">
              <a:lnSpc>
                <a:spcPct val="90000"/>
              </a:lnSpc>
              <a:spcBef>
                <a:spcPts val="500"/>
              </a:spcBef>
              <a:spcAft>
                <a:spcPts val="0"/>
              </a:spcAft>
              <a:buClr>
                <a:schemeClr val="dk2"/>
              </a:buClr>
              <a:buSzPts val="1800"/>
              <a:buChar char="•"/>
              <a:defRPr>
                <a:solidFill>
                  <a:schemeClr val="dk2"/>
                </a:solidFill>
              </a:defRPr>
            </a:lvl7pPr>
            <a:lvl8pPr marL="3657600" lvl="7" indent="-342900" algn="l" rtl="0">
              <a:lnSpc>
                <a:spcPct val="90000"/>
              </a:lnSpc>
              <a:spcBef>
                <a:spcPts val="500"/>
              </a:spcBef>
              <a:spcAft>
                <a:spcPts val="0"/>
              </a:spcAft>
              <a:buClr>
                <a:schemeClr val="dk2"/>
              </a:buClr>
              <a:buSzPts val="1800"/>
              <a:buChar char="•"/>
              <a:defRPr>
                <a:solidFill>
                  <a:schemeClr val="dk2"/>
                </a:solidFill>
              </a:defRPr>
            </a:lvl8pPr>
            <a:lvl9pPr marL="4114800" lvl="8" indent="-342900" algn="l" rtl="0">
              <a:lnSpc>
                <a:spcPct val="90000"/>
              </a:lnSpc>
              <a:spcBef>
                <a:spcPts val="500"/>
              </a:spcBef>
              <a:spcAft>
                <a:spcPts val="0"/>
              </a:spcAft>
              <a:buClr>
                <a:schemeClr val="dk2"/>
              </a:buClr>
              <a:buSzPts val="1800"/>
              <a:buChar char="•"/>
              <a:defRPr>
                <a:solidFill>
                  <a:schemeClr val="dk2"/>
                </a:solidFill>
              </a:defRPr>
            </a:lvl9pPr>
          </a:lstStyle>
          <a:p>
            <a:endParaRPr/>
          </a:p>
        </p:txBody>
      </p:sp>
      <p:sp>
        <p:nvSpPr>
          <p:cNvPr id="781" name="Google Shape;781;p116"/>
          <p:cNvSpPr txBox="1">
            <a:spLocks noGrp="1"/>
          </p:cNvSpPr>
          <p:nvPr>
            <p:ph type="subTitle" idx="2"/>
          </p:nvPr>
        </p:nvSpPr>
        <p:spPr>
          <a:xfrm>
            <a:off x="500843" y="1257775"/>
            <a:ext cx="5343300" cy="626700"/>
          </a:xfrm>
          <a:prstGeom prst="rect">
            <a:avLst/>
          </a:prstGeom>
          <a:solidFill>
            <a:schemeClr val="accent3"/>
          </a:solidFill>
        </p:spPr>
        <p:txBody>
          <a:bodyPr spcFirstLastPara="1" wrap="square" lIns="182875" tIns="91425" rIns="91425" bIns="91425" anchor="ctr" anchorCtr="0">
            <a:noAutofit/>
          </a:bodyPr>
          <a:lstStyle>
            <a:lvl1pPr lvl="0" rtl="0">
              <a:spcBef>
                <a:spcPts val="1000"/>
              </a:spcBef>
              <a:spcAft>
                <a:spcPts val="0"/>
              </a:spcAft>
              <a:buClr>
                <a:schemeClr val="lt1"/>
              </a:buClr>
              <a:buSzPts val="2800"/>
              <a:buFont typeface="Roboto Condensed"/>
              <a:buNone/>
              <a:defRPr b="1">
                <a:solidFill>
                  <a:schemeClr val="lt1"/>
                </a:solidFill>
                <a:latin typeface="Roboto Condensed"/>
                <a:ea typeface="Roboto Condensed"/>
                <a:cs typeface="Roboto Condensed"/>
                <a:sym typeface="Roboto Condensed"/>
              </a:defRPr>
            </a:lvl1pPr>
            <a:lvl2pPr lvl="1" rtl="0">
              <a:spcBef>
                <a:spcPts val="500"/>
              </a:spcBef>
              <a:spcAft>
                <a:spcPts val="0"/>
              </a:spcAft>
              <a:buClr>
                <a:schemeClr val="lt1"/>
              </a:buClr>
              <a:buSzPts val="2800"/>
              <a:buNone/>
              <a:defRPr sz="2800">
                <a:solidFill>
                  <a:schemeClr val="lt1"/>
                </a:solidFill>
              </a:defRPr>
            </a:lvl2pPr>
            <a:lvl3pPr lvl="2" rtl="0">
              <a:spcBef>
                <a:spcPts val="500"/>
              </a:spcBef>
              <a:spcAft>
                <a:spcPts val="0"/>
              </a:spcAft>
              <a:buClr>
                <a:schemeClr val="lt1"/>
              </a:buClr>
              <a:buSzPts val="2800"/>
              <a:buNone/>
              <a:defRPr sz="2800">
                <a:solidFill>
                  <a:schemeClr val="lt1"/>
                </a:solidFill>
              </a:defRPr>
            </a:lvl3pPr>
            <a:lvl4pPr lvl="3" rtl="0">
              <a:spcBef>
                <a:spcPts val="500"/>
              </a:spcBef>
              <a:spcAft>
                <a:spcPts val="0"/>
              </a:spcAft>
              <a:buClr>
                <a:schemeClr val="lt1"/>
              </a:buClr>
              <a:buSzPts val="2800"/>
              <a:buNone/>
              <a:defRPr sz="2800">
                <a:solidFill>
                  <a:schemeClr val="lt1"/>
                </a:solidFill>
              </a:defRPr>
            </a:lvl4pPr>
            <a:lvl5pPr lvl="4" rtl="0">
              <a:spcBef>
                <a:spcPts val="500"/>
              </a:spcBef>
              <a:spcAft>
                <a:spcPts val="0"/>
              </a:spcAft>
              <a:buClr>
                <a:schemeClr val="lt1"/>
              </a:buClr>
              <a:buSzPts val="2800"/>
              <a:buNone/>
              <a:defRPr sz="2800">
                <a:solidFill>
                  <a:schemeClr val="lt1"/>
                </a:solidFill>
              </a:defRPr>
            </a:lvl5pPr>
            <a:lvl6pPr lvl="5" rtl="0">
              <a:spcBef>
                <a:spcPts val="500"/>
              </a:spcBef>
              <a:spcAft>
                <a:spcPts val="0"/>
              </a:spcAft>
              <a:buClr>
                <a:schemeClr val="lt1"/>
              </a:buClr>
              <a:buSzPts val="2800"/>
              <a:buNone/>
              <a:defRPr sz="2800">
                <a:solidFill>
                  <a:schemeClr val="lt1"/>
                </a:solidFill>
              </a:defRPr>
            </a:lvl6pPr>
            <a:lvl7pPr lvl="6" rtl="0">
              <a:spcBef>
                <a:spcPts val="500"/>
              </a:spcBef>
              <a:spcAft>
                <a:spcPts val="0"/>
              </a:spcAft>
              <a:buClr>
                <a:schemeClr val="lt1"/>
              </a:buClr>
              <a:buSzPts val="2800"/>
              <a:buNone/>
              <a:defRPr sz="2800">
                <a:solidFill>
                  <a:schemeClr val="lt1"/>
                </a:solidFill>
              </a:defRPr>
            </a:lvl7pPr>
            <a:lvl8pPr lvl="7" rtl="0">
              <a:spcBef>
                <a:spcPts val="500"/>
              </a:spcBef>
              <a:spcAft>
                <a:spcPts val="0"/>
              </a:spcAft>
              <a:buClr>
                <a:schemeClr val="lt1"/>
              </a:buClr>
              <a:buSzPts val="2800"/>
              <a:buNone/>
              <a:defRPr sz="2800">
                <a:solidFill>
                  <a:schemeClr val="lt1"/>
                </a:solidFill>
              </a:defRPr>
            </a:lvl8pPr>
            <a:lvl9pPr lvl="8" rtl="0">
              <a:spcBef>
                <a:spcPts val="500"/>
              </a:spcBef>
              <a:spcAft>
                <a:spcPts val="0"/>
              </a:spcAft>
              <a:buClr>
                <a:schemeClr val="lt1"/>
              </a:buClr>
              <a:buSzPts val="2800"/>
              <a:buNone/>
              <a:defRPr sz="2800">
                <a:solidFill>
                  <a:schemeClr val="lt1"/>
                </a:solidFill>
              </a:defRPr>
            </a:lvl9pPr>
          </a:lstStyle>
          <a:p>
            <a:endParaRPr/>
          </a:p>
        </p:txBody>
      </p:sp>
      <p:sp>
        <p:nvSpPr>
          <p:cNvPr id="782" name="Google Shape;782;p116"/>
          <p:cNvSpPr txBox="1">
            <a:spLocks noGrp="1"/>
          </p:cNvSpPr>
          <p:nvPr>
            <p:ph type="body" idx="3"/>
          </p:nvPr>
        </p:nvSpPr>
        <p:spPr>
          <a:xfrm>
            <a:off x="6308625" y="1884475"/>
            <a:ext cx="5343300" cy="4281600"/>
          </a:xfrm>
          <a:prstGeom prst="rect">
            <a:avLst/>
          </a:prstGeom>
          <a:solidFill>
            <a:schemeClr val="accent6"/>
          </a:solid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2"/>
              </a:buClr>
              <a:buSzPts val="1800"/>
              <a:buChar char="•"/>
              <a:defRPr>
                <a:solidFill>
                  <a:schemeClr val="dk2"/>
                </a:solidFill>
              </a:defRPr>
            </a:lvl1pPr>
            <a:lvl2pPr marL="914400" lvl="1" indent="-342900" algn="l" rtl="0">
              <a:lnSpc>
                <a:spcPct val="90000"/>
              </a:lnSpc>
              <a:spcBef>
                <a:spcPts val="500"/>
              </a:spcBef>
              <a:spcAft>
                <a:spcPts val="0"/>
              </a:spcAft>
              <a:buClr>
                <a:schemeClr val="dk2"/>
              </a:buClr>
              <a:buSzPts val="1800"/>
              <a:buChar char="•"/>
              <a:defRPr>
                <a:solidFill>
                  <a:schemeClr val="dk2"/>
                </a:solidFill>
              </a:defRPr>
            </a:lvl2pPr>
            <a:lvl3pPr marL="1371600" lvl="2" indent="-342900" algn="l" rtl="0">
              <a:lnSpc>
                <a:spcPct val="90000"/>
              </a:lnSpc>
              <a:spcBef>
                <a:spcPts val="500"/>
              </a:spcBef>
              <a:spcAft>
                <a:spcPts val="0"/>
              </a:spcAft>
              <a:buClr>
                <a:schemeClr val="dk2"/>
              </a:buClr>
              <a:buSzPts val="1800"/>
              <a:buChar char="•"/>
              <a:defRPr>
                <a:solidFill>
                  <a:schemeClr val="dk2"/>
                </a:solidFill>
              </a:defRPr>
            </a:lvl3pPr>
            <a:lvl4pPr marL="1828800" lvl="3" indent="-342900" algn="l" rtl="0">
              <a:lnSpc>
                <a:spcPct val="90000"/>
              </a:lnSpc>
              <a:spcBef>
                <a:spcPts val="500"/>
              </a:spcBef>
              <a:spcAft>
                <a:spcPts val="0"/>
              </a:spcAft>
              <a:buClr>
                <a:schemeClr val="dk2"/>
              </a:buClr>
              <a:buSzPts val="1800"/>
              <a:buChar char="•"/>
              <a:defRPr>
                <a:solidFill>
                  <a:schemeClr val="dk2"/>
                </a:solidFill>
              </a:defRPr>
            </a:lvl4pPr>
            <a:lvl5pPr marL="2286000" lvl="4" indent="-342900" algn="l" rtl="0">
              <a:lnSpc>
                <a:spcPct val="90000"/>
              </a:lnSpc>
              <a:spcBef>
                <a:spcPts val="500"/>
              </a:spcBef>
              <a:spcAft>
                <a:spcPts val="0"/>
              </a:spcAft>
              <a:buClr>
                <a:schemeClr val="dk2"/>
              </a:buClr>
              <a:buSzPts val="1800"/>
              <a:buChar char="•"/>
              <a:defRPr>
                <a:solidFill>
                  <a:schemeClr val="dk2"/>
                </a:solidFill>
              </a:defRPr>
            </a:lvl5pPr>
            <a:lvl6pPr marL="2743200" lvl="5" indent="-342900" algn="l" rtl="0">
              <a:lnSpc>
                <a:spcPct val="90000"/>
              </a:lnSpc>
              <a:spcBef>
                <a:spcPts val="500"/>
              </a:spcBef>
              <a:spcAft>
                <a:spcPts val="0"/>
              </a:spcAft>
              <a:buClr>
                <a:schemeClr val="dk2"/>
              </a:buClr>
              <a:buSzPts val="1800"/>
              <a:buChar char="•"/>
              <a:defRPr>
                <a:solidFill>
                  <a:schemeClr val="dk2"/>
                </a:solidFill>
              </a:defRPr>
            </a:lvl6pPr>
            <a:lvl7pPr marL="3200400" lvl="6" indent="-342900" algn="l" rtl="0">
              <a:lnSpc>
                <a:spcPct val="90000"/>
              </a:lnSpc>
              <a:spcBef>
                <a:spcPts val="500"/>
              </a:spcBef>
              <a:spcAft>
                <a:spcPts val="0"/>
              </a:spcAft>
              <a:buClr>
                <a:schemeClr val="dk2"/>
              </a:buClr>
              <a:buSzPts val="1800"/>
              <a:buChar char="•"/>
              <a:defRPr>
                <a:solidFill>
                  <a:schemeClr val="dk2"/>
                </a:solidFill>
              </a:defRPr>
            </a:lvl7pPr>
            <a:lvl8pPr marL="3657600" lvl="7" indent="-342900" algn="l" rtl="0">
              <a:lnSpc>
                <a:spcPct val="90000"/>
              </a:lnSpc>
              <a:spcBef>
                <a:spcPts val="500"/>
              </a:spcBef>
              <a:spcAft>
                <a:spcPts val="0"/>
              </a:spcAft>
              <a:buClr>
                <a:schemeClr val="dk2"/>
              </a:buClr>
              <a:buSzPts val="1800"/>
              <a:buChar char="•"/>
              <a:defRPr>
                <a:solidFill>
                  <a:schemeClr val="dk2"/>
                </a:solidFill>
              </a:defRPr>
            </a:lvl8pPr>
            <a:lvl9pPr marL="4114800" lvl="8" indent="-342900" algn="l" rtl="0">
              <a:lnSpc>
                <a:spcPct val="90000"/>
              </a:lnSpc>
              <a:spcBef>
                <a:spcPts val="500"/>
              </a:spcBef>
              <a:spcAft>
                <a:spcPts val="0"/>
              </a:spcAft>
              <a:buClr>
                <a:schemeClr val="dk2"/>
              </a:buClr>
              <a:buSzPts val="1800"/>
              <a:buChar char="•"/>
              <a:defRPr>
                <a:solidFill>
                  <a:schemeClr val="dk2"/>
                </a:solidFill>
              </a:defRPr>
            </a:lvl9pPr>
          </a:lstStyle>
          <a:p>
            <a:endParaRPr/>
          </a:p>
        </p:txBody>
      </p:sp>
      <p:sp>
        <p:nvSpPr>
          <p:cNvPr id="783" name="Google Shape;783;p116"/>
          <p:cNvSpPr txBox="1">
            <a:spLocks noGrp="1"/>
          </p:cNvSpPr>
          <p:nvPr>
            <p:ph type="subTitle" idx="4"/>
          </p:nvPr>
        </p:nvSpPr>
        <p:spPr>
          <a:xfrm>
            <a:off x="6308768" y="1257775"/>
            <a:ext cx="5343300" cy="626700"/>
          </a:xfrm>
          <a:prstGeom prst="rect">
            <a:avLst/>
          </a:prstGeom>
          <a:solidFill>
            <a:schemeClr val="accent3"/>
          </a:solidFill>
        </p:spPr>
        <p:txBody>
          <a:bodyPr spcFirstLastPara="1" wrap="square" lIns="182875" tIns="91425" rIns="91425" bIns="91425" anchor="ctr" anchorCtr="0">
            <a:noAutofit/>
          </a:bodyPr>
          <a:lstStyle>
            <a:lvl1pPr lvl="0" rtl="0">
              <a:spcBef>
                <a:spcPts val="1000"/>
              </a:spcBef>
              <a:spcAft>
                <a:spcPts val="0"/>
              </a:spcAft>
              <a:buClr>
                <a:schemeClr val="lt1"/>
              </a:buClr>
              <a:buSzPts val="2800"/>
              <a:buFont typeface="Roboto Condensed"/>
              <a:buNone/>
              <a:defRPr b="1">
                <a:solidFill>
                  <a:schemeClr val="lt1"/>
                </a:solidFill>
                <a:latin typeface="Roboto Condensed"/>
                <a:ea typeface="Roboto Condensed"/>
                <a:cs typeface="Roboto Condensed"/>
                <a:sym typeface="Roboto Condensed"/>
              </a:defRPr>
            </a:lvl1pPr>
            <a:lvl2pPr lvl="1" rtl="0">
              <a:spcBef>
                <a:spcPts val="500"/>
              </a:spcBef>
              <a:spcAft>
                <a:spcPts val="0"/>
              </a:spcAft>
              <a:buClr>
                <a:schemeClr val="lt1"/>
              </a:buClr>
              <a:buSzPts val="2800"/>
              <a:buNone/>
              <a:defRPr sz="2800">
                <a:solidFill>
                  <a:schemeClr val="lt1"/>
                </a:solidFill>
              </a:defRPr>
            </a:lvl2pPr>
            <a:lvl3pPr lvl="2" rtl="0">
              <a:spcBef>
                <a:spcPts val="500"/>
              </a:spcBef>
              <a:spcAft>
                <a:spcPts val="0"/>
              </a:spcAft>
              <a:buClr>
                <a:schemeClr val="lt1"/>
              </a:buClr>
              <a:buSzPts val="2800"/>
              <a:buNone/>
              <a:defRPr sz="2800">
                <a:solidFill>
                  <a:schemeClr val="lt1"/>
                </a:solidFill>
              </a:defRPr>
            </a:lvl3pPr>
            <a:lvl4pPr lvl="3" rtl="0">
              <a:spcBef>
                <a:spcPts val="500"/>
              </a:spcBef>
              <a:spcAft>
                <a:spcPts val="0"/>
              </a:spcAft>
              <a:buClr>
                <a:schemeClr val="lt1"/>
              </a:buClr>
              <a:buSzPts val="2800"/>
              <a:buNone/>
              <a:defRPr sz="2800">
                <a:solidFill>
                  <a:schemeClr val="lt1"/>
                </a:solidFill>
              </a:defRPr>
            </a:lvl4pPr>
            <a:lvl5pPr lvl="4" rtl="0">
              <a:spcBef>
                <a:spcPts val="500"/>
              </a:spcBef>
              <a:spcAft>
                <a:spcPts val="0"/>
              </a:spcAft>
              <a:buClr>
                <a:schemeClr val="lt1"/>
              </a:buClr>
              <a:buSzPts val="2800"/>
              <a:buNone/>
              <a:defRPr sz="2800">
                <a:solidFill>
                  <a:schemeClr val="lt1"/>
                </a:solidFill>
              </a:defRPr>
            </a:lvl5pPr>
            <a:lvl6pPr lvl="5" rtl="0">
              <a:spcBef>
                <a:spcPts val="500"/>
              </a:spcBef>
              <a:spcAft>
                <a:spcPts val="0"/>
              </a:spcAft>
              <a:buClr>
                <a:schemeClr val="lt1"/>
              </a:buClr>
              <a:buSzPts val="2800"/>
              <a:buNone/>
              <a:defRPr sz="2800">
                <a:solidFill>
                  <a:schemeClr val="lt1"/>
                </a:solidFill>
              </a:defRPr>
            </a:lvl6pPr>
            <a:lvl7pPr lvl="6" rtl="0">
              <a:spcBef>
                <a:spcPts val="500"/>
              </a:spcBef>
              <a:spcAft>
                <a:spcPts val="0"/>
              </a:spcAft>
              <a:buClr>
                <a:schemeClr val="lt1"/>
              </a:buClr>
              <a:buSzPts val="2800"/>
              <a:buNone/>
              <a:defRPr sz="2800">
                <a:solidFill>
                  <a:schemeClr val="lt1"/>
                </a:solidFill>
              </a:defRPr>
            </a:lvl7pPr>
            <a:lvl8pPr lvl="7" rtl="0">
              <a:spcBef>
                <a:spcPts val="500"/>
              </a:spcBef>
              <a:spcAft>
                <a:spcPts val="0"/>
              </a:spcAft>
              <a:buClr>
                <a:schemeClr val="lt1"/>
              </a:buClr>
              <a:buSzPts val="2800"/>
              <a:buNone/>
              <a:defRPr sz="2800">
                <a:solidFill>
                  <a:schemeClr val="lt1"/>
                </a:solidFill>
              </a:defRPr>
            </a:lvl8pPr>
            <a:lvl9pPr lvl="8" rtl="0">
              <a:spcBef>
                <a:spcPts val="500"/>
              </a:spcBef>
              <a:spcAft>
                <a:spcPts val="0"/>
              </a:spcAft>
              <a:buClr>
                <a:schemeClr val="lt1"/>
              </a:buClr>
              <a:buSzPts val="2800"/>
              <a:buNone/>
              <a:defRPr sz="2800">
                <a:solidFill>
                  <a:schemeClr val="lt1"/>
                </a:solidFill>
              </a:defRPr>
            </a:lvl9pPr>
          </a:lstStyle>
          <a:p>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Custom Layout 1 4 1 1 1 1 1">
  <p:cSld name="CUSTOM_2_4_1_1_1_1_1">
    <p:spTree>
      <p:nvGrpSpPr>
        <p:cNvPr id="1" name="Shape 784"/>
        <p:cNvGrpSpPr/>
        <p:nvPr/>
      </p:nvGrpSpPr>
      <p:grpSpPr>
        <a:xfrm>
          <a:off x="0" y="0"/>
          <a:ext cx="0" cy="0"/>
          <a:chOff x="0" y="0"/>
          <a:chExt cx="0" cy="0"/>
        </a:xfrm>
      </p:grpSpPr>
      <p:sp>
        <p:nvSpPr>
          <p:cNvPr id="785" name="Google Shape;785;p117"/>
          <p:cNvSpPr txBox="1">
            <a:spLocks noGrp="1"/>
          </p:cNvSpPr>
          <p:nvPr>
            <p:ph type="sldNum" idx="12"/>
          </p:nvPr>
        </p:nvSpPr>
        <p:spPr>
          <a:xfrm>
            <a:off x="0" y="6352900"/>
            <a:ext cx="500700" cy="525000"/>
          </a:xfrm>
          <a:prstGeom prst="rect">
            <a:avLst/>
          </a:prstGeom>
          <a:noFill/>
          <a:ln>
            <a:noFill/>
          </a:ln>
        </p:spPr>
        <p:txBody>
          <a:bodyPr spcFirstLastPara="1" wrap="square" lIns="91425" tIns="91425" rIns="91425" bIns="91425" anchor="ctr" anchorCtr="0">
            <a:noAutofit/>
          </a:bodyPr>
          <a:lstStyle>
            <a:lvl1pPr lvl="0" rtl="0">
              <a:buNone/>
              <a:defRPr b="1">
                <a:solidFill>
                  <a:schemeClr val="lt1"/>
                </a:solidFill>
              </a:defRPr>
            </a:lvl1pPr>
            <a:lvl2pPr lvl="1" rtl="0">
              <a:buNone/>
              <a:defRPr b="1">
                <a:solidFill>
                  <a:schemeClr val="lt1"/>
                </a:solidFill>
              </a:defRPr>
            </a:lvl2pPr>
            <a:lvl3pPr lvl="2" rtl="0">
              <a:buNone/>
              <a:defRPr b="1">
                <a:solidFill>
                  <a:schemeClr val="lt1"/>
                </a:solidFill>
              </a:defRPr>
            </a:lvl3pPr>
            <a:lvl4pPr lvl="3" rtl="0">
              <a:buNone/>
              <a:defRPr b="1">
                <a:solidFill>
                  <a:schemeClr val="lt1"/>
                </a:solidFill>
              </a:defRPr>
            </a:lvl4pPr>
            <a:lvl5pPr lvl="4" rtl="0">
              <a:buNone/>
              <a:defRPr b="1">
                <a:solidFill>
                  <a:schemeClr val="lt1"/>
                </a:solidFill>
              </a:defRPr>
            </a:lvl5pPr>
            <a:lvl6pPr lvl="5" rtl="0">
              <a:buNone/>
              <a:defRPr b="1">
                <a:solidFill>
                  <a:schemeClr val="lt1"/>
                </a:solidFill>
              </a:defRPr>
            </a:lvl6pPr>
            <a:lvl7pPr lvl="6" rtl="0">
              <a:buNone/>
              <a:defRPr b="1">
                <a:solidFill>
                  <a:schemeClr val="lt1"/>
                </a:solidFill>
              </a:defRPr>
            </a:lvl7pPr>
            <a:lvl8pPr lvl="7" rtl="0">
              <a:buNone/>
              <a:defRPr b="1">
                <a:solidFill>
                  <a:schemeClr val="lt1"/>
                </a:solidFill>
              </a:defRPr>
            </a:lvl8pPr>
            <a:lvl9pPr lvl="8" rtl="0">
              <a:buNone/>
              <a:defRPr b="1">
                <a:solidFill>
                  <a:schemeClr val="lt1"/>
                </a:solidFill>
              </a:defRPr>
            </a:lvl9pPr>
          </a:lstStyle>
          <a:p>
            <a:pPr marL="0" lvl="0" indent="0" algn="l" rtl="0">
              <a:spcBef>
                <a:spcPts val="0"/>
              </a:spcBef>
              <a:spcAft>
                <a:spcPts val="0"/>
              </a:spcAft>
              <a:buNone/>
            </a:pPr>
            <a:fld id="{00000000-1234-1234-1234-123412341234}" type="slidenum">
              <a:rPr lang="en-US"/>
              <a:t>‹#›</a:t>
            </a:fld>
            <a:endParaRPr/>
          </a:p>
        </p:txBody>
      </p:sp>
      <p:sp>
        <p:nvSpPr>
          <p:cNvPr id="786" name="Google Shape;786;p117"/>
          <p:cNvSpPr txBox="1">
            <a:spLocks noGrp="1"/>
          </p:cNvSpPr>
          <p:nvPr>
            <p:ph type="title"/>
          </p:nvPr>
        </p:nvSpPr>
        <p:spPr>
          <a:xfrm>
            <a:off x="360500" y="15875"/>
            <a:ext cx="11444100" cy="1325700"/>
          </a:xfrm>
          <a:prstGeom prst="rect">
            <a:avLst/>
          </a:prstGeom>
          <a:noFill/>
          <a:ln>
            <a:noFill/>
          </a:ln>
        </p:spPr>
        <p:txBody>
          <a:bodyPr spcFirstLastPara="1" wrap="square" lIns="91425" tIns="45700" rIns="91425" bIns="45700" anchor="ctr" anchorCtr="0">
            <a:noAutofit/>
          </a:bodyPr>
          <a:lstStyle>
            <a:lvl1pPr lvl="0" algn="ctr" rtl="0">
              <a:lnSpc>
                <a:spcPct val="90000"/>
              </a:lnSpc>
              <a:spcBef>
                <a:spcPts val="0"/>
              </a:spcBef>
              <a:spcAft>
                <a:spcPts val="0"/>
              </a:spcAft>
              <a:buClr>
                <a:schemeClr val="dk2"/>
              </a:buClr>
              <a:buSzPts val="1400"/>
              <a:buFont typeface="Roboto Black"/>
              <a:buNone/>
              <a:defRPr sz="4000" b="0">
                <a:solidFill>
                  <a:schemeClr val="dk2"/>
                </a:solidFill>
                <a:latin typeface="Roboto Black"/>
                <a:ea typeface="Roboto Black"/>
                <a:cs typeface="Roboto Black"/>
                <a:sym typeface="Roboto Black"/>
              </a:defRPr>
            </a:lvl1pPr>
            <a:lvl2pPr lvl="1"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2pPr>
            <a:lvl3pPr lvl="2"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3pPr>
            <a:lvl4pPr lvl="3"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4pPr>
            <a:lvl5pPr lvl="4"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5pPr>
            <a:lvl6pPr lvl="5"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6pPr>
            <a:lvl7pPr lvl="6"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7pPr>
            <a:lvl8pPr lvl="7"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8pPr>
            <a:lvl9pPr lvl="8"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9pPr>
          </a:lstStyle>
          <a:p>
            <a:endParaRPr/>
          </a:p>
        </p:txBody>
      </p:sp>
      <p:sp>
        <p:nvSpPr>
          <p:cNvPr id="787" name="Google Shape;787;p117"/>
          <p:cNvSpPr txBox="1">
            <a:spLocks noGrp="1"/>
          </p:cNvSpPr>
          <p:nvPr>
            <p:ph type="body" idx="1"/>
          </p:nvPr>
        </p:nvSpPr>
        <p:spPr>
          <a:xfrm>
            <a:off x="500700" y="1884475"/>
            <a:ext cx="5343300" cy="4281600"/>
          </a:xfrm>
          <a:prstGeom prst="rect">
            <a:avLst/>
          </a:prstGeom>
          <a:solidFill>
            <a:schemeClr val="accent6"/>
          </a:solid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2"/>
              </a:buClr>
              <a:buSzPts val="1800"/>
              <a:buChar char="•"/>
              <a:defRPr>
                <a:solidFill>
                  <a:schemeClr val="dk2"/>
                </a:solidFill>
              </a:defRPr>
            </a:lvl1pPr>
            <a:lvl2pPr marL="914400" lvl="1" indent="-342900" algn="l" rtl="0">
              <a:lnSpc>
                <a:spcPct val="90000"/>
              </a:lnSpc>
              <a:spcBef>
                <a:spcPts val="500"/>
              </a:spcBef>
              <a:spcAft>
                <a:spcPts val="0"/>
              </a:spcAft>
              <a:buClr>
                <a:schemeClr val="dk2"/>
              </a:buClr>
              <a:buSzPts val="1800"/>
              <a:buChar char="•"/>
              <a:defRPr>
                <a:solidFill>
                  <a:schemeClr val="dk2"/>
                </a:solidFill>
              </a:defRPr>
            </a:lvl2pPr>
            <a:lvl3pPr marL="1371600" lvl="2" indent="-342900" algn="l" rtl="0">
              <a:lnSpc>
                <a:spcPct val="90000"/>
              </a:lnSpc>
              <a:spcBef>
                <a:spcPts val="500"/>
              </a:spcBef>
              <a:spcAft>
                <a:spcPts val="0"/>
              </a:spcAft>
              <a:buClr>
                <a:schemeClr val="dk2"/>
              </a:buClr>
              <a:buSzPts val="1800"/>
              <a:buChar char="•"/>
              <a:defRPr>
                <a:solidFill>
                  <a:schemeClr val="dk2"/>
                </a:solidFill>
              </a:defRPr>
            </a:lvl3pPr>
            <a:lvl4pPr marL="1828800" lvl="3" indent="-342900" algn="l" rtl="0">
              <a:lnSpc>
                <a:spcPct val="90000"/>
              </a:lnSpc>
              <a:spcBef>
                <a:spcPts val="500"/>
              </a:spcBef>
              <a:spcAft>
                <a:spcPts val="0"/>
              </a:spcAft>
              <a:buClr>
                <a:schemeClr val="dk2"/>
              </a:buClr>
              <a:buSzPts val="1800"/>
              <a:buChar char="•"/>
              <a:defRPr>
                <a:solidFill>
                  <a:schemeClr val="dk2"/>
                </a:solidFill>
              </a:defRPr>
            </a:lvl4pPr>
            <a:lvl5pPr marL="2286000" lvl="4" indent="-342900" algn="l" rtl="0">
              <a:lnSpc>
                <a:spcPct val="90000"/>
              </a:lnSpc>
              <a:spcBef>
                <a:spcPts val="500"/>
              </a:spcBef>
              <a:spcAft>
                <a:spcPts val="0"/>
              </a:spcAft>
              <a:buClr>
                <a:schemeClr val="dk2"/>
              </a:buClr>
              <a:buSzPts val="1800"/>
              <a:buChar char="•"/>
              <a:defRPr>
                <a:solidFill>
                  <a:schemeClr val="dk2"/>
                </a:solidFill>
              </a:defRPr>
            </a:lvl5pPr>
            <a:lvl6pPr marL="2743200" lvl="5" indent="-342900" algn="l" rtl="0">
              <a:lnSpc>
                <a:spcPct val="90000"/>
              </a:lnSpc>
              <a:spcBef>
                <a:spcPts val="500"/>
              </a:spcBef>
              <a:spcAft>
                <a:spcPts val="0"/>
              </a:spcAft>
              <a:buClr>
                <a:schemeClr val="dk2"/>
              </a:buClr>
              <a:buSzPts val="1800"/>
              <a:buChar char="•"/>
              <a:defRPr>
                <a:solidFill>
                  <a:schemeClr val="dk2"/>
                </a:solidFill>
              </a:defRPr>
            </a:lvl6pPr>
            <a:lvl7pPr marL="3200400" lvl="6" indent="-342900" algn="l" rtl="0">
              <a:lnSpc>
                <a:spcPct val="90000"/>
              </a:lnSpc>
              <a:spcBef>
                <a:spcPts val="500"/>
              </a:spcBef>
              <a:spcAft>
                <a:spcPts val="0"/>
              </a:spcAft>
              <a:buClr>
                <a:schemeClr val="dk2"/>
              </a:buClr>
              <a:buSzPts val="1800"/>
              <a:buChar char="•"/>
              <a:defRPr>
                <a:solidFill>
                  <a:schemeClr val="dk2"/>
                </a:solidFill>
              </a:defRPr>
            </a:lvl7pPr>
            <a:lvl8pPr marL="3657600" lvl="7" indent="-342900" algn="l" rtl="0">
              <a:lnSpc>
                <a:spcPct val="90000"/>
              </a:lnSpc>
              <a:spcBef>
                <a:spcPts val="500"/>
              </a:spcBef>
              <a:spcAft>
                <a:spcPts val="0"/>
              </a:spcAft>
              <a:buClr>
                <a:schemeClr val="dk2"/>
              </a:buClr>
              <a:buSzPts val="1800"/>
              <a:buChar char="•"/>
              <a:defRPr>
                <a:solidFill>
                  <a:schemeClr val="dk2"/>
                </a:solidFill>
              </a:defRPr>
            </a:lvl8pPr>
            <a:lvl9pPr marL="4114800" lvl="8" indent="-342900" algn="l" rtl="0">
              <a:lnSpc>
                <a:spcPct val="90000"/>
              </a:lnSpc>
              <a:spcBef>
                <a:spcPts val="500"/>
              </a:spcBef>
              <a:spcAft>
                <a:spcPts val="0"/>
              </a:spcAft>
              <a:buClr>
                <a:schemeClr val="dk2"/>
              </a:buClr>
              <a:buSzPts val="1800"/>
              <a:buChar char="•"/>
              <a:defRPr>
                <a:solidFill>
                  <a:schemeClr val="dk2"/>
                </a:solidFill>
              </a:defRPr>
            </a:lvl9pPr>
          </a:lstStyle>
          <a:p>
            <a:endParaRPr/>
          </a:p>
        </p:txBody>
      </p:sp>
      <p:sp>
        <p:nvSpPr>
          <p:cNvPr id="788" name="Google Shape;788;p117"/>
          <p:cNvSpPr txBox="1">
            <a:spLocks noGrp="1"/>
          </p:cNvSpPr>
          <p:nvPr>
            <p:ph type="subTitle" idx="2"/>
          </p:nvPr>
        </p:nvSpPr>
        <p:spPr>
          <a:xfrm>
            <a:off x="500843" y="1257775"/>
            <a:ext cx="5343300" cy="626700"/>
          </a:xfrm>
          <a:prstGeom prst="rect">
            <a:avLst/>
          </a:prstGeom>
          <a:solidFill>
            <a:schemeClr val="dk2"/>
          </a:solidFill>
        </p:spPr>
        <p:txBody>
          <a:bodyPr spcFirstLastPara="1" wrap="square" lIns="182875" tIns="91425" rIns="91425" bIns="91425" anchor="ctr" anchorCtr="0">
            <a:noAutofit/>
          </a:bodyPr>
          <a:lstStyle>
            <a:lvl1pPr lvl="0" rtl="0">
              <a:spcBef>
                <a:spcPts val="1000"/>
              </a:spcBef>
              <a:spcAft>
                <a:spcPts val="0"/>
              </a:spcAft>
              <a:buClr>
                <a:schemeClr val="lt1"/>
              </a:buClr>
              <a:buSzPts val="2800"/>
              <a:buFont typeface="Roboto Condensed"/>
              <a:buNone/>
              <a:defRPr b="1">
                <a:solidFill>
                  <a:schemeClr val="lt1"/>
                </a:solidFill>
                <a:latin typeface="Roboto Condensed"/>
                <a:ea typeface="Roboto Condensed"/>
                <a:cs typeface="Roboto Condensed"/>
                <a:sym typeface="Roboto Condensed"/>
              </a:defRPr>
            </a:lvl1pPr>
            <a:lvl2pPr lvl="1" rtl="0">
              <a:spcBef>
                <a:spcPts val="500"/>
              </a:spcBef>
              <a:spcAft>
                <a:spcPts val="0"/>
              </a:spcAft>
              <a:buClr>
                <a:schemeClr val="lt1"/>
              </a:buClr>
              <a:buSzPts val="2800"/>
              <a:buNone/>
              <a:defRPr sz="2800">
                <a:solidFill>
                  <a:schemeClr val="lt1"/>
                </a:solidFill>
              </a:defRPr>
            </a:lvl2pPr>
            <a:lvl3pPr lvl="2" rtl="0">
              <a:spcBef>
                <a:spcPts val="500"/>
              </a:spcBef>
              <a:spcAft>
                <a:spcPts val="0"/>
              </a:spcAft>
              <a:buClr>
                <a:schemeClr val="lt1"/>
              </a:buClr>
              <a:buSzPts val="2800"/>
              <a:buNone/>
              <a:defRPr sz="2800">
                <a:solidFill>
                  <a:schemeClr val="lt1"/>
                </a:solidFill>
              </a:defRPr>
            </a:lvl3pPr>
            <a:lvl4pPr lvl="3" rtl="0">
              <a:spcBef>
                <a:spcPts val="500"/>
              </a:spcBef>
              <a:spcAft>
                <a:spcPts val="0"/>
              </a:spcAft>
              <a:buClr>
                <a:schemeClr val="lt1"/>
              </a:buClr>
              <a:buSzPts val="2800"/>
              <a:buNone/>
              <a:defRPr sz="2800">
                <a:solidFill>
                  <a:schemeClr val="lt1"/>
                </a:solidFill>
              </a:defRPr>
            </a:lvl4pPr>
            <a:lvl5pPr lvl="4" rtl="0">
              <a:spcBef>
                <a:spcPts val="500"/>
              </a:spcBef>
              <a:spcAft>
                <a:spcPts val="0"/>
              </a:spcAft>
              <a:buClr>
                <a:schemeClr val="lt1"/>
              </a:buClr>
              <a:buSzPts val="2800"/>
              <a:buNone/>
              <a:defRPr sz="2800">
                <a:solidFill>
                  <a:schemeClr val="lt1"/>
                </a:solidFill>
              </a:defRPr>
            </a:lvl5pPr>
            <a:lvl6pPr lvl="5" rtl="0">
              <a:spcBef>
                <a:spcPts val="500"/>
              </a:spcBef>
              <a:spcAft>
                <a:spcPts val="0"/>
              </a:spcAft>
              <a:buClr>
                <a:schemeClr val="lt1"/>
              </a:buClr>
              <a:buSzPts val="2800"/>
              <a:buNone/>
              <a:defRPr sz="2800">
                <a:solidFill>
                  <a:schemeClr val="lt1"/>
                </a:solidFill>
              </a:defRPr>
            </a:lvl6pPr>
            <a:lvl7pPr lvl="6" rtl="0">
              <a:spcBef>
                <a:spcPts val="500"/>
              </a:spcBef>
              <a:spcAft>
                <a:spcPts val="0"/>
              </a:spcAft>
              <a:buClr>
                <a:schemeClr val="lt1"/>
              </a:buClr>
              <a:buSzPts val="2800"/>
              <a:buNone/>
              <a:defRPr sz="2800">
                <a:solidFill>
                  <a:schemeClr val="lt1"/>
                </a:solidFill>
              </a:defRPr>
            </a:lvl7pPr>
            <a:lvl8pPr lvl="7" rtl="0">
              <a:spcBef>
                <a:spcPts val="500"/>
              </a:spcBef>
              <a:spcAft>
                <a:spcPts val="0"/>
              </a:spcAft>
              <a:buClr>
                <a:schemeClr val="lt1"/>
              </a:buClr>
              <a:buSzPts val="2800"/>
              <a:buNone/>
              <a:defRPr sz="2800">
                <a:solidFill>
                  <a:schemeClr val="lt1"/>
                </a:solidFill>
              </a:defRPr>
            </a:lvl8pPr>
            <a:lvl9pPr lvl="8" rtl="0">
              <a:spcBef>
                <a:spcPts val="500"/>
              </a:spcBef>
              <a:spcAft>
                <a:spcPts val="0"/>
              </a:spcAft>
              <a:buClr>
                <a:schemeClr val="lt1"/>
              </a:buClr>
              <a:buSzPts val="2800"/>
              <a:buNone/>
              <a:defRPr sz="2800">
                <a:solidFill>
                  <a:schemeClr val="lt1"/>
                </a:solidFill>
              </a:defRPr>
            </a:lvl9pPr>
          </a:lstStyle>
          <a:p>
            <a:endParaRPr/>
          </a:p>
        </p:txBody>
      </p:sp>
      <p:sp>
        <p:nvSpPr>
          <p:cNvPr id="789" name="Google Shape;789;p117"/>
          <p:cNvSpPr txBox="1">
            <a:spLocks noGrp="1"/>
          </p:cNvSpPr>
          <p:nvPr>
            <p:ph type="body" idx="3"/>
          </p:nvPr>
        </p:nvSpPr>
        <p:spPr>
          <a:xfrm>
            <a:off x="6308625" y="1884475"/>
            <a:ext cx="5343300" cy="4281600"/>
          </a:xfrm>
          <a:prstGeom prst="rect">
            <a:avLst/>
          </a:prstGeom>
          <a:solidFill>
            <a:schemeClr val="accent6"/>
          </a:solid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2"/>
              </a:buClr>
              <a:buSzPts val="1800"/>
              <a:buChar char="•"/>
              <a:defRPr>
                <a:solidFill>
                  <a:schemeClr val="dk2"/>
                </a:solidFill>
              </a:defRPr>
            </a:lvl1pPr>
            <a:lvl2pPr marL="914400" lvl="1" indent="-342900" algn="l" rtl="0">
              <a:lnSpc>
                <a:spcPct val="90000"/>
              </a:lnSpc>
              <a:spcBef>
                <a:spcPts val="500"/>
              </a:spcBef>
              <a:spcAft>
                <a:spcPts val="0"/>
              </a:spcAft>
              <a:buClr>
                <a:schemeClr val="dk2"/>
              </a:buClr>
              <a:buSzPts val="1800"/>
              <a:buChar char="•"/>
              <a:defRPr>
                <a:solidFill>
                  <a:schemeClr val="dk2"/>
                </a:solidFill>
              </a:defRPr>
            </a:lvl2pPr>
            <a:lvl3pPr marL="1371600" lvl="2" indent="-342900" algn="l" rtl="0">
              <a:lnSpc>
                <a:spcPct val="90000"/>
              </a:lnSpc>
              <a:spcBef>
                <a:spcPts val="500"/>
              </a:spcBef>
              <a:spcAft>
                <a:spcPts val="0"/>
              </a:spcAft>
              <a:buClr>
                <a:schemeClr val="dk2"/>
              </a:buClr>
              <a:buSzPts val="1800"/>
              <a:buChar char="•"/>
              <a:defRPr>
                <a:solidFill>
                  <a:schemeClr val="dk2"/>
                </a:solidFill>
              </a:defRPr>
            </a:lvl3pPr>
            <a:lvl4pPr marL="1828800" lvl="3" indent="-342900" algn="l" rtl="0">
              <a:lnSpc>
                <a:spcPct val="90000"/>
              </a:lnSpc>
              <a:spcBef>
                <a:spcPts val="500"/>
              </a:spcBef>
              <a:spcAft>
                <a:spcPts val="0"/>
              </a:spcAft>
              <a:buClr>
                <a:schemeClr val="dk2"/>
              </a:buClr>
              <a:buSzPts val="1800"/>
              <a:buChar char="•"/>
              <a:defRPr>
                <a:solidFill>
                  <a:schemeClr val="dk2"/>
                </a:solidFill>
              </a:defRPr>
            </a:lvl4pPr>
            <a:lvl5pPr marL="2286000" lvl="4" indent="-342900" algn="l" rtl="0">
              <a:lnSpc>
                <a:spcPct val="90000"/>
              </a:lnSpc>
              <a:spcBef>
                <a:spcPts val="500"/>
              </a:spcBef>
              <a:spcAft>
                <a:spcPts val="0"/>
              </a:spcAft>
              <a:buClr>
                <a:schemeClr val="dk2"/>
              </a:buClr>
              <a:buSzPts val="1800"/>
              <a:buChar char="•"/>
              <a:defRPr>
                <a:solidFill>
                  <a:schemeClr val="dk2"/>
                </a:solidFill>
              </a:defRPr>
            </a:lvl5pPr>
            <a:lvl6pPr marL="2743200" lvl="5" indent="-342900" algn="l" rtl="0">
              <a:lnSpc>
                <a:spcPct val="90000"/>
              </a:lnSpc>
              <a:spcBef>
                <a:spcPts val="500"/>
              </a:spcBef>
              <a:spcAft>
                <a:spcPts val="0"/>
              </a:spcAft>
              <a:buClr>
                <a:schemeClr val="dk2"/>
              </a:buClr>
              <a:buSzPts val="1800"/>
              <a:buChar char="•"/>
              <a:defRPr>
                <a:solidFill>
                  <a:schemeClr val="dk2"/>
                </a:solidFill>
              </a:defRPr>
            </a:lvl6pPr>
            <a:lvl7pPr marL="3200400" lvl="6" indent="-342900" algn="l" rtl="0">
              <a:lnSpc>
                <a:spcPct val="90000"/>
              </a:lnSpc>
              <a:spcBef>
                <a:spcPts val="500"/>
              </a:spcBef>
              <a:spcAft>
                <a:spcPts val="0"/>
              </a:spcAft>
              <a:buClr>
                <a:schemeClr val="dk2"/>
              </a:buClr>
              <a:buSzPts val="1800"/>
              <a:buChar char="•"/>
              <a:defRPr>
                <a:solidFill>
                  <a:schemeClr val="dk2"/>
                </a:solidFill>
              </a:defRPr>
            </a:lvl7pPr>
            <a:lvl8pPr marL="3657600" lvl="7" indent="-342900" algn="l" rtl="0">
              <a:lnSpc>
                <a:spcPct val="90000"/>
              </a:lnSpc>
              <a:spcBef>
                <a:spcPts val="500"/>
              </a:spcBef>
              <a:spcAft>
                <a:spcPts val="0"/>
              </a:spcAft>
              <a:buClr>
                <a:schemeClr val="dk2"/>
              </a:buClr>
              <a:buSzPts val="1800"/>
              <a:buChar char="•"/>
              <a:defRPr>
                <a:solidFill>
                  <a:schemeClr val="dk2"/>
                </a:solidFill>
              </a:defRPr>
            </a:lvl8pPr>
            <a:lvl9pPr marL="4114800" lvl="8" indent="-342900" algn="l" rtl="0">
              <a:lnSpc>
                <a:spcPct val="90000"/>
              </a:lnSpc>
              <a:spcBef>
                <a:spcPts val="500"/>
              </a:spcBef>
              <a:spcAft>
                <a:spcPts val="0"/>
              </a:spcAft>
              <a:buClr>
                <a:schemeClr val="dk2"/>
              </a:buClr>
              <a:buSzPts val="1800"/>
              <a:buChar char="•"/>
              <a:defRPr>
                <a:solidFill>
                  <a:schemeClr val="dk2"/>
                </a:solidFill>
              </a:defRPr>
            </a:lvl9pPr>
          </a:lstStyle>
          <a:p>
            <a:endParaRPr/>
          </a:p>
        </p:txBody>
      </p:sp>
      <p:sp>
        <p:nvSpPr>
          <p:cNvPr id="790" name="Google Shape;790;p117"/>
          <p:cNvSpPr txBox="1">
            <a:spLocks noGrp="1"/>
          </p:cNvSpPr>
          <p:nvPr>
            <p:ph type="subTitle" idx="4"/>
          </p:nvPr>
        </p:nvSpPr>
        <p:spPr>
          <a:xfrm>
            <a:off x="6308768" y="1257775"/>
            <a:ext cx="5343300" cy="626700"/>
          </a:xfrm>
          <a:prstGeom prst="rect">
            <a:avLst/>
          </a:prstGeom>
          <a:solidFill>
            <a:schemeClr val="dk2"/>
          </a:solidFill>
        </p:spPr>
        <p:txBody>
          <a:bodyPr spcFirstLastPara="1" wrap="square" lIns="182875" tIns="91425" rIns="91425" bIns="91425" anchor="ctr" anchorCtr="0">
            <a:noAutofit/>
          </a:bodyPr>
          <a:lstStyle>
            <a:lvl1pPr lvl="0" rtl="0">
              <a:spcBef>
                <a:spcPts val="1000"/>
              </a:spcBef>
              <a:spcAft>
                <a:spcPts val="0"/>
              </a:spcAft>
              <a:buClr>
                <a:schemeClr val="lt1"/>
              </a:buClr>
              <a:buSzPts val="2800"/>
              <a:buFont typeface="Roboto Condensed"/>
              <a:buNone/>
              <a:defRPr b="1">
                <a:solidFill>
                  <a:schemeClr val="lt1"/>
                </a:solidFill>
                <a:latin typeface="Roboto Condensed"/>
                <a:ea typeface="Roboto Condensed"/>
                <a:cs typeface="Roboto Condensed"/>
                <a:sym typeface="Roboto Condensed"/>
              </a:defRPr>
            </a:lvl1pPr>
            <a:lvl2pPr lvl="1" rtl="0">
              <a:spcBef>
                <a:spcPts val="500"/>
              </a:spcBef>
              <a:spcAft>
                <a:spcPts val="0"/>
              </a:spcAft>
              <a:buClr>
                <a:schemeClr val="lt1"/>
              </a:buClr>
              <a:buSzPts val="2800"/>
              <a:buNone/>
              <a:defRPr sz="2800">
                <a:solidFill>
                  <a:schemeClr val="lt1"/>
                </a:solidFill>
              </a:defRPr>
            </a:lvl2pPr>
            <a:lvl3pPr lvl="2" rtl="0">
              <a:spcBef>
                <a:spcPts val="500"/>
              </a:spcBef>
              <a:spcAft>
                <a:spcPts val="0"/>
              </a:spcAft>
              <a:buClr>
                <a:schemeClr val="lt1"/>
              </a:buClr>
              <a:buSzPts val="2800"/>
              <a:buNone/>
              <a:defRPr sz="2800">
                <a:solidFill>
                  <a:schemeClr val="lt1"/>
                </a:solidFill>
              </a:defRPr>
            </a:lvl3pPr>
            <a:lvl4pPr lvl="3" rtl="0">
              <a:spcBef>
                <a:spcPts val="500"/>
              </a:spcBef>
              <a:spcAft>
                <a:spcPts val="0"/>
              </a:spcAft>
              <a:buClr>
                <a:schemeClr val="lt1"/>
              </a:buClr>
              <a:buSzPts val="2800"/>
              <a:buNone/>
              <a:defRPr sz="2800">
                <a:solidFill>
                  <a:schemeClr val="lt1"/>
                </a:solidFill>
              </a:defRPr>
            </a:lvl4pPr>
            <a:lvl5pPr lvl="4" rtl="0">
              <a:spcBef>
                <a:spcPts val="500"/>
              </a:spcBef>
              <a:spcAft>
                <a:spcPts val="0"/>
              </a:spcAft>
              <a:buClr>
                <a:schemeClr val="lt1"/>
              </a:buClr>
              <a:buSzPts val="2800"/>
              <a:buNone/>
              <a:defRPr sz="2800">
                <a:solidFill>
                  <a:schemeClr val="lt1"/>
                </a:solidFill>
              </a:defRPr>
            </a:lvl5pPr>
            <a:lvl6pPr lvl="5" rtl="0">
              <a:spcBef>
                <a:spcPts val="500"/>
              </a:spcBef>
              <a:spcAft>
                <a:spcPts val="0"/>
              </a:spcAft>
              <a:buClr>
                <a:schemeClr val="lt1"/>
              </a:buClr>
              <a:buSzPts val="2800"/>
              <a:buNone/>
              <a:defRPr sz="2800">
                <a:solidFill>
                  <a:schemeClr val="lt1"/>
                </a:solidFill>
              </a:defRPr>
            </a:lvl6pPr>
            <a:lvl7pPr lvl="6" rtl="0">
              <a:spcBef>
                <a:spcPts val="500"/>
              </a:spcBef>
              <a:spcAft>
                <a:spcPts val="0"/>
              </a:spcAft>
              <a:buClr>
                <a:schemeClr val="lt1"/>
              </a:buClr>
              <a:buSzPts val="2800"/>
              <a:buNone/>
              <a:defRPr sz="2800">
                <a:solidFill>
                  <a:schemeClr val="lt1"/>
                </a:solidFill>
              </a:defRPr>
            </a:lvl7pPr>
            <a:lvl8pPr lvl="7" rtl="0">
              <a:spcBef>
                <a:spcPts val="500"/>
              </a:spcBef>
              <a:spcAft>
                <a:spcPts val="0"/>
              </a:spcAft>
              <a:buClr>
                <a:schemeClr val="lt1"/>
              </a:buClr>
              <a:buSzPts val="2800"/>
              <a:buNone/>
              <a:defRPr sz="2800">
                <a:solidFill>
                  <a:schemeClr val="lt1"/>
                </a:solidFill>
              </a:defRPr>
            </a:lvl8pPr>
            <a:lvl9pPr lvl="8" rtl="0">
              <a:spcBef>
                <a:spcPts val="500"/>
              </a:spcBef>
              <a:spcAft>
                <a:spcPts val="0"/>
              </a:spcAft>
              <a:buClr>
                <a:schemeClr val="lt1"/>
              </a:buClr>
              <a:buSzPts val="2800"/>
              <a:buNone/>
              <a:defRPr sz="2800">
                <a:solidFill>
                  <a:schemeClr val="lt1"/>
                </a:solidFill>
              </a:defRPr>
            </a:lvl9pPr>
          </a:lstStyle>
          <a:p>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Custom Layout 1 4 1 1 1 1 1 1">
  <p:cSld name="CUSTOM_2_4_1_1_1_1_1_1">
    <p:bg>
      <p:bgPr>
        <a:solidFill>
          <a:schemeClr val="lt2"/>
        </a:solidFill>
        <a:effectLst/>
      </p:bgPr>
    </p:bg>
    <p:spTree>
      <p:nvGrpSpPr>
        <p:cNvPr id="1" name="Shape 791"/>
        <p:cNvGrpSpPr/>
        <p:nvPr/>
      </p:nvGrpSpPr>
      <p:grpSpPr>
        <a:xfrm>
          <a:off x="0" y="0"/>
          <a:ext cx="0" cy="0"/>
          <a:chOff x="0" y="0"/>
          <a:chExt cx="0" cy="0"/>
        </a:xfrm>
      </p:grpSpPr>
      <p:sp>
        <p:nvSpPr>
          <p:cNvPr id="792" name="Google Shape;792;p118"/>
          <p:cNvSpPr txBox="1">
            <a:spLocks noGrp="1"/>
          </p:cNvSpPr>
          <p:nvPr>
            <p:ph type="sldNum" idx="12"/>
          </p:nvPr>
        </p:nvSpPr>
        <p:spPr>
          <a:xfrm>
            <a:off x="0" y="6352900"/>
            <a:ext cx="500700" cy="525000"/>
          </a:xfrm>
          <a:prstGeom prst="rect">
            <a:avLst/>
          </a:prstGeom>
          <a:noFill/>
          <a:ln>
            <a:noFill/>
          </a:ln>
        </p:spPr>
        <p:txBody>
          <a:bodyPr spcFirstLastPara="1" wrap="square" lIns="91425" tIns="91425" rIns="91425" bIns="91425" anchor="ctr" anchorCtr="0">
            <a:noAutofit/>
          </a:bodyPr>
          <a:lstStyle>
            <a:lvl1pPr lvl="0" rtl="0">
              <a:buNone/>
              <a:defRPr b="1">
                <a:solidFill>
                  <a:schemeClr val="lt1"/>
                </a:solidFill>
              </a:defRPr>
            </a:lvl1pPr>
            <a:lvl2pPr lvl="1" rtl="0">
              <a:buNone/>
              <a:defRPr b="1">
                <a:solidFill>
                  <a:schemeClr val="lt1"/>
                </a:solidFill>
              </a:defRPr>
            </a:lvl2pPr>
            <a:lvl3pPr lvl="2" rtl="0">
              <a:buNone/>
              <a:defRPr b="1">
                <a:solidFill>
                  <a:schemeClr val="lt1"/>
                </a:solidFill>
              </a:defRPr>
            </a:lvl3pPr>
            <a:lvl4pPr lvl="3" rtl="0">
              <a:buNone/>
              <a:defRPr b="1">
                <a:solidFill>
                  <a:schemeClr val="lt1"/>
                </a:solidFill>
              </a:defRPr>
            </a:lvl4pPr>
            <a:lvl5pPr lvl="4" rtl="0">
              <a:buNone/>
              <a:defRPr b="1">
                <a:solidFill>
                  <a:schemeClr val="lt1"/>
                </a:solidFill>
              </a:defRPr>
            </a:lvl5pPr>
            <a:lvl6pPr lvl="5" rtl="0">
              <a:buNone/>
              <a:defRPr b="1">
                <a:solidFill>
                  <a:schemeClr val="lt1"/>
                </a:solidFill>
              </a:defRPr>
            </a:lvl6pPr>
            <a:lvl7pPr lvl="6" rtl="0">
              <a:buNone/>
              <a:defRPr b="1">
                <a:solidFill>
                  <a:schemeClr val="lt1"/>
                </a:solidFill>
              </a:defRPr>
            </a:lvl7pPr>
            <a:lvl8pPr lvl="7" rtl="0">
              <a:buNone/>
              <a:defRPr b="1">
                <a:solidFill>
                  <a:schemeClr val="lt1"/>
                </a:solidFill>
              </a:defRPr>
            </a:lvl8pPr>
            <a:lvl9pPr lvl="8" rtl="0">
              <a:buNone/>
              <a:defRPr b="1">
                <a:solidFill>
                  <a:schemeClr val="lt1"/>
                </a:solidFill>
              </a:defRPr>
            </a:lvl9pPr>
          </a:lstStyle>
          <a:p>
            <a:pPr marL="0" lvl="0" indent="0" algn="l" rtl="0">
              <a:spcBef>
                <a:spcPts val="0"/>
              </a:spcBef>
              <a:spcAft>
                <a:spcPts val="0"/>
              </a:spcAft>
              <a:buNone/>
            </a:pPr>
            <a:fld id="{00000000-1234-1234-1234-123412341234}" type="slidenum">
              <a:rPr lang="en-US"/>
              <a:t>‹#›</a:t>
            </a:fld>
            <a:endParaRPr/>
          </a:p>
        </p:txBody>
      </p:sp>
      <p:sp>
        <p:nvSpPr>
          <p:cNvPr id="793" name="Google Shape;793;p118"/>
          <p:cNvSpPr txBox="1">
            <a:spLocks noGrp="1"/>
          </p:cNvSpPr>
          <p:nvPr>
            <p:ph type="title"/>
          </p:nvPr>
        </p:nvSpPr>
        <p:spPr>
          <a:xfrm>
            <a:off x="360500" y="15875"/>
            <a:ext cx="11444100" cy="1325700"/>
          </a:xfrm>
          <a:prstGeom prst="rect">
            <a:avLst/>
          </a:prstGeom>
          <a:noFill/>
          <a:ln>
            <a:noFill/>
          </a:ln>
        </p:spPr>
        <p:txBody>
          <a:bodyPr spcFirstLastPara="1" wrap="square" lIns="91425" tIns="45700" rIns="91425" bIns="45700" anchor="ctr" anchorCtr="0">
            <a:noAutofit/>
          </a:bodyPr>
          <a:lstStyle>
            <a:lvl1pPr lvl="0" algn="ctr" rtl="0">
              <a:lnSpc>
                <a:spcPct val="90000"/>
              </a:lnSpc>
              <a:spcBef>
                <a:spcPts val="0"/>
              </a:spcBef>
              <a:spcAft>
                <a:spcPts val="0"/>
              </a:spcAft>
              <a:buClr>
                <a:schemeClr val="dk2"/>
              </a:buClr>
              <a:buSzPts val="1400"/>
              <a:buFont typeface="Roboto Black"/>
              <a:buNone/>
              <a:defRPr sz="4000" b="0">
                <a:solidFill>
                  <a:schemeClr val="dk2"/>
                </a:solidFill>
                <a:latin typeface="Roboto Black"/>
                <a:ea typeface="Roboto Black"/>
                <a:cs typeface="Roboto Black"/>
                <a:sym typeface="Roboto Black"/>
              </a:defRPr>
            </a:lvl1pPr>
            <a:lvl2pPr lvl="1"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2pPr>
            <a:lvl3pPr lvl="2"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3pPr>
            <a:lvl4pPr lvl="3"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4pPr>
            <a:lvl5pPr lvl="4"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5pPr>
            <a:lvl6pPr lvl="5"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6pPr>
            <a:lvl7pPr lvl="6"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7pPr>
            <a:lvl8pPr lvl="7"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8pPr>
            <a:lvl9pPr lvl="8"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9pPr>
          </a:lstStyle>
          <a:p>
            <a:endParaRPr/>
          </a:p>
        </p:txBody>
      </p:sp>
      <p:sp>
        <p:nvSpPr>
          <p:cNvPr id="794" name="Google Shape;794;p118"/>
          <p:cNvSpPr txBox="1">
            <a:spLocks noGrp="1"/>
          </p:cNvSpPr>
          <p:nvPr>
            <p:ph type="body" idx="1"/>
          </p:nvPr>
        </p:nvSpPr>
        <p:spPr>
          <a:xfrm>
            <a:off x="500700" y="1884475"/>
            <a:ext cx="5343300" cy="4281600"/>
          </a:xfrm>
          <a:prstGeom prst="rect">
            <a:avLst/>
          </a:prstGeom>
          <a:solidFill>
            <a:schemeClr val="lt1"/>
          </a:solid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2"/>
              </a:buClr>
              <a:buSzPts val="1800"/>
              <a:buChar char="•"/>
              <a:defRPr>
                <a:solidFill>
                  <a:schemeClr val="dk2"/>
                </a:solidFill>
              </a:defRPr>
            </a:lvl1pPr>
            <a:lvl2pPr marL="914400" lvl="1" indent="-342900" algn="l" rtl="0">
              <a:lnSpc>
                <a:spcPct val="90000"/>
              </a:lnSpc>
              <a:spcBef>
                <a:spcPts val="500"/>
              </a:spcBef>
              <a:spcAft>
                <a:spcPts val="0"/>
              </a:spcAft>
              <a:buClr>
                <a:schemeClr val="dk2"/>
              </a:buClr>
              <a:buSzPts val="1800"/>
              <a:buChar char="•"/>
              <a:defRPr>
                <a:solidFill>
                  <a:schemeClr val="dk2"/>
                </a:solidFill>
              </a:defRPr>
            </a:lvl2pPr>
            <a:lvl3pPr marL="1371600" lvl="2" indent="-342900" algn="l" rtl="0">
              <a:lnSpc>
                <a:spcPct val="90000"/>
              </a:lnSpc>
              <a:spcBef>
                <a:spcPts val="500"/>
              </a:spcBef>
              <a:spcAft>
                <a:spcPts val="0"/>
              </a:spcAft>
              <a:buClr>
                <a:schemeClr val="dk2"/>
              </a:buClr>
              <a:buSzPts val="1800"/>
              <a:buChar char="•"/>
              <a:defRPr>
                <a:solidFill>
                  <a:schemeClr val="dk2"/>
                </a:solidFill>
              </a:defRPr>
            </a:lvl3pPr>
            <a:lvl4pPr marL="1828800" lvl="3" indent="-342900" algn="l" rtl="0">
              <a:lnSpc>
                <a:spcPct val="90000"/>
              </a:lnSpc>
              <a:spcBef>
                <a:spcPts val="500"/>
              </a:spcBef>
              <a:spcAft>
                <a:spcPts val="0"/>
              </a:spcAft>
              <a:buClr>
                <a:schemeClr val="dk2"/>
              </a:buClr>
              <a:buSzPts val="1800"/>
              <a:buChar char="•"/>
              <a:defRPr>
                <a:solidFill>
                  <a:schemeClr val="dk2"/>
                </a:solidFill>
              </a:defRPr>
            </a:lvl4pPr>
            <a:lvl5pPr marL="2286000" lvl="4" indent="-342900" algn="l" rtl="0">
              <a:lnSpc>
                <a:spcPct val="90000"/>
              </a:lnSpc>
              <a:spcBef>
                <a:spcPts val="500"/>
              </a:spcBef>
              <a:spcAft>
                <a:spcPts val="0"/>
              </a:spcAft>
              <a:buClr>
                <a:schemeClr val="dk2"/>
              </a:buClr>
              <a:buSzPts val="1800"/>
              <a:buChar char="•"/>
              <a:defRPr>
                <a:solidFill>
                  <a:schemeClr val="dk2"/>
                </a:solidFill>
              </a:defRPr>
            </a:lvl5pPr>
            <a:lvl6pPr marL="2743200" lvl="5" indent="-342900" algn="l" rtl="0">
              <a:lnSpc>
                <a:spcPct val="90000"/>
              </a:lnSpc>
              <a:spcBef>
                <a:spcPts val="500"/>
              </a:spcBef>
              <a:spcAft>
                <a:spcPts val="0"/>
              </a:spcAft>
              <a:buClr>
                <a:schemeClr val="dk2"/>
              </a:buClr>
              <a:buSzPts val="1800"/>
              <a:buChar char="•"/>
              <a:defRPr>
                <a:solidFill>
                  <a:schemeClr val="dk2"/>
                </a:solidFill>
              </a:defRPr>
            </a:lvl6pPr>
            <a:lvl7pPr marL="3200400" lvl="6" indent="-342900" algn="l" rtl="0">
              <a:lnSpc>
                <a:spcPct val="90000"/>
              </a:lnSpc>
              <a:spcBef>
                <a:spcPts val="500"/>
              </a:spcBef>
              <a:spcAft>
                <a:spcPts val="0"/>
              </a:spcAft>
              <a:buClr>
                <a:schemeClr val="dk2"/>
              </a:buClr>
              <a:buSzPts val="1800"/>
              <a:buChar char="•"/>
              <a:defRPr>
                <a:solidFill>
                  <a:schemeClr val="dk2"/>
                </a:solidFill>
              </a:defRPr>
            </a:lvl7pPr>
            <a:lvl8pPr marL="3657600" lvl="7" indent="-342900" algn="l" rtl="0">
              <a:lnSpc>
                <a:spcPct val="90000"/>
              </a:lnSpc>
              <a:spcBef>
                <a:spcPts val="500"/>
              </a:spcBef>
              <a:spcAft>
                <a:spcPts val="0"/>
              </a:spcAft>
              <a:buClr>
                <a:schemeClr val="dk2"/>
              </a:buClr>
              <a:buSzPts val="1800"/>
              <a:buChar char="•"/>
              <a:defRPr>
                <a:solidFill>
                  <a:schemeClr val="dk2"/>
                </a:solidFill>
              </a:defRPr>
            </a:lvl8pPr>
            <a:lvl9pPr marL="4114800" lvl="8" indent="-342900" algn="l" rtl="0">
              <a:lnSpc>
                <a:spcPct val="90000"/>
              </a:lnSpc>
              <a:spcBef>
                <a:spcPts val="500"/>
              </a:spcBef>
              <a:spcAft>
                <a:spcPts val="0"/>
              </a:spcAft>
              <a:buClr>
                <a:schemeClr val="dk2"/>
              </a:buClr>
              <a:buSzPts val="1800"/>
              <a:buChar char="•"/>
              <a:defRPr>
                <a:solidFill>
                  <a:schemeClr val="dk2"/>
                </a:solidFill>
              </a:defRPr>
            </a:lvl9pPr>
          </a:lstStyle>
          <a:p>
            <a:endParaRPr/>
          </a:p>
        </p:txBody>
      </p:sp>
      <p:sp>
        <p:nvSpPr>
          <p:cNvPr id="795" name="Google Shape;795;p118"/>
          <p:cNvSpPr txBox="1">
            <a:spLocks noGrp="1"/>
          </p:cNvSpPr>
          <p:nvPr>
            <p:ph type="subTitle" idx="2"/>
          </p:nvPr>
        </p:nvSpPr>
        <p:spPr>
          <a:xfrm>
            <a:off x="500843" y="1257775"/>
            <a:ext cx="5343300" cy="626700"/>
          </a:xfrm>
          <a:prstGeom prst="rect">
            <a:avLst/>
          </a:prstGeom>
          <a:solidFill>
            <a:schemeClr val="dk2"/>
          </a:solidFill>
        </p:spPr>
        <p:txBody>
          <a:bodyPr spcFirstLastPara="1" wrap="square" lIns="182875" tIns="91425" rIns="91425" bIns="91425" anchor="ctr" anchorCtr="0">
            <a:noAutofit/>
          </a:bodyPr>
          <a:lstStyle>
            <a:lvl1pPr lvl="0" rtl="0">
              <a:spcBef>
                <a:spcPts val="1000"/>
              </a:spcBef>
              <a:spcAft>
                <a:spcPts val="0"/>
              </a:spcAft>
              <a:buClr>
                <a:schemeClr val="lt1"/>
              </a:buClr>
              <a:buSzPts val="2800"/>
              <a:buFont typeface="Roboto Condensed"/>
              <a:buNone/>
              <a:defRPr b="1">
                <a:solidFill>
                  <a:schemeClr val="lt1"/>
                </a:solidFill>
                <a:latin typeface="Roboto Condensed"/>
                <a:ea typeface="Roboto Condensed"/>
                <a:cs typeface="Roboto Condensed"/>
                <a:sym typeface="Roboto Condensed"/>
              </a:defRPr>
            </a:lvl1pPr>
            <a:lvl2pPr lvl="1" rtl="0">
              <a:spcBef>
                <a:spcPts val="500"/>
              </a:spcBef>
              <a:spcAft>
                <a:spcPts val="0"/>
              </a:spcAft>
              <a:buClr>
                <a:schemeClr val="lt1"/>
              </a:buClr>
              <a:buSzPts val="2800"/>
              <a:buNone/>
              <a:defRPr sz="2800">
                <a:solidFill>
                  <a:schemeClr val="lt1"/>
                </a:solidFill>
              </a:defRPr>
            </a:lvl2pPr>
            <a:lvl3pPr lvl="2" rtl="0">
              <a:spcBef>
                <a:spcPts val="500"/>
              </a:spcBef>
              <a:spcAft>
                <a:spcPts val="0"/>
              </a:spcAft>
              <a:buClr>
                <a:schemeClr val="lt1"/>
              </a:buClr>
              <a:buSzPts val="2800"/>
              <a:buNone/>
              <a:defRPr sz="2800">
                <a:solidFill>
                  <a:schemeClr val="lt1"/>
                </a:solidFill>
              </a:defRPr>
            </a:lvl3pPr>
            <a:lvl4pPr lvl="3" rtl="0">
              <a:spcBef>
                <a:spcPts val="500"/>
              </a:spcBef>
              <a:spcAft>
                <a:spcPts val="0"/>
              </a:spcAft>
              <a:buClr>
                <a:schemeClr val="lt1"/>
              </a:buClr>
              <a:buSzPts val="2800"/>
              <a:buNone/>
              <a:defRPr sz="2800">
                <a:solidFill>
                  <a:schemeClr val="lt1"/>
                </a:solidFill>
              </a:defRPr>
            </a:lvl4pPr>
            <a:lvl5pPr lvl="4" rtl="0">
              <a:spcBef>
                <a:spcPts val="500"/>
              </a:spcBef>
              <a:spcAft>
                <a:spcPts val="0"/>
              </a:spcAft>
              <a:buClr>
                <a:schemeClr val="lt1"/>
              </a:buClr>
              <a:buSzPts val="2800"/>
              <a:buNone/>
              <a:defRPr sz="2800">
                <a:solidFill>
                  <a:schemeClr val="lt1"/>
                </a:solidFill>
              </a:defRPr>
            </a:lvl5pPr>
            <a:lvl6pPr lvl="5" rtl="0">
              <a:spcBef>
                <a:spcPts val="500"/>
              </a:spcBef>
              <a:spcAft>
                <a:spcPts val="0"/>
              </a:spcAft>
              <a:buClr>
                <a:schemeClr val="lt1"/>
              </a:buClr>
              <a:buSzPts val="2800"/>
              <a:buNone/>
              <a:defRPr sz="2800">
                <a:solidFill>
                  <a:schemeClr val="lt1"/>
                </a:solidFill>
              </a:defRPr>
            </a:lvl6pPr>
            <a:lvl7pPr lvl="6" rtl="0">
              <a:spcBef>
                <a:spcPts val="500"/>
              </a:spcBef>
              <a:spcAft>
                <a:spcPts val="0"/>
              </a:spcAft>
              <a:buClr>
                <a:schemeClr val="lt1"/>
              </a:buClr>
              <a:buSzPts val="2800"/>
              <a:buNone/>
              <a:defRPr sz="2800">
                <a:solidFill>
                  <a:schemeClr val="lt1"/>
                </a:solidFill>
              </a:defRPr>
            </a:lvl7pPr>
            <a:lvl8pPr lvl="7" rtl="0">
              <a:spcBef>
                <a:spcPts val="500"/>
              </a:spcBef>
              <a:spcAft>
                <a:spcPts val="0"/>
              </a:spcAft>
              <a:buClr>
                <a:schemeClr val="lt1"/>
              </a:buClr>
              <a:buSzPts val="2800"/>
              <a:buNone/>
              <a:defRPr sz="2800">
                <a:solidFill>
                  <a:schemeClr val="lt1"/>
                </a:solidFill>
              </a:defRPr>
            </a:lvl8pPr>
            <a:lvl9pPr lvl="8" rtl="0">
              <a:spcBef>
                <a:spcPts val="500"/>
              </a:spcBef>
              <a:spcAft>
                <a:spcPts val="0"/>
              </a:spcAft>
              <a:buClr>
                <a:schemeClr val="lt1"/>
              </a:buClr>
              <a:buSzPts val="2800"/>
              <a:buNone/>
              <a:defRPr sz="2800">
                <a:solidFill>
                  <a:schemeClr val="lt1"/>
                </a:solidFill>
              </a:defRPr>
            </a:lvl9pPr>
          </a:lstStyle>
          <a:p>
            <a:endParaRPr/>
          </a:p>
        </p:txBody>
      </p:sp>
      <p:sp>
        <p:nvSpPr>
          <p:cNvPr id="796" name="Google Shape;796;p118"/>
          <p:cNvSpPr txBox="1">
            <a:spLocks noGrp="1"/>
          </p:cNvSpPr>
          <p:nvPr>
            <p:ph type="body" idx="3"/>
          </p:nvPr>
        </p:nvSpPr>
        <p:spPr>
          <a:xfrm>
            <a:off x="6308625" y="1884475"/>
            <a:ext cx="5343300" cy="4281600"/>
          </a:xfrm>
          <a:prstGeom prst="rect">
            <a:avLst/>
          </a:prstGeom>
          <a:solidFill>
            <a:schemeClr val="lt1"/>
          </a:solid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2"/>
              </a:buClr>
              <a:buSzPts val="1800"/>
              <a:buChar char="•"/>
              <a:defRPr>
                <a:solidFill>
                  <a:schemeClr val="dk2"/>
                </a:solidFill>
              </a:defRPr>
            </a:lvl1pPr>
            <a:lvl2pPr marL="914400" lvl="1" indent="-342900" algn="l" rtl="0">
              <a:lnSpc>
                <a:spcPct val="90000"/>
              </a:lnSpc>
              <a:spcBef>
                <a:spcPts val="500"/>
              </a:spcBef>
              <a:spcAft>
                <a:spcPts val="0"/>
              </a:spcAft>
              <a:buClr>
                <a:schemeClr val="dk2"/>
              </a:buClr>
              <a:buSzPts val="1800"/>
              <a:buChar char="•"/>
              <a:defRPr>
                <a:solidFill>
                  <a:schemeClr val="dk2"/>
                </a:solidFill>
              </a:defRPr>
            </a:lvl2pPr>
            <a:lvl3pPr marL="1371600" lvl="2" indent="-342900" algn="l" rtl="0">
              <a:lnSpc>
                <a:spcPct val="90000"/>
              </a:lnSpc>
              <a:spcBef>
                <a:spcPts val="500"/>
              </a:spcBef>
              <a:spcAft>
                <a:spcPts val="0"/>
              </a:spcAft>
              <a:buClr>
                <a:schemeClr val="dk2"/>
              </a:buClr>
              <a:buSzPts val="1800"/>
              <a:buChar char="•"/>
              <a:defRPr>
                <a:solidFill>
                  <a:schemeClr val="dk2"/>
                </a:solidFill>
              </a:defRPr>
            </a:lvl3pPr>
            <a:lvl4pPr marL="1828800" lvl="3" indent="-342900" algn="l" rtl="0">
              <a:lnSpc>
                <a:spcPct val="90000"/>
              </a:lnSpc>
              <a:spcBef>
                <a:spcPts val="500"/>
              </a:spcBef>
              <a:spcAft>
                <a:spcPts val="0"/>
              </a:spcAft>
              <a:buClr>
                <a:schemeClr val="dk2"/>
              </a:buClr>
              <a:buSzPts val="1800"/>
              <a:buChar char="•"/>
              <a:defRPr>
                <a:solidFill>
                  <a:schemeClr val="dk2"/>
                </a:solidFill>
              </a:defRPr>
            </a:lvl4pPr>
            <a:lvl5pPr marL="2286000" lvl="4" indent="-342900" algn="l" rtl="0">
              <a:lnSpc>
                <a:spcPct val="90000"/>
              </a:lnSpc>
              <a:spcBef>
                <a:spcPts val="500"/>
              </a:spcBef>
              <a:spcAft>
                <a:spcPts val="0"/>
              </a:spcAft>
              <a:buClr>
                <a:schemeClr val="dk2"/>
              </a:buClr>
              <a:buSzPts val="1800"/>
              <a:buChar char="•"/>
              <a:defRPr>
                <a:solidFill>
                  <a:schemeClr val="dk2"/>
                </a:solidFill>
              </a:defRPr>
            </a:lvl5pPr>
            <a:lvl6pPr marL="2743200" lvl="5" indent="-342900" algn="l" rtl="0">
              <a:lnSpc>
                <a:spcPct val="90000"/>
              </a:lnSpc>
              <a:spcBef>
                <a:spcPts val="500"/>
              </a:spcBef>
              <a:spcAft>
                <a:spcPts val="0"/>
              </a:spcAft>
              <a:buClr>
                <a:schemeClr val="dk2"/>
              </a:buClr>
              <a:buSzPts val="1800"/>
              <a:buChar char="•"/>
              <a:defRPr>
                <a:solidFill>
                  <a:schemeClr val="dk2"/>
                </a:solidFill>
              </a:defRPr>
            </a:lvl6pPr>
            <a:lvl7pPr marL="3200400" lvl="6" indent="-342900" algn="l" rtl="0">
              <a:lnSpc>
                <a:spcPct val="90000"/>
              </a:lnSpc>
              <a:spcBef>
                <a:spcPts val="500"/>
              </a:spcBef>
              <a:spcAft>
                <a:spcPts val="0"/>
              </a:spcAft>
              <a:buClr>
                <a:schemeClr val="dk2"/>
              </a:buClr>
              <a:buSzPts val="1800"/>
              <a:buChar char="•"/>
              <a:defRPr>
                <a:solidFill>
                  <a:schemeClr val="dk2"/>
                </a:solidFill>
              </a:defRPr>
            </a:lvl7pPr>
            <a:lvl8pPr marL="3657600" lvl="7" indent="-342900" algn="l" rtl="0">
              <a:lnSpc>
                <a:spcPct val="90000"/>
              </a:lnSpc>
              <a:spcBef>
                <a:spcPts val="500"/>
              </a:spcBef>
              <a:spcAft>
                <a:spcPts val="0"/>
              </a:spcAft>
              <a:buClr>
                <a:schemeClr val="dk2"/>
              </a:buClr>
              <a:buSzPts val="1800"/>
              <a:buChar char="•"/>
              <a:defRPr>
                <a:solidFill>
                  <a:schemeClr val="dk2"/>
                </a:solidFill>
              </a:defRPr>
            </a:lvl8pPr>
            <a:lvl9pPr marL="4114800" lvl="8" indent="-342900" algn="l" rtl="0">
              <a:lnSpc>
                <a:spcPct val="90000"/>
              </a:lnSpc>
              <a:spcBef>
                <a:spcPts val="500"/>
              </a:spcBef>
              <a:spcAft>
                <a:spcPts val="0"/>
              </a:spcAft>
              <a:buClr>
                <a:schemeClr val="dk2"/>
              </a:buClr>
              <a:buSzPts val="1800"/>
              <a:buChar char="•"/>
              <a:defRPr>
                <a:solidFill>
                  <a:schemeClr val="dk2"/>
                </a:solidFill>
              </a:defRPr>
            </a:lvl9pPr>
          </a:lstStyle>
          <a:p>
            <a:endParaRPr/>
          </a:p>
        </p:txBody>
      </p:sp>
      <p:sp>
        <p:nvSpPr>
          <p:cNvPr id="797" name="Google Shape;797;p118"/>
          <p:cNvSpPr txBox="1">
            <a:spLocks noGrp="1"/>
          </p:cNvSpPr>
          <p:nvPr>
            <p:ph type="subTitle" idx="4"/>
          </p:nvPr>
        </p:nvSpPr>
        <p:spPr>
          <a:xfrm>
            <a:off x="6308768" y="1257775"/>
            <a:ext cx="5343300" cy="626700"/>
          </a:xfrm>
          <a:prstGeom prst="rect">
            <a:avLst/>
          </a:prstGeom>
          <a:solidFill>
            <a:schemeClr val="dk2"/>
          </a:solidFill>
        </p:spPr>
        <p:txBody>
          <a:bodyPr spcFirstLastPara="1" wrap="square" lIns="182875" tIns="91425" rIns="91425" bIns="91425" anchor="ctr" anchorCtr="0">
            <a:noAutofit/>
          </a:bodyPr>
          <a:lstStyle>
            <a:lvl1pPr lvl="0" rtl="0">
              <a:spcBef>
                <a:spcPts val="1000"/>
              </a:spcBef>
              <a:spcAft>
                <a:spcPts val="0"/>
              </a:spcAft>
              <a:buClr>
                <a:schemeClr val="lt1"/>
              </a:buClr>
              <a:buSzPts val="2800"/>
              <a:buFont typeface="Roboto Condensed"/>
              <a:buNone/>
              <a:defRPr b="1">
                <a:solidFill>
                  <a:schemeClr val="lt1"/>
                </a:solidFill>
                <a:latin typeface="Roboto Condensed"/>
                <a:ea typeface="Roboto Condensed"/>
                <a:cs typeface="Roboto Condensed"/>
                <a:sym typeface="Roboto Condensed"/>
              </a:defRPr>
            </a:lvl1pPr>
            <a:lvl2pPr lvl="1" rtl="0">
              <a:spcBef>
                <a:spcPts val="500"/>
              </a:spcBef>
              <a:spcAft>
                <a:spcPts val="0"/>
              </a:spcAft>
              <a:buClr>
                <a:schemeClr val="lt1"/>
              </a:buClr>
              <a:buSzPts val="2800"/>
              <a:buNone/>
              <a:defRPr sz="2800">
                <a:solidFill>
                  <a:schemeClr val="lt1"/>
                </a:solidFill>
              </a:defRPr>
            </a:lvl2pPr>
            <a:lvl3pPr lvl="2" rtl="0">
              <a:spcBef>
                <a:spcPts val="500"/>
              </a:spcBef>
              <a:spcAft>
                <a:spcPts val="0"/>
              </a:spcAft>
              <a:buClr>
                <a:schemeClr val="lt1"/>
              </a:buClr>
              <a:buSzPts val="2800"/>
              <a:buNone/>
              <a:defRPr sz="2800">
                <a:solidFill>
                  <a:schemeClr val="lt1"/>
                </a:solidFill>
              </a:defRPr>
            </a:lvl3pPr>
            <a:lvl4pPr lvl="3" rtl="0">
              <a:spcBef>
                <a:spcPts val="500"/>
              </a:spcBef>
              <a:spcAft>
                <a:spcPts val="0"/>
              </a:spcAft>
              <a:buClr>
                <a:schemeClr val="lt1"/>
              </a:buClr>
              <a:buSzPts val="2800"/>
              <a:buNone/>
              <a:defRPr sz="2800">
                <a:solidFill>
                  <a:schemeClr val="lt1"/>
                </a:solidFill>
              </a:defRPr>
            </a:lvl4pPr>
            <a:lvl5pPr lvl="4" rtl="0">
              <a:spcBef>
                <a:spcPts val="500"/>
              </a:spcBef>
              <a:spcAft>
                <a:spcPts val="0"/>
              </a:spcAft>
              <a:buClr>
                <a:schemeClr val="lt1"/>
              </a:buClr>
              <a:buSzPts val="2800"/>
              <a:buNone/>
              <a:defRPr sz="2800">
                <a:solidFill>
                  <a:schemeClr val="lt1"/>
                </a:solidFill>
              </a:defRPr>
            </a:lvl5pPr>
            <a:lvl6pPr lvl="5" rtl="0">
              <a:spcBef>
                <a:spcPts val="500"/>
              </a:spcBef>
              <a:spcAft>
                <a:spcPts val="0"/>
              </a:spcAft>
              <a:buClr>
                <a:schemeClr val="lt1"/>
              </a:buClr>
              <a:buSzPts val="2800"/>
              <a:buNone/>
              <a:defRPr sz="2800">
                <a:solidFill>
                  <a:schemeClr val="lt1"/>
                </a:solidFill>
              </a:defRPr>
            </a:lvl6pPr>
            <a:lvl7pPr lvl="6" rtl="0">
              <a:spcBef>
                <a:spcPts val="500"/>
              </a:spcBef>
              <a:spcAft>
                <a:spcPts val="0"/>
              </a:spcAft>
              <a:buClr>
                <a:schemeClr val="lt1"/>
              </a:buClr>
              <a:buSzPts val="2800"/>
              <a:buNone/>
              <a:defRPr sz="2800">
                <a:solidFill>
                  <a:schemeClr val="lt1"/>
                </a:solidFill>
              </a:defRPr>
            </a:lvl7pPr>
            <a:lvl8pPr lvl="7" rtl="0">
              <a:spcBef>
                <a:spcPts val="500"/>
              </a:spcBef>
              <a:spcAft>
                <a:spcPts val="0"/>
              </a:spcAft>
              <a:buClr>
                <a:schemeClr val="lt1"/>
              </a:buClr>
              <a:buSzPts val="2800"/>
              <a:buNone/>
              <a:defRPr sz="2800">
                <a:solidFill>
                  <a:schemeClr val="lt1"/>
                </a:solidFill>
              </a:defRPr>
            </a:lvl8pPr>
            <a:lvl9pPr lvl="8" rtl="0">
              <a:spcBef>
                <a:spcPts val="500"/>
              </a:spcBef>
              <a:spcAft>
                <a:spcPts val="0"/>
              </a:spcAft>
              <a:buClr>
                <a:schemeClr val="lt1"/>
              </a:buClr>
              <a:buSzPts val="2800"/>
              <a:buNone/>
              <a:defRPr sz="2800">
                <a:solidFill>
                  <a:schemeClr val="lt1"/>
                </a:solidFill>
              </a:defRPr>
            </a:lvl9pPr>
          </a:lstStyle>
          <a:p>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Custom Layout 1 4 1 1 1 1 1 1 1">
  <p:cSld name="CUSTOM_2_4_1_1_1_1_1_1_1">
    <p:bg>
      <p:bgPr>
        <a:solidFill>
          <a:schemeClr val="lt2"/>
        </a:solidFill>
        <a:effectLst/>
      </p:bgPr>
    </p:bg>
    <p:spTree>
      <p:nvGrpSpPr>
        <p:cNvPr id="1" name="Shape 798"/>
        <p:cNvGrpSpPr/>
        <p:nvPr/>
      </p:nvGrpSpPr>
      <p:grpSpPr>
        <a:xfrm>
          <a:off x="0" y="0"/>
          <a:ext cx="0" cy="0"/>
          <a:chOff x="0" y="0"/>
          <a:chExt cx="0" cy="0"/>
        </a:xfrm>
      </p:grpSpPr>
      <p:sp>
        <p:nvSpPr>
          <p:cNvPr id="799" name="Google Shape;799;p119"/>
          <p:cNvSpPr txBox="1">
            <a:spLocks noGrp="1"/>
          </p:cNvSpPr>
          <p:nvPr>
            <p:ph type="sldNum" idx="12"/>
          </p:nvPr>
        </p:nvSpPr>
        <p:spPr>
          <a:xfrm>
            <a:off x="0" y="6352900"/>
            <a:ext cx="500700" cy="525000"/>
          </a:xfrm>
          <a:prstGeom prst="rect">
            <a:avLst/>
          </a:prstGeom>
          <a:noFill/>
          <a:ln>
            <a:noFill/>
          </a:ln>
        </p:spPr>
        <p:txBody>
          <a:bodyPr spcFirstLastPara="1" wrap="square" lIns="91425" tIns="91425" rIns="91425" bIns="91425" anchor="ctr" anchorCtr="0">
            <a:noAutofit/>
          </a:bodyPr>
          <a:lstStyle>
            <a:lvl1pPr lvl="0" rtl="0">
              <a:buNone/>
              <a:defRPr b="1">
                <a:solidFill>
                  <a:schemeClr val="lt1"/>
                </a:solidFill>
              </a:defRPr>
            </a:lvl1pPr>
            <a:lvl2pPr lvl="1" rtl="0">
              <a:buNone/>
              <a:defRPr b="1">
                <a:solidFill>
                  <a:schemeClr val="lt1"/>
                </a:solidFill>
              </a:defRPr>
            </a:lvl2pPr>
            <a:lvl3pPr lvl="2" rtl="0">
              <a:buNone/>
              <a:defRPr b="1">
                <a:solidFill>
                  <a:schemeClr val="lt1"/>
                </a:solidFill>
              </a:defRPr>
            </a:lvl3pPr>
            <a:lvl4pPr lvl="3" rtl="0">
              <a:buNone/>
              <a:defRPr b="1">
                <a:solidFill>
                  <a:schemeClr val="lt1"/>
                </a:solidFill>
              </a:defRPr>
            </a:lvl4pPr>
            <a:lvl5pPr lvl="4" rtl="0">
              <a:buNone/>
              <a:defRPr b="1">
                <a:solidFill>
                  <a:schemeClr val="lt1"/>
                </a:solidFill>
              </a:defRPr>
            </a:lvl5pPr>
            <a:lvl6pPr lvl="5" rtl="0">
              <a:buNone/>
              <a:defRPr b="1">
                <a:solidFill>
                  <a:schemeClr val="lt1"/>
                </a:solidFill>
              </a:defRPr>
            </a:lvl6pPr>
            <a:lvl7pPr lvl="6" rtl="0">
              <a:buNone/>
              <a:defRPr b="1">
                <a:solidFill>
                  <a:schemeClr val="lt1"/>
                </a:solidFill>
              </a:defRPr>
            </a:lvl7pPr>
            <a:lvl8pPr lvl="7" rtl="0">
              <a:buNone/>
              <a:defRPr b="1">
                <a:solidFill>
                  <a:schemeClr val="lt1"/>
                </a:solidFill>
              </a:defRPr>
            </a:lvl8pPr>
            <a:lvl9pPr lvl="8" rtl="0">
              <a:buNone/>
              <a:defRPr b="1">
                <a:solidFill>
                  <a:schemeClr val="lt1"/>
                </a:solidFill>
              </a:defRPr>
            </a:lvl9pPr>
          </a:lstStyle>
          <a:p>
            <a:pPr marL="0" lvl="0" indent="0" algn="l" rtl="0">
              <a:spcBef>
                <a:spcPts val="0"/>
              </a:spcBef>
              <a:spcAft>
                <a:spcPts val="0"/>
              </a:spcAft>
              <a:buNone/>
            </a:pPr>
            <a:fld id="{00000000-1234-1234-1234-123412341234}" type="slidenum">
              <a:rPr lang="en-US"/>
              <a:t>‹#›</a:t>
            </a:fld>
            <a:endParaRPr/>
          </a:p>
        </p:txBody>
      </p:sp>
      <p:sp>
        <p:nvSpPr>
          <p:cNvPr id="800" name="Google Shape;800;p119"/>
          <p:cNvSpPr txBox="1">
            <a:spLocks noGrp="1"/>
          </p:cNvSpPr>
          <p:nvPr>
            <p:ph type="title"/>
          </p:nvPr>
        </p:nvSpPr>
        <p:spPr>
          <a:xfrm>
            <a:off x="360500" y="15875"/>
            <a:ext cx="11444100" cy="1325700"/>
          </a:xfrm>
          <a:prstGeom prst="rect">
            <a:avLst/>
          </a:prstGeom>
          <a:noFill/>
          <a:ln>
            <a:noFill/>
          </a:ln>
        </p:spPr>
        <p:txBody>
          <a:bodyPr spcFirstLastPara="1" wrap="square" lIns="91425" tIns="45700" rIns="91425" bIns="45700" anchor="ctr" anchorCtr="0">
            <a:noAutofit/>
          </a:bodyPr>
          <a:lstStyle>
            <a:lvl1pPr lvl="0" algn="ctr" rtl="0">
              <a:lnSpc>
                <a:spcPct val="90000"/>
              </a:lnSpc>
              <a:spcBef>
                <a:spcPts val="0"/>
              </a:spcBef>
              <a:spcAft>
                <a:spcPts val="0"/>
              </a:spcAft>
              <a:buClr>
                <a:schemeClr val="dk2"/>
              </a:buClr>
              <a:buSzPts val="1400"/>
              <a:buFont typeface="Roboto Black"/>
              <a:buNone/>
              <a:defRPr sz="4000" b="0">
                <a:solidFill>
                  <a:schemeClr val="dk2"/>
                </a:solidFill>
                <a:latin typeface="Roboto Black"/>
                <a:ea typeface="Roboto Black"/>
                <a:cs typeface="Roboto Black"/>
                <a:sym typeface="Roboto Black"/>
              </a:defRPr>
            </a:lvl1pPr>
            <a:lvl2pPr lvl="1"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2pPr>
            <a:lvl3pPr lvl="2"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3pPr>
            <a:lvl4pPr lvl="3"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4pPr>
            <a:lvl5pPr lvl="4"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5pPr>
            <a:lvl6pPr lvl="5"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6pPr>
            <a:lvl7pPr lvl="6"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7pPr>
            <a:lvl8pPr lvl="7"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8pPr>
            <a:lvl9pPr lvl="8"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9pPr>
          </a:lstStyle>
          <a:p>
            <a:endParaRPr/>
          </a:p>
        </p:txBody>
      </p:sp>
      <p:sp>
        <p:nvSpPr>
          <p:cNvPr id="801" name="Google Shape;801;p119"/>
          <p:cNvSpPr txBox="1">
            <a:spLocks noGrp="1"/>
          </p:cNvSpPr>
          <p:nvPr>
            <p:ph type="body" idx="1"/>
          </p:nvPr>
        </p:nvSpPr>
        <p:spPr>
          <a:xfrm>
            <a:off x="500700" y="1884475"/>
            <a:ext cx="5343300" cy="4281600"/>
          </a:xfrm>
          <a:prstGeom prst="rect">
            <a:avLst/>
          </a:prstGeom>
          <a:solidFill>
            <a:schemeClr val="lt1"/>
          </a:solid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2"/>
              </a:buClr>
              <a:buSzPts val="1800"/>
              <a:buChar char="•"/>
              <a:defRPr>
                <a:solidFill>
                  <a:schemeClr val="dk2"/>
                </a:solidFill>
              </a:defRPr>
            </a:lvl1pPr>
            <a:lvl2pPr marL="914400" lvl="1" indent="-342900" algn="l" rtl="0">
              <a:lnSpc>
                <a:spcPct val="90000"/>
              </a:lnSpc>
              <a:spcBef>
                <a:spcPts val="500"/>
              </a:spcBef>
              <a:spcAft>
                <a:spcPts val="0"/>
              </a:spcAft>
              <a:buClr>
                <a:schemeClr val="dk2"/>
              </a:buClr>
              <a:buSzPts val="1800"/>
              <a:buChar char="•"/>
              <a:defRPr>
                <a:solidFill>
                  <a:schemeClr val="dk2"/>
                </a:solidFill>
              </a:defRPr>
            </a:lvl2pPr>
            <a:lvl3pPr marL="1371600" lvl="2" indent="-342900" algn="l" rtl="0">
              <a:lnSpc>
                <a:spcPct val="90000"/>
              </a:lnSpc>
              <a:spcBef>
                <a:spcPts val="500"/>
              </a:spcBef>
              <a:spcAft>
                <a:spcPts val="0"/>
              </a:spcAft>
              <a:buClr>
                <a:schemeClr val="dk2"/>
              </a:buClr>
              <a:buSzPts val="1800"/>
              <a:buChar char="•"/>
              <a:defRPr>
                <a:solidFill>
                  <a:schemeClr val="dk2"/>
                </a:solidFill>
              </a:defRPr>
            </a:lvl3pPr>
            <a:lvl4pPr marL="1828800" lvl="3" indent="-342900" algn="l" rtl="0">
              <a:lnSpc>
                <a:spcPct val="90000"/>
              </a:lnSpc>
              <a:spcBef>
                <a:spcPts val="500"/>
              </a:spcBef>
              <a:spcAft>
                <a:spcPts val="0"/>
              </a:spcAft>
              <a:buClr>
                <a:schemeClr val="dk2"/>
              </a:buClr>
              <a:buSzPts val="1800"/>
              <a:buChar char="•"/>
              <a:defRPr>
                <a:solidFill>
                  <a:schemeClr val="dk2"/>
                </a:solidFill>
              </a:defRPr>
            </a:lvl4pPr>
            <a:lvl5pPr marL="2286000" lvl="4" indent="-342900" algn="l" rtl="0">
              <a:lnSpc>
                <a:spcPct val="90000"/>
              </a:lnSpc>
              <a:spcBef>
                <a:spcPts val="500"/>
              </a:spcBef>
              <a:spcAft>
                <a:spcPts val="0"/>
              </a:spcAft>
              <a:buClr>
                <a:schemeClr val="dk2"/>
              </a:buClr>
              <a:buSzPts val="1800"/>
              <a:buChar char="•"/>
              <a:defRPr>
                <a:solidFill>
                  <a:schemeClr val="dk2"/>
                </a:solidFill>
              </a:defRPr>
            </a:lvl5pPr>
            <a:lvl6pPr marL="2743200" lvl="5" indent="-342900" algn="l" rtl="0">
              <a:lnSpc>
                <a:spcPct val="90000"/>
              </a:lnSpc>
              <a:spcBef>
                <a:spcPts val="500"/>
              </a:spcBef>
              <a:spcAft>
                <a:spcPts val="0"/>
              </a:spcAft>
              <a:buClr>
                <a:schemeClr val="dk2"/>
              </a:buClr>
              <a:buSzPts val="1800"/>
              <a:buChar char="•"/>
              <a:defRPr>
                <a:solidFill>
                  <a:schemeClr val="dk2"/>
                </a:solidFill>
              </a:defRPr>
            </a:lvl6pPr>
            <a:lvl7pPr marL="3200400" lvl="6" indent="-342900" algn="l" rtl="0">
              <a:lnSpc>
                <a:spcPct val="90000"/>
              </a:lnSpc>
              <a:spcBef>
                <a:spcPts val="500"/>
              </a:spcBef>
              <a:spcAft>
                <a:spcPts val="0"/>
              </a:spcAft>
              <a:buClr>
                <a:schemeClr val="dk2"/>
              </a:buClr>
              <a:buSzPts val="1800"/>
              <a:buChar char="•"/>
              <a:defRPr>
                <a:solidFill>
                  <a:schemeClr val="dk2"/>
                </a:solidFill>
              </a:defRPr>
            </a:lvl7pPr>
            <a:lvl8pPr marL="3657600" lvl="7" indent="-342900" algn="l" rtl="0">
              <a:lnSpc>
                <a:spcPct val="90000"/>
              </a:lnSpc>
              <a:spcBef>
                <a:spcPts val="500"/>
              </a:spcBef>
              <a:spcAft>
                <a:spcPts val="0"/>
              </a:spcAft>
              <a:buClr>
                <a:schemeClr val="dk2"/>
              </a:buClr>
              <a:buSzPts val="1800"/>
              <a:buChar char="•"/>
              <a:defRPr>
                <a:solidFill>
                  <a:schemeClr val="dk2"/>
                </a:solidFill>
              </a:defRPr>
            </a:lvl8pPr>
            <a:lvl9pPr marL="4114800" lvl="8" indent="-342900" algn="l" rtl="0">
              <a:lnSpc>
                <a:spcPct val="90000"/>
              </a:lnSpc>
              <a:spcBef>
                <a:spcPts val="500"/>
              </a:spcBef>
              <a:spcAft>
                <a:spcPts val="0"/>
              </a:spcAft>
              <a:buClr>
                <a:schemeClr val="dk2"/>
              </a:buClr>
              <a:buSzPts val="1800"/>
              <a:buChar char="•"/>
              <a:defRPr>
                <a:solidFill>
                  <a:schemeClr val="dk2"/>
                </a:solidFill>
              </a:defRPr>
            </a:lvl9pPr>
          </a:lstStyle>
          <a:p>
            <a:endParaRPr/>
          </a:p>
        </p:txBody>
      </p:sp>
      <p:sp>
        <p:nvSpPr>
          <p:cNvPr id="802" name="Google Shape;802;p119"/>
          <p:cNvSpPr txBox="1">
            <a:spLocks noGrp="1"/>
          </p:cNvSpPr>
          <p:nvPr>
            <p:ph type="subTitle" idx="2"/>
          </p:nvPr>
        </p:nvSpPr>
        <p:spPr>
          <a:xfrm>
            <a:off x="500843" y="1257775"/>
            <a:ext cx="5343300" cy="626700"/>
          </a:xfrm>
          <a:prstGeom prst="rect">
            <a:avLst/>
          </a:prstGeom>
          <a:solidFill>
            <a:schemeClr val="accent2"/>
          </a:solidFill>
        </p:spPr>
        <p:txBody>
          <a:bodyPr spcFirstLastPara="1" wrap="square" lIns="182875" tIns="91425" rIns="91425" bIns="91425" anchor="ctr" anchorCtr="0">
            <a:noAutofit/>
          </a:bodyPr>
          <a:lstStyle>
            <a:lvl1pPr lvl="0" rtl="0">
              <a:spcBef>
                <a:spcPts val="1000"/>
              </a:spcBef>
              <a:spcAft>
                <a:spcPts val="0"/>
              </a:spcAft>
              <a:buClr>
                <a:schemeClr val="lt1"/>
              </a:buClr>
              <a:buSzPts val="2800"/>
              <a:buFont typeface="Roboto Condensed"/>
              <a:buNone/>
              <a:defRPr b="1">
                <a:solidFill>
                  <a:schemeClr val="lt1"/>
                </a:solidFill>
                <a:latin typeface="Roboto Condensed"/>
                <a:ea typeface="Roboto Condensed"/>
                <a:cs typeface="Roboto Condensed"/>
                <a:sym typeface="Roboto Condensed"/>
              </a:defRPr>
            </a:lvl1pPr>
            <a:lvl2pPr lvl="1" rtl="0">
              <a:spcBef>
                <a:spcPts val="500"/>
              </a:spcBef>
              <a:spcAft>
                <a:spcPts val="0"/>
              </a:spcAft>
              <a:buClr>
                <a:schemeClr val="lt1"/>
              </a:buClr>
              <a:buSzPts val="2800"/>
              <a:buNone/>
              <a:defRPr sz="2800">
                <a:solidFill>
                  <a:schemeClr val="lt1"/>
                </a:solidFill>
              </a:defRPr>
            </a:lvl2pPr>
            <a:lvl3pPr lvl="2" rtl="0">
              <a:spcBef>
                <a:spcPts val="500"/>
              </a:spcBef>
              <a:spcAft>
                <a:spcPts val="0"/>
              </a:spcAft>
              <a:buClr>
                <a:schemeClr val="lt1"/>
              </a:buClr>
              <a:buSzPts val="2800"/>
              <a:buNone/>
              <a:defRPr sz="2800">
                <a:solidFill>
                  <a:schemeClr val="lt1"/>
                </a:solidFill>
              </a:defRPr>
            </a:lvl3pPr>
            <a:lvl4pPr lvl="3" rtl="0">
              <a:spcBef>
                <a:spcPts val="500"/>
              </a:spcBef>
              <a:spcAft>
                <a:spcPts val="0"/>
              </a:spcAft>
              <a:buClr>
                <a:schemeClr val="lt1"/>
              </a:buClr>
              <a:buSzPts val="2800"/>
              <a:buNone/>
              <a:defRPr sz="2800">
                <a:solidFill>
                  <a:schemeClr val="lt1"/>
                </a:solidFill>
              </a:defRPr>
            </a:lvl4pPr>
            <a:lvl5pPr lvl="4" rtl="0">
              <a:spcBef>
                <a:spcPts val="500"/>
              </a:spcBef>
              <a:spcAft>
                <a:spcPts val="0"/>
              </a:spcAft>
              <a:buClr>
                <a:schemeClr val="lt1"/>
              </a:buClr>
              <a:buSzPts val="2800"/>
              <a:buNone/>
              <a:defRPr sz="2800">
                <a:solidFill>
                  <a:schemeClr val="lt1"/>
                </a:solidFill>
              </a:defRPr>
            </a:lvl5pPr>
            <a:lvl6pPr lvl="5" rtl="0">
              <a:spcBef>
                <a:spcPts val="500"/>
              </a:spcBef>
              <a:spcAft>
                <a:spcPts val="0"/>
              </a:spcAft>
              <a:buClr>
                <a:schemeClr val="lt1"/>
              </a:buClr>
              <a:buSzPts val="2800"/>
              <a:buNone/>
              <a:defRPr sz="2800">
                <a:solidFill>
                  <a:schemeClr val="lt1"/>
                </a:solidFill>
              </a:defRPr>
            </a:lvl6pPr>
            <a:lvl7pPr lvl="6" rtl="0">
              <a:spcBef>
                <a:spcPts val="500"/>
              </a:spcBef>
              <a:spcAft>
                <a:spcPts val="0"/>
              </a:spcAft>
              <a:buClr>
                <a:schemeClr val="lt1"/>
              </a:buClr>
              <a:buSzPts val="2800"/>
              <a:buNone/>
              <a:defRPr sz="2800">
                <a:solidFill>
                  <a:schemeClr val="lt1"/>
                </a:solidFill>
              </a:defRPr>
            </a:lvl7pPr>
            <a:lvl8pPr lvl="7" rtl="0">
              <a:spcBef>
                <a:spcPts val="500"/>
              </a:spcBef>
              <a:spcAft>
                <a:spcPts val="0"/>
              </a:spcAft>
              <a:buClr>
                <a:schemeClr val="lt1"/>
              </a:buClr>
              <a:buSzPts val="2800"/>
              <a:buNone/>
              <a:defRPr sz="2800">
                <a:solidFill>
                  <a:schemeClr val="lt1"/>
                </a:solidFill>
              </a:defRPr>
            </a:lvl8pPr>
            <a:lvl9pPr lvl="8" rtl="0">
              <a:spcBef>
                <a:spcPts val="500"/>
              </a:spcBef>
              <a:spcAft>
                <a:spcPts val="0"/>
              </a:spcAft>
              <a:buClr>
                <a:schemeClr val="lt1"/>
              </a:buClr>
              <a:buSzPts val="2800"/>
              <a:buNone/>
              <a:defRPr sz="2800">
                <a:solidFill>
                  <a:schemeClr val="lt1"/>
                </a:solidFill>
              </a:defRPr>
            </a:lvl9pPr>
          </a:lstStyle>
          <a:p>
            <a:endParaRPr/>
          </a:p>
        </p:txBody>
      </p:sp>
      <p:sp>
        <p:nvSpPr>
          <p:cNvPr id="803" name="Google Shape;803;p119"/>
          <p:cNvSpPr txBox="1">
            <a:spLocks noGrp="1"/>
          </p:cNvSpPr>
          <p:nvPr>
            <p:ph type="body" idx="3"/>
          </p:nvPr>
        </p:nvSpPr>
        <p:spPr>
          <a:xfrm>
            <a:off x="6308625" y="1884475"/>
            <a:ext cx="5343300" cy="4281600"/>
          </a:xfrm>
          <a:prstGeom prst="rect">
            <a:avLst/>
          </a:prstGeom>
          <a:solidFill>
            <a:schemeClr val="lt1"/>
          </a:solid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2"/>
              </a:buClr>
              <a:buSzPts val="1800"/>
              <a:buChar char="•"/>
              <a:defRPr>
                <a:solidFill>
                  <a:schemeClr val="dk2"/>
                </a:solidFill>
              </a:defRPr>
            </a:lvl1pPr>
            <a:lvl2pPr marL="914400" lvl="1" indent="-342900" algn="l" rtl="0">
              <a:lnSpc>
                <a:spcPct val="90000"/>
              </a:lnSpc>
              <a:spcBef>
                <a:spcPts val="500"/>
              </a:spcBef>
              <a:spcAft>
                <a:spcPts val="0"/>
              </a:spcAft>
              <a:buClr>
                <a:schemeClr val="dk2"/>
              </a:buClr>
              <a:buSzPts val="1800"/>
              <a:buChar char="•"/>
              <a:defRPr>
                <a:solidFill>
                  <a:schemeClr val="dk2"/>
                </a:solidFill>
              </a:defRPr>
            </a:lvl2pPr>
            <a:lvl3pPr marL="1371600" lvl="2" indent="-342900" algn="l" rtl="0">
              <a:lnSpc>
                <a:spcPct val="90000"/>
              </a:lnSpc>
              <a:spcBef>
                <a:spcPts val="500"/>
              </a:spcBef>
              <a:spcAft>
                <a:spcPts val="0"/>
              </a:spcAft>
              <a:buClr>
                <a:schemeClr val="dk2"/>
              </a:buClr>
              <a:buSzPts val="1800"/>
              <a:buChar char="•"/>
              <a:defRPr>
                <a:solidFill>
                  <a:schemeClr val="dk2"/>
                </a:solidFill>
              </a:defRPr>
            </a:lvl3pPr>
            <a:lvl4pPr marL="1828800" lvl="3" indent="-342900" algn="l" rtl="0">
              <a:lnSpc>
                <a:spcPct val="90000"/>
              </a:lnSpc>
              <a:spcBef>
                <a:spcPts val="500"/>
              </a:spcBef>
              <a:spcAft>
                <a:spcPts val="0"/>
              </a:spcAft>
              <a:buClr>
                <a:schemeClr val="dk2"/>
              </a:buClr>
              <a:buSzPts val="1800"/>
              <a:buChar char="•"/>
              <a:defRPr>
                <a:solidFill>
                  <a:schemeClr val="dk2"/>
                </a:solidFill>
              </a:defRPr>
            </a:lvl4pPr>
            <a:lvl5pPr marL="2286000" lvl="4" indent="-342900" algn="l" rtl="0">
              <a:lnSpc>
                <a:spcPct val="90000"/>
              </a:lnSpc>
              <a:spcBef>
                <a:spcPts val="500"/>
              </a:spcBef>
              <a:spcAft>
                <a:spcPts val="0"/>
              </a:spcAft>
              <a:buClr>
                <a:schemeClr val="dk2"/>
              </a:buClr>
              <a:buSzPts val="1800"/>
              <a:buChar char="•"/>
              <a:defRPr>
                <a:solidFill>
                  <a:schemeClr val="dk2"/>
                </a:solidFill>
              </a:defRPr>
            </a:lvl5pPr>
            <a:lvl6pPr marL="2743200" lvl="5" indent="-342900" algn="l" rtl="0">
              <a:lnSpc>
                <a:spcPct val="90000"/>
              </a:lnSpc>
              <a:spcBef>
                <a:spcPts val="500"/>
              </a:spcBef>
              <a:spcAft>
                <a:spcPts val="0"/>
              </a:spcAft>
              <a:buClr>
                <a:schemeClr val="dk2"/>
              </a:buClr>
              <a:buSzPts val="1800"/>
              <a:buChar char="•"/>
              <a:defRPr>
                <a:solidFill>
                  <a:schemeClr val="dk2"/>
                </a:solidFill>
              </a:defRPr>
            </a:lvl6pPr>
            <a:lvl7pPr marL="3200400" lvl="6" indent="-342900" algn="l" rtl="0">
              <a:lnSpc>
                <a:spcPct val="90000"/>
              </a:lnSpc>
              <a:spcBef>
                <a:spcPts val="500"/>
              </a:spcBef>
              <a:spcAft>
                <a:spcPts val="0"/>
              </a:spcAft>
              <a:buClr>
                <a:schemeClr val="dk2"/>
              </a:buClr>
              <a:buSzPts val="1800"/>
              <a:buChar char="•"/>
              <a:defRPr>
                <a:solidFill>
                  <a:schemeClr val="dk2"/>
                </a:solidFill>
              </a:defRPr>
            </a:lvl7pPr>
            <a:lvl8pPr marL="3657600" lvl="7" indent="-342900" algn="l" rtl="0">
              <a:lnSpc>
                <a:spcPct val="90000"/>
              </a:lnSpc>
              <a:spcBef>
                <a:spcPts val="500"/>
              </a:spcBef>
              <a:spcAft>
                <a:spcPts val="0"/>
              </a:spcAft>
              <a:buClr>
                <a:schemeClr val="dk2"/>
              </a:buClr>
              <a:buSzPts val="1800"/>
              <a:buChar char="•"/>
              <a:defRPr>
                <a:solidFill>
                  <a:schemeClr val="dk2"/>
                </a:solidFill>
              </a:defRPr>
            </a:lvl8pPr>
            <a:lvl9pPr marL="4114800" lvl="8" indent="-342900" algn="l" rtl="0">
              <a:lnSpc>
                <a:spcPct val="90000"/>
              </a:lnSpc>
              <a:spcBef>
                <a:spcPts val="500"/>
              </a:spcBef>
              <a:spcAft>
                <a:spcPts val="0"/>
              </a:spcAft>
              <a:buClr>
                <a:schemeClr val="dk2"/>
              </a:buClr>
              <a:buSzPts val="1800"/>
              <a:buChar char="•"/>
              <a:defRPr>
                <a:solidFill>
                  <a:schemeClr val="dk2"/>
                </a:solidFill>
              </a:defRPr>
            </a:lvl9pPr>
          </a:lstStyle>
          <a:p>
            <a:endParaRPr/>
          </a:p>
        </p:txBody>
      </p:sp>
      <p:sp>
        <p:nvSpPr>
          <p:cNvPr id="804" name="Google Shape;804;p119"/>
          <p:cNvSpPr txBox="1">
            <a:spLocks noGrp="1"/>
          </p:cNvSpPr>
          <p:nvPr>
            <p:ph type="subTitle" idx="4"/>
          </p:nvPr>
        </p:nvSpPr>
        <p:spPr>
          <a:xfrm>
            <a:off x="6308768" y="1257775"/>
            <a:ext cx="5343300" cy="626700"/>
          </a:xfrm>
          <a:prstGeom prst="rect">
            <a:avLst/>
          </a:prstGeom>
          <a:solidFill>
            <a:schemeClr val="accent2"/>
          </a:solidFill>
        </p:spPr>
        <p:txBody>
          <a:bodyPr spcFirstLastPara="1" wrap="square" lIns="182875" tIns="91425" rIns="91425" bIns="91425" anchor="ctr" anchorCtr="0">
            <a:noAutofit/>
          </a:bodyPr>
          <a:lstStyle>
            <a:lvl1pPr lvl="0" rtl="0">
              <a:spcBef>
                <a:spcPts val="1000"/>
              </a:spcBef>
              <a:spcAft>
                <a:spcPts val="0"/>
              </a:spcAft>
              <a:buClr>
                <a:schemeClr val="lt1"/>
              </a:buClr>
              <a:buSzPts val="2800"/>
              <a:buFont typeface="Roboto Condensed"/>
              <a:buNone/>
              <a:defRPr b="1">
                <a:solidFill>
                  <a:schemeClr val="lt1"/>
                </a:solidFill>
                <a:latin typeface="Roboto Condensed"/>
                <a:ea typeface="Roboto Condensed"/>
                <a:cs typeface="Roboto Condensed"/>
                <a:sym typeface="Roboto Condensed"/>
              </a:defRPr>
            </a:lvl1pPr>
            <a:lvl2pPr lvl="1" rtl="0">
              <a:spcBef>
                <a:spcPts val="500"/>
              </a:spcBef>
              <a:spcAft>
                <a:spcPts val="0"/>
              </a:spcAft>
              <a:buClr>
                <a:schemeClr val="lt1"/>
              </a:buClr>
              <a:buSzPts val="2800"/>
              <a:buNone/>
              <a:defRPr sz="2800">
                <a:solidFill>
                  <a:schemeClr val="lt1"/>
                </a:solidFill>
              </a:defRPr>
            </a:lvl2pPr>
            <a:lvl3pPr lvl="2" rtl="0">
              <a:spcBef>
                <a:spcPts val="500"/>
              </a:spcBef>
              <a:spcAft>
                <a:spcPts val="0"/>
              </a:spcAft>
              <a:buClr>
                <a:schemeClr val="lt1"/>
              </a:buClr>
              <a:buSzPts val="2800"/>
              <a:buNone/>
              <a:defRPr sz="2800">
                <a:solidFill>
                  <a:schemeClr val="lt1"/>
                </a:solidFill>
              </a:defRPr>
            </a:lvl3pPr>
            <a:lvl4pPr lvl="3" rtl="0">
              <a:spcBef>
                <a:spcPts val="500"/>
              </a:spcBef>
              <a:spcAft>
                <a:spcPts val="0"/>
              </a:spcAft>
              <a:buClr>
                <a:schemeClr val="lt1"/>
              </a:buClr>
              <a:buSzPts val="2800"/>
              <a:buNone/>
              <a:defRPr sz="2800">
                <a:solidFill>
                  <a:schemeClr val="lt1"/>
                </a:solidFill>
              </a:defRPr>
            </a:lvl4pPr>
            <a:lvl5pPr lvl="4" rtl="0">
              <a:spcBef>
                <a:spcPts val="500"/>
              </a:spcBef>
              <a:spcAft>
                <a:spcPts val="0"/>
              </a:spcAft>
              <a:buClr>
                <a:schemeClr val="lt1"/>
              </a:buClr>
              <a:buSzPts val="2800"/>
              <a:buNone/>
              <a:defRPr sz="2800">
                <a:solidFill>
                  <a:schemeClr val="lt1"/>
                </a:solidFill>
              </a:defRPr>
            </a:lvl5pPr>
            <a:lvl6pPr lvl="5" rtl="0">
              <a:spcBef>
                <a:spcPts val="500"/>
              </a:spcBef>
              <a:spcAft>
                <a:spcPts val="0"/>
              </a:spcAft>
              <a:buClr>
                <a:schemeClr val="lt1"/>
              </a:buClr>
              <a:buSzPts val="2800"/>
              <a:buNone/>
              <a:defRPr sz="2800">
                <a:solidFill>
                  <a:schemeClr val="lt1"/>
                </a:solidFill>
              </a:defRPr>
            </a:lvl6pPr>
            <a:lvl7pPr lvl="6" rtl="0">
              <a:spcBef>
                <a:spcPts val="500"/>
              </a:spcBef>
              <a:spcAft>
                <a:spcPts val="0"/>
              </a:spcAft>
              <a:buClr>
                <a:schemeClr val="lt1"/>
              </a:buClr>
              <a:buSzPts val="2800"/>
              <a:buNone/>
              <a:defRPr sz="2800">
                <a:solidFill>
                  <a:schemeClr val="lt1"/>
                </a:solidFill>
              </a:defRPr>
            </a:lvl7pPr>
            <a:lvl8pPr lvl="7" rtl="0">
              <a:spcBef>
                <a:spcPts val="500"/>
              </a:spcBef>
              <a:spcAft>
                <a:spcPts val="0"/>
              </a:spcAft>
              <a:buClr>
                <a:schemeClr val="lt1"/>
              </a:buClr>
              <a:buSzPts val="2800"/>
              <a:buNone/>
              <a:defRPr sz="2800">
                <a:solidFill>
                  <a:schemeClr val="lt1"/>
                </a:solidFill>
              </a:defRPr>
            </a:lvl8pPr>
            <a:lvl9pPr lvl="8" rtl="0">
              <a:spcBef>
                <a:spcPts val="500"/>
              </a:spcBef>
              <a:spcAft>
                <a:spcPts val="0"/>
              </a:spcAft>
              <a:buClr>
                <a:schemeClr val="lt1"/>
              </a:buClr>
              <a:buSzPts val="2800"/>
              <a:buNone/>
              <a:defRPr sz="2800">
                <a:solidFill>
                  <a:schemeClr val="lt1"/>
                </a:solidFill>
              </a:defRPr>
            </a:lvl9pPr>
          </a:lstStyle>
          <a:p>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Custom Layout 1 4 1 1 1 1 1 1 1 1">
  <p:cSld name="CUSTOM_2_4_1_1_1_1_1_1_1_1">
    <p:bg>
      <p:bgPr>
        <a:solidFill>
          <a:schemeClr val="lt2"/>
        </a:solidFill>
        <a:effectLst/>
      </p:bgPr>
    </p:bg>
    <p:spTree>
      <p:nvGrpSpPr>
        <p:cNvPr id="1" name="Shape 805"/>
        <p:cNvGrpSpPr/>
        <p:nvPr/>
      </p:nvGrpSpPr>
      <p:grpSpPr>
        <a:xfrm>
          <a:off x="0" y="0"/>
          <a:ext cx="0" cy="0"/>
          <a:chOff x="0" y="0"/>
          <a:chExt cx="0" cy="0"/>
        </a:xfrm>
      </p:grpSpPr>
      <p:sp>
        <p:nvSpPr>
          <p:cNvPr id="806" name="Google Shape;806;p120"/>
          <p:cNvSpPr txBox="1">
            <a:spLocks noGrp="1"/>
          </p:cNvSpPr>
          <p:nvPr>
            <p:ph type="sldNum" idx="12"/>
          </p:nvPr>
        </p:nvSpPr>
        <p:spPr>
          <a:xfrm>
            <a:off x="0" y="6352900"/>
            <a:ext cx="500700" cy="525000"/>
          </a:xfrm>
          <a:prstGeom prst="rect">
            <a:avLst/>
          </a:prstGeom>
          <a:noFill/>
          <a:ln>
            <a:noFill/>
          </a:ln>
        </p:spPr>
        <p:txBody>
          <a:bodyPr spcFirstLastPara="1" wrap="square" lIns="91425" tIns="91425" rIns="91425" bIns="91425" anchor="ctr" anchorCtr="0">
            <a:noAutofit/>
          </a:bodyPr>
          <a:lstStyle>
            <a:lvl1pPr lvl="0" rtl="0">
              <a:buNone/>
              <a:defRPr b="1">
                <a:solidFill>
                  <a:schemeClr val="lt1"/>
                </a:solidFill>
              </a:defRPr>
            </a:lvl1pPr>
            <a:lvl2pPr lvl="1" rtl="0">
              <a:buNone/>
              <a:defRPr b="1">
                <a:solidFill>
                  <a:schemeClr val="lt1"/>
                </a:solidFill>
              </a:defRPr>
            </a:lvl2pPr>
            <a:lvl3pPr lvl="2" rtl="0">
              <a:buNone/>
              <a:defRPr b="1">
                <a:solidFill>
                  <a:schemeClr val="lt1"/>
                </a:solidFill>
              </a:defRPr>
            </a:lvl3pPr>
            <a:lvl4pPr lvl="3" rtl="0">
              <a:buNone/>
              <a:defRPr b="1">
                <a:solidFill>
                  <a:schemeClr val="lt1"/>
                </a:solidFill>
              </a:defRPr>
            </a:lvl4pPr>
            <a:lvl5pPr lvl="4" rtl="0">
              <a:buNone/>
              <a:defRPr b="1">
                <a:solidFill>
                  <a:schemeClr val="lt1"/>
                </a:solidFill>
              </a:defRPr>
            </a:lvl5pPr>
            <a:lvl6pPr lvl="5" rtl="0">
              <a:buNone/>
              <a:defRPr b="1">
                <a:solidFill>
                  <a:schemeClr val="lt1"/>
                </a:solidFill>
              </a:defRPr>
            </a:lvl6pPr>
            <a:lvl7pPr lvl="6" rtl="0">
              <a:buNone/>
              <a:defRPr b="1">
                <a:solidFill>
                  <a:schemeClr val="lt1"/>
                </a:solidFill>
              </a:defRPr>
            </a:lvl7pPr>
            <a:lvl8pPr lvl="7" rtl="0">
              <a:buNone/>
              <a:defRPr b="1">
                <a:solidFill>
                  <a:schemeClr val="lt1"/>
                </a:solidFill>
              </a:defRPr>
            </a:lvl8pPr>
            <a:lvl9pPr lvl="8" rtl="0">
              <a:buNone/>
              <a:defRPr b="1">
                <a:solidFill>
                  <a:schemeClr val="lt1"/>
                </a:solidFill>
              </a:defRPr>
            </a:lvl9pPr>
          </a:lstStyle>
          <a:p>
            <a:pPr marL="0" lvl="0" indent="0" algn="l" rtl="0">
              <a:spcBef>
                <a:spcPts val="0"/>
              </a:spcBef>
              <a:spcAft>
                <a:spcPts val="0"/>
              </a:spcAft>
              <a:buNone/>
            </a:pPr>
            <a:fld id="{00000000-1234-1234-1234-123412341234}" type="slidenum">
              <a:rPr lang="en-US"/>
              <a:t>‹#›</a:t>
            </a:fld>
            <a:endParaRPr/>
          </a:p>
        </p:txBody>
      </p:sp>
      <p:sp>
        <p:nvSpPr>
          <p:cNvPr id="807" name="Google Shape;807;p120"/>
          <p:cNvSpPr txBox="1">
            <a:spLocks noGrp="1"/>
          </p:cNvSpPr>
          <p:nvPr>
            <p:ph type="title"/>
          </p:nvPr>
        </p:nvSpPr>
        <p:spPr>
          <a:xfrm>
            <a:off x="360500" y="15875"/>
            <a:ext cx="11444100" cy="1325700"/>
          </a:xfrm>
          <a:prstGeom prst="rect">
            <a:avLst/>
          </a:prstGeom>
          <a:noFill/>
          <a:ln>
            <a:noFill/>
          </a:ln>
        </p:spPr>
        <p:txBody>
          <a:bodyPr spcFirstLastPara="1" wrap="square" lIns="91425" tIns="45700" rIns="91425" bIns="45700" anchor="ctr" anchorCtr="0">
            <a:noAutofit/>
          </a:bodyPr>
          <a:lstStyle>
            <a:lvl1pPr lvl="0" algn="ctr" rtl="0">
              <a:lnSpc>
                <a:spcPct val="90000"/>
              </a:lnSpc>
              <a:spcBef>
                <a:spcPts val="0"/>
              </a:spcBef>
              <a:spcAft>
                <a:spcPts val="0"/>
              </a:spcAft>
              <a:buClr>
                <a:schemeClr val="dk2"/>
              </a:buClr>
              <a:buSzPts val="1400"/>
              <a:buFont typeface="Roboto Black"/>
              <a:buNone/>
              <a:defRPr sz="4000" b="0">
                <a:solidFill>
                  <a:schemeClr val="dk2"/>
                </a:solidFill>
                <a:latin typeface="Roboto Black"/>
                <a:ea typeface="Roboto Black"/>
                <a:cs typeface="Roboto Black"/>
                <a:sym typeface="Roboto Black"/>
              </a:defRPr>
            </a:lvl1pPr>
            <a:lvl2pPr lvl="1"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2pPr>
            <a:lvl3pPr lvl="2"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3pPr>
            <a:lvl4pPr lvl="3"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4pPr>
            <a:lvl5pPr lvl="4"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5pPr>
            <a:lvl6pPr lvl="5"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6pPr>
            <a:lvl7pPr lvl="6"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7pPr>
            <a:lvl8pPr lvl="7"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8pPr>
            <a:lvl9pPr lvl="8"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9pPr>
          </a:lstStyle>
          <a:p>
            <a:endParaRPr/>
          </a:p>
        </p:txBody>
      </p:sp>
      <p:sp>
        <p:nvSpPr>
          <p:cNvPr id="808" name="Google Shape;808;p120"/>
          <p:cNvSpPr txBox="1">
            <a:spLocks noGrp="1"/>
          </p:cNvSpPr>
          <p:nvPr>
            <p:ph type="body" idx="1"/>
          </p:nvPr>
        </p:nvSpPr>
        <p:spPr>
          <a:xfrm>
            <a:off x="500700" y="1884475"/>
            <a:ext cx="5343300" cy="4281600"/>
          </a:xfrm>
          <a:prstGeom prst="rect">
            <a:avLst/>
          </a:prstGeom>
          <a:solidFill>
            <a:schemeClr val="lt1"/>
          </a:solid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2"/>
              </a:buClr>
              <a:buSzPts val="1800"/>
              <a:buChar char="•"/>
              <a:defRPr>
                <a:solidFill>
                  <a:schemeClr val="dk2"/>
                </a:solidFill>
              </a:defRPr>
            </a:lvl1pPr>
            <a:lvl2pPr marL="914400" lvl="1" indent="-342900" algn="l" rtl="0">
              <a:lnSpc>
                <a:spcPct val="90000"/>
              </a:lnSpc>
              <a:spcBef>
                <a:spcPts val="500"/>
              </a:spcBef>
              <a:spcAft>
                <a:spcPts val="0"/>
              </a:spcAft>
              <a:buClr>
                <a:schemeClr val="dk2"/>
              </a:buClr>
              <a:buSzPts val="1800"/>
              <a:buChar char="•"/>
              <a:defRPr>
                <a:solidFill>
                  <a:schemeClr val="dk2"/>
                </a:solidFill>
              </a:defRPr>
            </a:lvl2pPr>
            <a:lvl3pPr marL="1371600" lvl="2" indent="-342900" algn="l" rtl="0">
              <a:lnSpc>
                <a:spcPct val="90000"/>
              </a:lnSpc>
              <a:spcBef>
                <a:spcPts val="500"/>
              </a:spcBef>
              <a:spcAft>
                <a:spcPts val="0"/>
              </a:spcAft>
              <a:buClr>
                <a:schemeClr val="dk2"/>
              </a:buClr>
              <a:buSzPts val="1800"/>
              <a:buChar char="•"/>
              <a:defRPr>
                <a:solidFill>
                  <a:schemeClr val="dk2"/>
                </a:solidFill>
              </a:defRPr>
            </a:lvl3pPr>
            <a:lvl4pPr marL="1828800" lvl="3" indent="-342900" algn="l" rtl="0">
              <a:lnSpc>
                <a:spcPct val="90000"/>
              </a:lnSpc>
              <a:spcBef>
                <a:spcPts val="500"/>
              </a:spcBef>
              <a:spcAft>
                <a:spcPts val="0"/>
              </a:spcAft>
              <a:buClr>
                <a:schemeClr val="dk2"/>
              </a:buClr>
              <a:buSzPts val="1800"/>
              <a:buChar char="•"/>
              <a:defRPr>
                <a:solidFill>
                  <a:schemeClr val="dk2"/>
                </a:solidFill>
              </a:defRPr>
            </a:lvl4pPr>
            <a:lvl5pPr marL="2286000" lvl="4" indent="-342900" algn="l" rtl="0">
              <a:lnSpc>
                <a:spcPct val="90000"/>
              </a:lnSpc>
              <a:spcBef>
                <a:spcPts val="500"/>
              </a:spcBef>
              <a:spcAft>
                <a:spcPts val="0"/>
              </a:spcAft>
              <a:buClr>
                <a:schemeClr val="dk2"/>
              </a:buClr>
              <a:buSzPts val="1800"/>
              <a:buChar char="•"/>
              <a:defRPr>
                <a:solidFill>
                  <a:schemeClr val="dk2"/>
                </a:solidFill>
              </a:defRPr>
            </a:lvl5pPr>
            <a:lvl6pPr marL="2743200" lvl="5" indent="-342900" algn="l" rtl="0">
              <a:lnSpc>
                <a:spcPct val="90000"/>
              </a:lnSpc>
              <a:spcBef>
                <a:spcPts val="500"/>
              </a:spcBef>
              <a:spcAft>
                <a:spcPts val="0"/>
              </a:spcAft>
              <a:buClr>
                <a:schemeClr val="dk2"/>
              </a:buClr>
              <a:buSzPts val="1800"/>
              <a:buChar char="•"/>
              <a:defRPr>
                <a:solidFill>
                  <a:schemeClr val="dk2"/>
                </a:solidFill>
              </a:defRPr>
            </a:lvl6pPr>
            <a:lvl7pPr marL="3200400" lvl="6" indent="-342900" algn="l" rtl="0">
              <a:lnSpc>
                <a:spcPct val="90000"/>
              </a:lnSpc>
              <a:spcBef>
                <a:spcPts val="500"/>
              </a:spcBef>
              <a:spcAft>
                <a:spcPts val="0"/>
              </a:spcAft>
              <a:buClr>
                <a:schemeClr val="dk2"/>
              </a:buClr>
              <a:buSzPts val="1800"/>
              <a:buChar char="•"/>
              <a:defRPr>
                <a:solidFill>
                  <a:schemeClr val="dk2"/>
                </a:solidFill>
              </a:defRPr>
            </a:lvl7pPr>
            <a:lvl8pPr marL="3657600" lvl="7" indent="-342900" algn="l" rtl="0">
              <a:lnSpc>
                <a:spcPct val="90000"/>
              </a:lnSpc>
              <a:spcBef>
                <a:spcPts val="500"/>
              </a:spcBef>
              <a:spcAft>
                <a:spcPts val="0"/>
              </a:spcAft>
              <a:buClr>
                <a:schemeClr val="dk2"/>
              </a:buClr>
              <a:buSzPts val="1800"/>
              <a:buChar char="•"/>
              <a:defRPr>
                <a:solidFill>
                  <a:schemeClr val="dk2"/>
                </a:solidFill>
              </a:defRPr>
            </a:lvl8pPr>
            <a:lvl9pPr marL="4114800" lvl="8" indent="-342900" algn="l" rtl="0">
              <a:lnSpc>
                <a:spcPct val="90000"/>
              </a:lnSpc>
              <a:spcBef>
                <a:spcPts val="500"/>
              </a:spcBef>
              <a:spcAft>
                <a:spcPts val="0"/>
              </a:spcAft>
              <a:buClr>
                <a:schemeClr val="dk2"/>
              </a:buClr>
              <a:buSzPts val="1800"/>
              <a:buChar char="•"/>
              <a:defRPr>
                <a:solidFill>
                  <a:schemeClr val="dk2"/>
                </a:solidFill>
              </a:defRPr>
            </a:lvl9pPr>
          </a:lstStyle>
          <a:p>
            <a:endParaRPr/>
          </a:p>
        </p:txBody>
      </p:sp>
      <p:sp>
        <p:nvSpPr>
          <p:cNvPr id="809" name="Google Shape;809;p120"/>
          <p:cNvSpPr txBox="1">
            <a:spLocks noGrp="1"/>
          </p:cNvSpPr>
          <p:nvPr>
            <p:ph type="subTitle" idx="2"/>
          </p:nvPr>
        </p:nvSpPr>
        <p:spPr>
          <a:xfrm>
            <a:off x="500843" y="1257775"/>
            <a:ext cx="5343300" cy="626700"/>
          </a:xfrm>
          <a:prstGeom prst="rect">
            <a:avLst/>
          </a:prstGeom>
          <a:solidFill>
            <a:schemeClr val="accent3"/>
          </a:solidFill>
        </p:spPr>
        <p:txBody>
          <a:bodyPr spcFirstLastPara="1" wrap="square" lIns="182875" tIns="91425" rIns="91425" bIns="91425" anchor="ctr" anchorCtr="0">
            <a:noAutofit/>
          </a:bodyPr>
          <a:lstStyle>
            <a:lvl1pPr lvl="0" rtl="0">
              <a:spcBef>
                <a:spcPts val="1000"/>
              </a:spcBef>
              <a:spcAft>
                <a:spcPts val="0"/>
              </a:spcAft>
              <a:buClr>
                <a:schemeClr val="lt1"/>
              </a:buClr>
              <a:buSzPts val="2800"/>
              <a:buFont typeface="Roboto Condensed"/>
              <a:buNone/>
              <a:defRPr b="1">
                <a:solidFill>
                  <a:schemeClr val="lt1"/>
                </a:solidFill>
                <a:latin typeface="Roboto Condensed"/>
                <a:ea typeface="Roboto Condensed"/>
                <a:cs typeface="Roboto Condensed"/>
                <a:sym typeface="Roboto Condensed"/>
              </a:defRPr>
            </a:lvl1pPr>
            <a:lvl2pPr lvl="1" rtl="0">
              <a:spcBef>
                <a:spcPts val="500"/>
              </a:spcBef>
              <a:spcAft>
                <a:spcPts val="0"/>
              </a:spcAft>
              <a:buClr>
                <a:schemeClr val="lt1"/>
              </a:buClr>
              <a:buSzPts val="2800"/>
              <a:buNone/>
              <a:defRPr sz="2800">
                <a:solidFill>
                  <a:schemeClr val="lt1"/>
                </a:solidFill>
              </a:defRPr>
            </a:lvl2pPr>
            <a:lvl3pPr lvl="2" rtl="0">
              <a:spcBef>
                <a:spcPts val="500"/>
              </a:spcBef>
              <a:spcAft>
                <a:spcPts val="0"/>
              </a:spcAft>
              <a:buClr>
                <a:schemeClr val="lt1"/>
              </a:buClr>
              <a:buSzPts val="2800"/>
              <a:buNone/>
              <a:defRPr sz="2800">
                <a:solidFill>
                  <a:schemeClr val="lt1"/>
                </a:solidFill>
              </a:defRPr>
            </a:lvl3pPr>
            <a:lvl4pPr lvl="3" rtl="0">
              <a:spcBef>
                <a:spcPts val="500"/>
              </a:spcBef>
              <a:spcAft>
                <a:spcPts val="0"/>
              </a:spcAft>
              <a:buClr>
                <a:schemeClr val="lt1"/>
              </a:buClr>
              <a:buSzPts val="2800"/>
              <a:buNone/>
              <a:defRPr sz="2800">
                <a:solidFill>
                  <a:schemeClr val="lt1"/>
                </a:solidFill>
              </a:defRPr>
            </a:lvl4pPr>
            <a:lvl5pPr lvl="4" rtl="0">
              <a:spcBef>
                <a:spcPts val="500"/>
              </a:spcBef>
              <a:spcAft>
                <a:spcPts val="0"/>
              </a:spcAft>
              <a:buClr>
                <a:schemeClr val="lt1"/>
              </a:buClr>
              <a:buSzPts val="2800"/>
              <a:buNone/>
              <a:defRPr sz="2800">
                <a:solidFill>
                  <a:schemeClr val="lt1"/>
                </a:solidFill>
              </a:defRPr>
            </a:lvl5pPr>
            <a:lvl6pPr lvl="5" rtl="0">
              <a:spcBef>
                <a:spcPts val="500"/>
              </a:spcBef>
              <a:spcAft>
                <a:spcPts val="0"/>
              </a:spcAft>
              <a:buClr>
                <a:schemeClr val="lt1"/>
              </a:buClr>
              <a:buSzPts val="2800"/>
              <a:buNone/>
              <a:defRPr sz="2800">
                <a:solidFill>
                  <a:schemeClr val="lt1"/>
                </a:solidFill>
              </a:defRPr>
            </a:lvl6pPr>
            <a:lvl7pPr lvl="6" rtl="0">
              <a:spcBef>
                <a:spcPts val="500"/>
              </a:spcBef>
              <a:spcAft>
                <a:spcPts val="0"/>
              </a:spcAft>
              <a:buClr>
                <a:schemeClr val="lt1"/>
              </a:buClr>
              <a:buSzPts val="2800"/>
              <a:buNone/>
              <a:defRPr sz="2800">
                <a:solidFill>
                  <a:schemeClr val="lt1"/>
                </a:solidFill>
              </a:defRPr>
            </a:lvl7pPr>
            <a:lvl8pPr lvl="7" rtl="0">
              <a:spcBef>
                <a:spcPts val="500"/>
              </a:spcBef>
              <a:spcAft>
                <a:spcPts val="0"/>
              </a:spcAft>
              <a:buClr>
                <a:schemeClr val="lt1"/>
              </a:buClr>
              <a:buSzPts val="2800"/>
              <a:buNone/>
              <a:defRPr sz="2800">
                <a:solidFill>
                  <a:schemeClr val="lt1"/>
                </a:solidFill>
              </a:defRPr>
            </a:lvl8pPr>
            <a:lvl9pPr lvl="8" rtl="0">
              <a:spcBef>
                <a:spcPts val="500"/>
              </a:spcBef>
              <a:spcAft>
                <a:spcPts val="0"/>
              </a:spcAft>
              <a:buClr>
                <a:schemeClr val="lt1"/>
              </a:buClr>
              <a:buSzPts val="2800"/>
              <a:buNone/>
              <a:defRPr sz="2800">
                <a:solidFill>
                  <a:schemeClr val="lt1"/>
                </a:solidFill>
              </a:defRPr>
            </a:lvl9pPr>
          </a:lstStyle>
          <a:p>
            <a:endParaRPr/>
          </a:p>
        </p:txBody>
      </p:sp>
      <p:sp>
        <p:nvSpPr>
          <p:cNvPr id="810" name="Google Shape;810;p120"/>
          <p:cNvSpPr txBox="1">
            <a:spLocks noGrp="1"/>
          </p:cNvSpPr>
          <p:nvPr>
            <p:ph type="body" idx="3"/>
          </p:nvPr>
        </p:nvSpPr>
        <p:spPr>
          <a:xfrm>
            <a:off x="6308625" y="1884475"/>
            <a:ext cx="5343300" cy="4281600"/>
          </a:xfrm>
          <a:prstGeom prst="rect">
            <a:avLst/>
          </a:prstGeom>
          <a:solidFill>
            <a:schemeClr val="lt1"/>
          </a:solid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2"/>
              </a:buClr>
              <a:buSzPts val="1800"/>
              <a:buChar char="•"/>
              <a:defRPr>
                <a:solidFill>
                  <a:schemeClr val="dk2"/>
                </a:solidFill>
              </a:defRPr>
            </a:lvl1pPr>
            <a:lvl2pPr marL="914400" lvl="1" indent="-342900" algn="l" rtl="0">
              <a:lnSpc>
                <a:spcPct val="90000"/>
              </a:lnSpc>
              <a:spcBef>
                <a:spcPts val="500"/>
              </a:spcBef>
              <a:spcAft>
                <a:spcPts val="0"/>
              </a:spcAft>
              <a:buClr>
                <a:schemeClr val="dk2"/>
              </a:buClr>
              <a:buSzPts val="1800"/>
              <a:buChar char="•"/>
              <a:defRPr>
                <a:solidFill>
                  <a:schemeClr val="dk2"/>
                </a:solidFill>
              </a:defRPr>
            </a:lvl2pPr>
            <a:lvl3pPr marL="1371600" lvl="2" indent="-342900" algn="l" rtl="0">
              <a:lnSpc>
                <a:spcPct val="90000"/>
              </a:lnSpc>
              <a:spcBef>
                <a:spcPts val="500"/>
              </a:spcBef>
              <a:spcAft>
                <a:spcPts val="0"/>
              </a:spcAft>
              <a:buClr>
                <a:schemeClr val="dk2"/>
              </a:buClr>
              <a:buSzPts val="1800"/>
              <a:buChar char="•"/>
              <a:defRPr>
                <a:solidFill>
                  <a:schemeClr val="dk2"/>
                </a:solidFill>
              </a:defRPr>
            </a:lvl3pPr>
            <a:lvl4pPr marL="1828800" lvl="3" indent="-342900" algn="l" rtl="0">
              <a:lnSpc>
                <a:spcPct val="90000"/>
              </a:lnSpc>
              <a:spcBef>
                <a:spcPts val="500"/>
              </a:spcBef>
              <a:spcAft>
                <a:spcPts val="0"/>
              </a:spcAft>
              <a:buClr>
                <a:schemeClr val="dk2"/>
              </a:buClr>
              <a:buSzPts val="1800"/>
              <a:buChar char="•"/>
              <a:defRPr>
                <a:solidFill>
                  <a:schemeClr val="dk2"/>
                </a:solidFill>
              </a:defRPr>
            </a:lvl4pPr>
            <a:lvl5pPr marL="2286000" lvl="4" indent="-342900" algn="l" rtl="0">
              <a:lnSpc>
                <a:spcPct val="90000"/>
              </a:lnSpc>
              <a:spcBef>
                <a:spcPts val="500"/>
              </a:spcBef>
              <a:spcAft>
                <a:spcPts val="0"/>
              </a:spcAft>
              <a:buClr>
                <a:schemeClr val="dk2"/>
              </a:buClr>
              <a:buSzPts val="1800"/>
              <a:buChar char="•"/>
              <a:defRPr>
                <a:solidFill>
                  <a:schemeClr val="dk2"/>
                </a:solidFill>
              </a:defRPr>
            </a:lvl5pPr>
            <a:lvl6pPr marL="2743200" lvl="5" indent="-342900" algn="l" rtl="0">
              <a:lnSpc>
                <a:spcPct val="90000"/>
              </a:lnSpc>
              <a:spcBef>
                <a:spcPts val="500"/>
              </a:spcBef>
              <a:spcAft>
                <a:spcPts val="0"/>
              </a:spcAft>
              <a:buClr>
                <a:schemeClr val="dk2"/>
              </a:buClr>
              <a:buSzPts val="1800"/>
              <a:buChar char="•"/>
              <a:defRPr>
                <a:solidFill>
                  <a:schemeClr val="dk2"/>
                </a:solidFill>
              </a:defRPr>
            </a:lvl6pPr>
            <a:lvl7pPr marL="3200400" lvl="6" indent="-342900" algn="l" rtl="0">
              <a:lnSpc>
                <a:spcPct val="90000"/>
              </a:lnSpc>
              <a:spcBef>
                <a:spcPts val="500"/>
              </a:spcBef>
              <a:spcAft>
                <a:spcPts val="0"/>
              </a:spcAft>
              <a:buClr>
                <a:schemeClr val="dk2"/>
              </a:buClr>
              <a:buSzPts val="1800"/>
              <a:buChar char="•"/>
              <a:defRPr>
                <a:solidFill>
                  <a:schemeClr val="dk2"/>
                </a:solidFill>
              </a:defRPr>
            </a:lvl7pPr>
            <a:lvl8pPr marL="3657600" lvl="7" indent="-342900" algn="l" rtl="0">
              <a:lnSpc>
                <a:spcPct val="90000"/>
              </a:lnSpc>
              <a:spcBef>
                <a:spcPts val="500"/>
              </a:spcBef>
              <a:spcAft>
                <a:spcPts val="0"/>
              </a:spcAft>
              <a:buClr>
                <a:schemeClr val="dk2"/>
              </a:buClr>
              <a:buSzPts val="1800"/>
              <a:buChar char="•"/>
              <a:defRPr>
                <a:solidFill>
                  <a:schemeClr val="dk2"/>
                </a:solidFill>
              </a:defRPr>
            </a:lvl8pPr>
            <a:lvl9pPr marL="4114800" lvl="8" indent="-342900" algn="l" rtl="0">
              <a:lnSpc>
                <a:spcPct val="90000"/>
              </a:lnSpc>
              <a:spcBef>
                <a:spcPts val="500"/>
              </a:spcBef>
              <a:spcAft>
                <a:spcPts val="0"/>
              </a:spcAft>
              <a:buClr>
                <a:schemeClr val="dk2"/>
              </a:buClr>
              <a:buSzPts val="1800"/>
              <a:buChar char="•"/>
              <a:defRPr>
                <a:solidFill>
                  <a:schemeClr val="dk2"/>
                </a:solidFill>
              </a:defRPr>
            </a:lvl9pPr>
          </a:lstStyle>
          <a:p>
            <a:endParaRPr/>
          </a:p>
        </p:txBody>
      </p:sp>
      <p:sp>
        <p:nvSpPr>
          <p:cNvPr id="811" name="Google Shape;811;p120"/>
          <p:cNvSpPr txBox="1">
            <a:spLocks noGrp="1"/>
          </p:cNvSpPr>
          <p:nvPr>
            <p:ph type="subTitle" idx="4"/>
          </p:nvPr>
        </p:nvSpPr>
        <p:spPr>
          <a:xfrm>
            <a:off x="6308768" y="1257775"/>
            <a:ext cx="5343300" cy="626700"/>
          </a:xfrm>
          <a:prstGeom prst="rect">
            <a:avLst/>
          </a:prstGeom>
          <a:solidFill>
            <a:schemeClr val="accent3"/>
          </a:solidFill>
        </p:spPr>
        <p:txBody>
          <a:bodyPr spcFirstLastPara="1" wrap="square" lIns="182875" tIns="91425" rIns="91425" bIns="91425" anchor="ctr" anchorCtr="0">
            <a:noAutofit/>
          </a:bodyPr>
          <a:lstStyle>
            <a:lvl1pPr lvl="0" rtl="0">
              <a:spcBef>
                <a:spcPts val="1000"/>
              </a:spcBef>
              <a:spcAft>
                <a:spcPts val="0"/>
              </a:spcAft>
              <a:buClr>
                <a:schemeClr val="lt1"/>
              </a:buClr>
              <a:buSzPts val="2800"/>
              <a:buFont typeface="Roboto Condensed"/>
              <a:buNone/>
              <a:defRPr b="1">
                <a:solidFill>
                  <a:schemeClr val="lt1"/>
                </a:solidFill>
                <a:latin typeface="Roboto Condensed"/>
                <a:ea typeface="Roboto Condensed"/>
                <a:cs typeface="Roboto Condensed"/>
                <a:sym typeface="Roboto Condensed"/>
              </a:defRPr>
            </a:lvl1pPr>
            <a:lvl2pPr lvl="1" rtl="0">
              <a:spcBef>
                <a:spcPts val="500"/>
              </a:spcBef>
              <a:spcAft>
                <a:spcPts val="0"/>
              </a:spcAft>
              <a:buClr>
                <a:schemeClr val="lt1"/>
              </a:buClr>
              <a:buSzPts val="2800"/>
              <a:buNone/>
              <a:defRPr sz="2800">
                <a:solidFill>
                  <a:schemeClr val="lt1"/>
                </a:solidFill>
              </a:defRPr>
            </a:lvl2pPr>
            <a:lvl3pPr lvl="2" rtl="0">
              <a:spcBef>
                <a:spcPts val="500"/>
              </a:spcBef>
              <a:spcAft>
                <a:spcPts val="0"/>
              </a:spcAft>
              <a:buClr>
                <a:schemeClr val="lt1"/>
              </a:buClr>
              <a:buSzPts val="2800"/>
              <a:buNone/>
              <a:defRPr sz="2800">
                <a:solidFill>
                  <a:schemeClr val="lt1"/>
                </a:solidFill>
              </a:defRPr>
            </a:lvl3pPr>
            <a:lvl4pPr lvl="3" rtl="0">
              <a:spcBef>
                <a:spcPts val="500"/>
              </a:spcBef>
              <a:spcAft>
                <a:spcPts val="0"/>
              </a:spcAft>
              <a:buClr>
                <a:schemeClr val="lt1"/>
              </a:buClr>
              <a:buSzPts val="2800"/>
              <a:buNone/>
              <a:defRPr sz="2800">
                <a:solidFill>
                  <a:schemeClr val="lt1"/>
                </a:solidFill>
              </a:defRPr>
            </a:lvl4pPr>
            <a:lvl5pPr lvl="4" rtl="0">
              <a:spcBef>
                <a:spcPts val="500"/>
              </a:spcBef>
              <a:spcAft>
                <a:spcPts val="0"/>
              </a:spcAft>
              <a:buClr>
                <a:schemeClr val="lt1"/>
              </a:buClr>
              <a:buSzPts val="2800"/>
              <a:buNone/>
              <a:defRPr sz="2800">
                <a:solidFill>
                  <a:schemeClr val="lt1"/>
                </a:solidFill>
              </a:defRPr>
            </a:lvl5pPr>
            <a:lvl6pPr lvl="5" rtl="0">
              <a:spcBef>
                <a:spcPts val="500"/>
              </a:spcBef>
              <a:spcAft>
                <a:spcPts val="0"/>
              </a:spcAft>
              <a:buClr>
                <a:schemeClr val="lt1"/>
              </a:buClr>
              <a:buSzPts val="2800"/>
              <a:buNone/>
              <a:defRPr sz="2800">
                <a:solidFill>
                  <a:schemeClr val="lt1"/>
                </a:solidFill>
              </a:defRPr>
            </a:lvl6pPr>
            <a:lvl7pPr lvl="6" rtl="0">
              <a:spcBef>
                <a:spcPts val="500"/>
              </a:spcBef>
              <a:spcAft>
                <a:spcPts val="0"/>
              </a:spcAft>
              <a:buClr>
                <a:schemeClr val="lt1"/>
              </a:buClr>
              <a:buSzPts val="2800"/>
              <a:buNone/>
              <a:defRPr sz="2800">
                <a:solidFill>
                  <a:schemeClr val="lt1"/>
                </a:solidFill>
              </a:defRPr>
            </a:lvl7pPr>
            <a:lvl8pPr lvl="7" rtl="0">
              <a:spcBef>
                <a:spcPts val="500"/>
              </a:spcBef>
              <a:spcAft>
                <a:spcPts val="0"/>
              </a:spcAft>
              <a:buClr>
                <a:schemeClr val="lt1"/>
              </a:buClr>
              <a:buSzPts val="2800"/>
              <a:buNone/>
              <a:defRPr sz="2800">
                <a:solidFill>
                  <a:schemeClr val="lt1"/>
                </a:solidFill>
              </a:defRPr>
            </a:lvl8pPr>
            <a:lvl9pPr lvl="8" rtl="0">
              <a:spcBef>
                <a:spcPts val="500"/>
              </a:spcBef>
              <a:spcAft>
                <a:spcPts val="0"/>
              </a:spcAft>
              <a:buClr>
                <a:schemeClr val="lt1"/>
              </a:buClr>
              <a:buSzPts val="2800"/>
              <a:buNone/>
              <a:defRPr sz="2800">
                <a:solidFill>
                  <a:schemeClr val="lt1"/>
                </a:solidFill>
              </a:defRPr>
            </a:lvl9pPr>
          </a:lstStyle>
          <a:p>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Custom Layout 1 4 1 1 1 1 1 1 1 1 1">
  <p:cSld name="CUSTOM_2_4_1_1_1_1_1_1_1_1_1">
    <p:bg>
      <p:bgPr>
        <a:solidFill>
          <a:schemeClr val="dk2"/>
        </a:solidFill>
        <a:effectLst/>
      </p:bgPr>
    </p:bg>
    <p:spTree>
      <p:nvGrpSpPr>
        <p:cNvPr id="1" name="Shape 812"/>
        <p:cNvGrpSpPr/>
        <p:nvPr/>
      </p:nvGrpSpPr>
      <p:grpSpPr>
        <a:xfrm>
          <a:off x="0" y="0"/>
          <a:ext cx="0" cy="0"/>
          <a:chOff x="0" y="0"/>
          <a:chExt cx="0" cy="0"/>
        </a:xfrm>
      </p:grpSpPr>
      <p:sp>
        <p:nvSpPr>
          <p:cNvPr id="813" name="Google Shape;813;p121"/>
          <p:cNvSpPr txBox="1">
            <a:spLocks noGrp="1"/>
          </p:cNvSpPr>
          <p:nvPr>
            <p:ph type="sldNum" idx="12"/>
          </p:nvPr>
        </p:nvSpPr>
        <p:spPr>
          <a:xfrm>
            <a:off x="0" y="6352900"/>
            <a:ext cx="500700" cy="525000"/>
          </a:xfrm>
          <a:prstGeom prst="rect">
            <a:avLst/>
          </a:prstGeom>
          <a:noFill/>
          <a:ln>
            <a:noFill/>
          </a:ln>
        </p:spPr>
        <p:txBody>
          <a:bodyPr spcFirstLastPara="1" wrap="square" lIns="91425" tIns="91425" rIns="91425" bIns="91425" anchor="ctr" anchorCtr="0">
            <a:noAutofit/>
          </a:bodyPr>
          <a:lstStyle>
            <a:lvl1pPr lvl="0" rtl="0">
              <a:buNone/>
              <a:defRPr b="1">
                <a:solidFill>
                  <a:schemeClr val="lt1"/>
                </a:solidFill>
              </a:defRPr>
            </a:lvl1pPr>
            <a:lvl2pPr lvl="1" rtl="0">
              <a:buNone/>
              <a:defRPr b="1">
                <a:solidFill>
                  <a:schemeClr val="lt1"/>
                </a:solidFill>
              </a:defRPr>
            </a:lvl2pPr>
            <a:lvl3pPr lvl="2" rtl="0">
              <a:buNone/>
              <a:defRPr b="1">
                <a:solidFill>
                  <a:schemeClr val="lt1"/>
                </a:solidFill>
              </a:defRPr>
            </a:lvl3pPr>
            <a:lvl4pPr lvl="3" rtl="0">
              <a:buNone/>
              <a:defRPr b="1">
                <a:solidFill>
                  <a:schemeClr val="lt1"/>
                </a:solidFill>
              </a:defRPr>
            </a:lvl4pPr>
            <a:lvl5pPr lvl="4" rtl="0">
              <a:buNone/>
              <a:defRPr b="1">
                <a:solidFill>
                  <a:schemeClr val="lt1"/>
                </a:solidFill>
              </a:defRPr>
            </a:lvl5pPr>
            <a:lvl6pPr lvl="5" rtl="0">
              <a:buNone/>
              <a:defRPr b="1">
                <a:solidFill>
                  <a:schemeClr val="lt1"/>
                </a:solidFill>
              </a:defRPr>
            </a:lvl6pPr>
            <a:lvl7pPr lvl="6" rtl="0">
              <a:buNone/>
              <a:defRPr b="1">
                <a:solidFill>
                  <a:schemeClr val="lt1"/>
                </a:solidFill>
              </a:defRPr>
            </a:lvl7pPr>
            <a:lvl8pPr lvl="7" rtl="0">
              <a:buNone/>
              <a:defRPr b="1">
                <a:solidFill>
                  <a:schemeClr val="lt1"/>
                </a:solidFill>
              </a:defRPr>
            </a:lvl8pPr>
            <a:lvl9pPr lvl="8" rtl="0">
              <a:buNone/>
              <a:defRPr b="1">
                <a:solidFill>
                  <a:schemeClr val="lt1"/>
                </a:solidFill>
              </a:defRPr>
            </a:lvl9pPr>
          </a:lstStyle>
          <a:p>
            <a:pPr marL="0" lvl="0" indent="0" algn="l" rtl="0">
              <a:spcBef>
                <a:spcPts val="0"/>
              </a:spcBef>
              <a:spcAft>
                <a:spcPts val="0"/>
              </a:spcAft>
              <a:buNone/>
            </a:pPr>
            <a:fld id="{00000000-1234-1234-1234-123412341234}" type="slidenum">
              <a:rPr lang="en-US"/>
              <a:t>‹#›</a:t>
            </a:fld>
            <a:endParaRPr/>
          </a:p>
        </p:txBody>
      </p:sp>
      <p:sp>
        <p:nvSpPr>
          <p:cNvPr id="814" name="Google Shape;814;p121"/>
          <p:cNvSpPr txBox="1">
            <a:spLocks noGrp="1"/>
          </p:cNvSpPr>
          <p:nvPr>
            <p:ph type="title"/>
          </p:nvPr>
        </p:nvSpPr>
        <p:spPr>
          <a:xfrm>
            <a:off x="360500" y="15875"/>
            <a:ext cx="11444100" cy="1325700"/>
          </a:xfrm>
          <a:prstGeom prst="rect">
            <a:avLst/>
          </a:prstGeom>
          <a:noFill/>
          <a:ln>
            <a:noFill/>
          </a:ln>
        </p:spPr>
        <p:txBody>
          <a:bodyPr spcFirstLastPara="1" wrap="square" lIns="91425" tIns="45700" rIns="91425" bIns="45700" anchor="ctr" anchorCtr="0">
            <a:noAutofit/>
          </a:bodyPr>
          <a:lstStyle>
            <a:lvl1pPr lvl="0" algn="ctr" rtl="0">
              <a:lnSpc>
                <a:spcPct val="90000"/>
              </a:lnSpc>
              <a:spcBef>
                <a:spcPts val="0"/>
              </a:spcBef>
              <a:spcAft>
                <a:spcPts val="0"/>
              </a:spcAft>
              <a:buClr>
                <a:schemeClr val="lt1"/>
              </a:buClr>
              <a:buSzPts val="1400"/>
              <a:buFont typeface="Roboto Black"/>
              <a:buNone/>
              <a:defRPr sz="4000" b="0">
                <a:solidFill>
                  <a:schemeClr val="lt1"/>
                </a:solidFill>
                <a:latin typeface="Roboto Black"/>
                <a:ea typeface="Roboto Black"/>
                <a:cs typeface="Roboto Black"/>
                <a:sym typeface="Roboto Black"/>
              </a:defRPr>
            </a:lvl1pPr>
            <a:lvl2pPr lvl="1"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2pPr>
            <a:lvl3pPr lvl="2"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3pPr>
            <a:lvl4pPr lvl="3"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4pPr>
            <a:lvl5pPr lvl="4"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5pPr>
            <a:lvl6pPr lvl="5"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6pPr>
            <a:lvl7pPr lvl="6"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7pPr>
            <a:lvl8pPr lvl="7"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8pPr>
            <a:lvl9pPr lvl="8"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9pPr>
          </a:lstStyle>
          <a:p>
            <a:endParaRPr/>
          </a:p>
        </p:txBody>
      </p:sp>
      <p:sp>
        <p:nvSpPr>
          <p:cNvPr id="815" name="Google Shape;815;p121"/>
          <p:cNvSpPr txBox="1">
            <a:spLocks noGrp="1"/>
          </p:cNvSpPr>
          <p:nvPr>
            <p:ph type="body" idx="1"/>
          </p:nvPr>
        </p:nvSpPr>
        <p:spPr>
          <a:xfrm>
            <a:off x="500700" y="1884475"/>
            <a:ext cx="5343300" cy="4281600"/>
          </a:xfrm>
          <a:prstGeom prst="rect">
            <a:avLst/>
          </a:prstGeom>
          <a:solidFill>
            <a:schemeClr val="lt1"/>
          </a:solid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2"/>
              </a:buClr>
              <a:buSzPts val="1800"/>
              <a:buChar char="•"/>
              <a:defRPr>
                <a:solidFill>
                  <a:schemeClr val="dk2"/>
                </a:solidFill>
              </a:defRPr>
            </a:lvl1pPr>
            <a:lvl2pPr marL="914400" lvl="1" indent="-342900" algn="l" rtl="0">
              <a:lnSpc>
                <a:spcPct val="90000"/>
              </a:lnSpc>
              <a:spcBef>
                <a:spcPts val="500"/>
              </a:spcBef>
              <a:spcAft>
                <a:spcPts val="0"/>
              </a:spcAft>
              <a:buClr>
                <a:schemeClr val="dk2"/>
              </a:buClr>
              <a:buSzPts val="1800"/>
              <a:buChar char="•"/>
              <a:defRPr>
                <a:solidFill>
                  <a:schemeClr val="dk2"/>
                </a:solidFill>
              </a:defRPr>
            </a:lvl2pPr>
            <a:lvl3pPr marL="1371600" lvl="2" indent="-342900" algn="l" rtl="0">
              <a:lnSpc>
                <a:spcPct val="90000"/>
              </a:lnSpc>
              <a:spcBef>
                <a:spcPts val="500"/>
              </a:spcBef>
              <a:spcAft>
                <a:spcPts val="0"/>
              </a:spcAft>
              <a:buClr>
                <a:schemeClr val="dk2"/>
              </a:buClr>
              <a:buSzPts val="1800"/>
              <a:buChar char="•"/>
              <a:defRPr>
                <a:solidFill>
                  <a:schemeClr val="dk2"/>
                </a:solidFill>
              </a:defRPr>
            </a:lvl3pPr>
            <a:lvl4pPr marL="1828800" lvl="3" indent="-342900" algn="l" rtl="0">
              <a:lnSpc>
                <a:spcPct val="90000"/>
              </a:lnSpc>
              <a:spcBef>
                <a:spcPts val="500"/>
              </a:spcBef>
              <a:spcAft>
                <a:spcPts val="0"/>
              </a:spcAft>
              <a:buClr>
                <a:schemeClr val="dk2"/>
              </a:buClr>
              <a:buSzPts val="1800"/>
              <a:buChar char="•"/>
              <a:defRPr>
                <a:solidFill>
                  <a:schemeClr val="dk2"/>
                </a:solidFill>
              </a:defRPr>
            </a:lvl4pPr>
            <a:lvl5pPr marL="2286000" lvl="4" indent="-342900" algn="l" rtl="0">
              <a:lnSpc>
                <a:spcPct val="90000"/>
              </a:lnSpc>
              <a:spcBef>
                <a:spcPts val="500"/>
              </a:spcBef>
              <a:spcAft>
                <a:spcPts val="0"/>
              </a:spcAft>
              <a:buClr>
                <a:schemeClr val="dk2"/>
              </a:buClr>
              <a:buSzPts val="1800"/>
              <a:buChar char="•"/>
              <a:defRPr>
                <a:solidFill>
                  <a:schemeClr val="dk2"/>
                </a:solidFill>
              </a:defRPr>
            </a:lvl5pPr>
            <a:lvl6pPr marL="2743200" lvl="5" indent="-342900" algn="l" rtl="0">
              <a:lnSpc>
                <a:spcPct val="90000"/>
              </a:lnSpc>
              <a:spcBef>
                <a:spcPts val="500"/>
              </a:spcBef>
              <a:spcAft>
                <a:spcPts val="0"/>
              </a:spcAft>
              <a:buClr>
                <a:schemeClr val="dk2"/>
              </a:buClr>
              <a:buSzPts val="1800"/>
              <a:buChar char="•"/>
              <a:defRPr>
                <a:solidFill>
                  <a:schemeClr val="dk2"/>
                </a:solidFill>
              </a:defRPr>
            </a:lvl6pPr>
            <a:lvl7pPr marL="3200400" lvl="6" indent="-342900" algn="l" rtl="0">
              <a:lnSpc>
                <a:spcPct val="90000"/>
              </a:lnSpc>
              <a:spcBef>
                <a:spcPts val="500"/>
              </a:spcBef>
              <a:spcAft>
                <a:spcPts val="0"/>
              </a:spcAft>
              <a:buClr>
                <a:schemeClr val="dk2"/>
              </a:buClr>
              <a:buSzPts val="1800"/>
              <a:buChar char="•"/>
              <a:defRPr>
                <a:solidFill>
                  <a:schemeClr val="dk2"/>
                </a:solidFill>
              </a:defRPr>
            </a:lvl7pPr>
            <a:lvl8pPr marL="3657600" lvl="7" indent="-342900" algn="l" rtl="0">
              <a:lnSpc>
                <a:spcPct val="90000"/>
              </a:lnSpc>
              <a:spcBef>
                <a:spcPts val="500"/>
              </a:spcBef>
              <a:spcAft>
                <a:spcPts val="0"/>
              </a:spcAft>
              <a:buClr>
                <a:schemeClr val="dk2"/>
              </a:buClr>
              <a:buSzPts val="1800"/>
              <a:buChar char="•"/>
              <a:defRPr>
                <a:solidFill>
                  <a:schemeClr val="dk2"/>
                </a:solidFill>
              </a:defRPr>
            </a:lvl8pPr>
            <a:lvl9pPr marL="4114800" lvl="8" indent="-342900" algn="l" rtl="0">
              <a:lnSpc>
                <a:spcPct val="90000"/>
              </a:lnSpc>
              <a:spcBef>
                <a:spcPts val="500"/>
              </a:spcBef>
              <a:spcAft>
                <a:spcPts val="0"/>
              </a:spcAft>
              <a:buClr>
                <a:schemeClr val="dk2"/>
              </a:buClr>
              <a:buSzPts val="1800"/>
              <a:buChar char="•"/>
              <a:defRPr>
                <a:solidFill>
                  <a:schemeClr val="dk2"/>
                </a:solidFill>
              </a:defRPr>
            </a:lvl9pPr>
          </a:lstStyle>
          <a:p>
            <a:endParaRPr/>
          </a:p>
        </p:txBody>
      </p:sp>
      <p:sp>
        <p:nvSpPr>
          <p:cNvPr id="816" name="Google Shape;816;p121"/>
          <p:cNvSpPr txBox="1">
            <a:spLocks noGrp="1"/>
          </p:cNvSpPr>
          <p:nvPr>
            <p:ph type="subTitle" idx="2"/>
          </p:nvPr>
        </p:nvSpPr>
        <p:spPr>
          <a:xfrm>
            <a:off x="500843" y="1257775"/>
            <a:ext cx="5343300" cy="626700"/>
          </a:xfrm>
          <a:prstGeom prst="rect">
            <a:avLst/>
          </a:prstGeom>
          <a:solidFill>
            <a:schemeClr val="accent3"/>
          </a:solidFill>
        </p:spPr>
        <p:txBody>
          <a:bodyPr spcFirstLastPara="1" wrap="square" lIns="182875" tIns="91425" rIns="91425" bIns="91425" anchor="ctr" anchorCtr="0">
            <a:noAutofit/>
          </a:bodyPr>
          <a:lstStyle>
            <a:lvl1pPr lvl="0" rtl="0">
              <a:spcBef>
                <a:spcPts val="1000"/>
              </a:spcBef>
              <a:spcAft>
                <a:spcPts val="0"/>
              </a:spcAft>
              <a:buClr>
                <a:schemeClr val="lt1"/>
              </a:buClr>
              <a:buSzPts val="2800"/>
              <a:buFont typeface="Roboto Condensed"/>
              <a:buNone/>
              <a:defRPr b="1">
                <a:solidFill>
                  <a:schemeClr val="lt1"/>
                </a:solidFill>
                <a:latin typeface="Roboto Condensed"/>
                <a:ea typeface="Roboto Condensed"/>
                <a:cs typeface="Roboto Condensed"/>
                <a:sym typeface="Roboto Condensed"/>
              </a:defRPr>
            </a:lvl1pPr>
            <a:lvl2pPr lvl="1" rtl="0">
              <a:spcBef>
                <a:spcPts val="500"/>
              </a:spcBef>
              <a:spcAft>
                <a:spcPts val="0"/>
              </a:spcAft>
              <a:buClr>
                <a:schemeClr val="lt1"/>
              </a:buClr>
              <a:buSzPts val="2800"/>
              <a:buNone/>
              <a:defRPr sz="2800">
                <a:solidFill>
                  <a:schemeClr val="lt1"/>
                </a:solidFill>
              </a:defRPr>
            </a:lvl2pPr>
            <a:lvl3pPr lvl="2" rtl="0">
              <a:spcBef>
                <a:spcPts val="500"/>
              </a:spcBef>
              <a:spcAft>
                <a:spcPts val="0"/>
              </a:spcAft>
              <a:buClr>
                <a:schemeClr val="lt1"/>
              </a:buClr>
              <a:buSzPts val="2800"/>
              <a:buNone/>
              <a:defRPr sz="2800">
                <a:solidFill>
                  <a:schemeClr val="lt1"/>
                </a:solidFill>
              </a:defRPr>
            </a:lvl3pPr>
            <a:lvl4pPr lvl="3" rtl="0">
              <a:spcBef>
                <a:spcPts val="500"/>
              </a:spcBef>
              <a:spcAft>
                <a:spcPts val="0"/>
              </a:spcAft>
              <a:buClr>
                <a:schemeClr val="lt1"/>
              </a:buClr>
              <a:buSzPts val="2800"/>
              <a:buNone/>
              <a:defRPr sz="2800">
                <a:solidFill>
                  <a:schemeClr val="lt1"/>
                </a:solidFill>
              </a:defRPr>
            </a:lvl4pPr>
            <a:lvl5pPr lvl="4" rtl="0">
              <a:spcBef>
                <a:spcPts val="500"/>
              </a:spcBef>
              <a:spcAft>
                <a:spcPts val="0"/>
              </a:spcAft>
              <a:buClr>
                <a:schemeClr val="lt1"/>
              </a:buClr>
              <a:buSzPts val="2800"/>
              <a:buNone/>
              <a:defRPr sz="2800">
                <a:solidFill>
                  <a:schemeClr val="lt1"/>
                </a:solidFill>
              </a:defRPr>
            </a:lvl5pPr>
            <a:lvl6pPr lvl="5" rtl="0">
              <a:spcBef>
                <a:spcPts val="500"/>
              </a:spcBef>
              <a:spcAft>
                <a:spcPts val="0"/>
              </a:spcAft>
              <a:buClr>
                <a:schemeClr val="lt1"/>
              </a:buClr>
              <a:buSzPts val="2800"/>
              <a:buNone/>
              <a:defRPr sz="2800">
                <a:solidFill>
                  <a:schemeClr val="lt1"/>
                </a:solidFill>
              </a:defRPr>
            </a:lvl6pPr>
            <a:lvl7pPr lvl="6" rtl="0">
              <a:spcBef>
                <a:spcPts val="500"/>
              </a:spcBef>
              <a:spcAft>
                <a:spcPts val="0"/>
              </a:spcAft>
              <a:buClr>
                <a:schemeClr val="lt1"/>
              </a:buClr>
              <a:buSzPts val="2800"/>
              <a:buNone/>
              <a:defRPr sz="2800">
                <a:solidFill>
                  <a:schemeClr val="lt1"/>
                </a:solidFill>
              </a:defRPr>
            </a:lvl7pPr>
            <a:lvl8pPr lvl="7" rtl="0">
              <a:spcBef>
                <a:spcPts val="500"/>
              </a:spcBef>
              <a:spcAft>
                <a:spcPts val="0"/>
              </a:spcAft>
              <a:buClr>
                <a:schemeClr val="lt1"/>
              </a:buClr>
              <a:buSzPts val="2800"/>
              <a:buNone/>
              <a:defRPr sz="2800">
                <a:solidFill>
                  <a:schemeClr val="lt1"/>
                </a:solidFill>
              </a:defRPr>
            </a:lvl8pPr>
            <a:lvl9pPr lvl="8" rtl="0">
              <a:spcBef>
                <a:spcPts val="500"/>
              </a:spcBef>
              <a:spcAft>
                <a:spcPts val="0"/>
              </a:spcAft>
              <a:buClr>
                <a:schemeClr val="lt1"/>
              </a:buClr>
              <a:buSzPts val="2800"/>
              <a:buNone/>
              <a:defRPr sz="2800">
                <a:solidFill>
                  <a:schemeClr val="lt1"/>
                </a:solidFill>
              </a:defRPr>
            </a:lvl9pPr>
          </a:lstStyle>
          <a:p>
            <a:endParaRPr/>
          </a:p>
        </p:txBody>
      </p:sp>
      <p:sp>
        <p:nvSpPr>
          <p:cNvPr id="817" name="Google Shape;817;p121"/>
          <p:cNvSpPr txBox="1">
            <a:spLocks noGrp="1"/>
          </p:cNvSpPr>
          <p:nvPr>
            <p:ph type="body" idx="3"/>
          </p:nvPr>
        </p:nvSpPr>
        <p:spPr>
          <a:xfrm>
            <a:off x="6308625" y="1884475"/>
            <a:ext cx="5343300" cy="4281600"/>
          </a:xfrm>
          <a:prstGeom prst="rect">
            <a:avLst/>
          </a:prstGeom>
          <a:solidFill>
            <a:schemeClr val="lt1"/>
          </a:solid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2"/>
              </a:buClr>
              <a:buSzPts val="1800"/>
              <a:buChar char="•"/>
              <a:defRPr>
                <a:solidFill>
                  <a:schemeClr val="dk2"/>
                </a:solidFill>
              </a:defRPr>
            </a:lvl1pPr>
            <a:lvl2pPr marL="914400" lvl="1" indent="-342900" algn="l" rtl="0">
              <a:lnSpc>
                <a:spcPct val="90000"/>
              </a:lnSpc>
              <a:spcBef>
                <a:spcPts val="500"/>
              </a:spcBef>
              <a:spcAft>
                <a:spcPts val="0"/>
              </a:spcAft>
              <a:buClr>
                <a:schemeClr val="dk2"/>
              </a:buClr>
              <a:buSzPts val="1800"/>
              <a:buChar char="•"/>
              <a:defRPr>
                <a:solidFill>
                  <a:schemeClr val="dk2"/>
                </a:solidFill>
              </a:defRPr>
            </a:lvl2pPr>
            <a:lvl3pPr marL="1371600" lvl="2" indent="-342900" algn="l" rtl="0">
              <a:lnSpc>
                <a:spcPct val="90000"/>
              </a:lnSpc>
              <a:spcBef>
                <a:spcPts val="500"/>
              </a:spcBef>
              <a:spcAft>
                <a:spcPts val="0"/>
              </a:spcAft>
              <a:buClr>
                <a:schemeClr val="dk2"/>
              </a:buClr>
              <a:buSzPts val="1800"/>
              <a:buChar char="•"/>
              <a:defRPr>
                <a:solidFill>
                  <a:schemeClr val="dk2"/>
                </a:solidFill>
              </a:defRPr>
            </a:lvl3pPr>
            <a:lvl4pPr marL="1828800" lvl="3" indent="-342900" algn="l" rtl="0">
              <a:lnSpc>
                <a:spcPct val="90000"/>
              </a:lnSpc>
              <a:spcBef>
                <a:spcPts val="500"/>
              </a:spcBef>
              <a:spcAft>
                <a:spcPts val="0"/>
              </a:spcAft>
              <a:buClr>
                <a:schemeClr val="dk2"/>
              </a:buClr>
              <a:buSzPts val="1800"/>
              <a:buChar char="•"/>
              <a:defRPr>
                <a:solidFill>
                  <a:schemeClr val="dk2"/>
                </a:solidFill>
              </a:defRPr>
            </a:lvl4pPr>
            <a:lvl5pPr marL="2286000" lvl="4" indent="-342900" algn="l" rtl="0">
              <a:lnSpc>
                <a:spcPct val="90000"/>
              </a:lnSpc>
              <a:spcBef>
                <a:spcPts val="500"/>
              </a:spcBef>
              <a:spcAft>
                <a:spcPts val="0"/>
              </a:spcAft>
              <a:buClr>
                <a:schemeClr val="dk2"/>
              </a:buClr>
              <a:buSzPts val="1800"/>
              <a:buChar char="•"/>
              <a:defRPr>
                <a:solidFill>
                  <a:schemeClr val="dk2"/>
                </a:solidFill>
              </a:defRPr>
            </a:lvl5pPr>
            <a:lvl6pPr marL="2743200" lvl="5" indent="-342900" algn="l" rtl="0">
              <a:lnSpc>
                <a:spcPct val="90000"/>
              </a:lnSpc>
              <a:spcBef>
                <a:spcPts val="500"/>
              </a:spcBef>
              <a:spcAft>
                <a:spcPts val="0"/>
              </a:spcAft>
              <a:buClr>
                <a:schemeClr val="dk2"/>
              </a:buClr>
              <a:buSzPts val="1800"/>
              <a:buChar char="•"/>
              <a:defRPr>
                <a:solidFill>
                  <a:schemeClr val="dk2"/>
                </a:solidFill>
              </a:defRPr>
            </a:lvl6pPr>
            <a:lvl7pPr marL="3200400" lvl="6" indent="-342900" algn="l" rtl="0">
              <a:lnSpc>
                <a:spcPct val="90000"/>
              </a:lnSpc>
              <a:spcBef>
                <a:spcPts val="500"/>
              </a:spcBef>
              <a:spcAft>
                <a:spcPts val="0"/>
              </a:spcAft>
              <a:buClr>
                <a:schemeClr val="dk2"/>
              </a:buClr>
              <a:buSzPts val="1800"/>
              <a:buChar char="•"/>
              <a:defRPr>
                <a:solidFill>
                  <a:schemeClr val="dk2"/>
                </a:solidFill>
              </a:defRPr>
            </a:lvl7pPr>
            <a:lvl8pPr marL="3657600" lvl="7" indent="-342900" algn="l" rtl="0">
              <a:lnSpc>
                <a:spcPct val="90000"/>
              </a:lnSpc>
              <a:spcBef>
                <a:spcPts val="500"/>
              </a:spcBef>
              <a:spcAft>
                <a:spcPts val="0"/>
              </a:spcAft>
              <a:buClr>
                <a:schemeClr val="dk2"/>
              </a:buClr>
              <a:buSzPts val="1800"/>
              <a:buChar char="•"/>
              <a:defRPr>
                <a:solidFill>
                  <a:schemeClr val="dk2"/>
                </a:solidFill>
              </a:defRPr>
            </a:lvl8pPr>
            <a:lvl9pPr marL="4114800" lvl="8" indent="-342900" algn="l" rtl="0">
              <a:lnSpc>
                <a:spcPct val="90000"/>
              </a:lnSpc>
              <a:spcBef>
                <a:spcPts val="500"/>
              </a:spcBef>
              <a:spcAft>
                <a:spcPts val="0"/>
              </a:spcAft>
              <a:buClr>
                <a:schemeClr val="dk2"/>
              </a:buClr>
              <a:buSzPts val="1800"/>
              <a:buChar char="•"/>
              <a:defRPr>
                <a:solidFill>
                  <a:schemeClr val="dk2"/>
                </a:solidFill>
              </a:defRPr>
            </a:lvl9pPr>
          </a:lstStyle>
          <a:p>
            <a:endParaRPr/>
          </a:p>
        </p:txBody>
      </p:sp>
      <p:sp>
        <p:nvSpPr>
          <p:cNvPr id="818" name="Google Shape;818;p121"/>
          <p:cNvSpPr txBox="1">
            <a:spLocks noGrp="1"/>
          </p:cNvSpPr>
          <p:nvPr>
            <p:ph type="subTitle" idx="4"/>
          </p:nvPr>
        </p:nvSpPr>
        <p:spPr>
          <a:xfrm>
            <a:off x="6308768" y="1257775"/>
            <a:ext cx="5343300" cy="626700"/>
          </a:xfrm>
          <a:prstGeom prst="rect">
            <a:avLst/>
          </a:prstGeom>
          <a:solidFill>
            <a:schemeClr val="accent3"/>
          </a:solidFill>
        </p:spPr>
        <p:txBody>
          <a:bodyPr spcFirstLastPara="1" wrap="square" lIns="182875" tIns="91425" rIns="91425" bIns="91425" anchor="ctr" anchorCtr="0">
            <a:noAutofit/>
          </a:bodyPr>
          <a:lstStyle>
            <a:lvl1pPr lvl="0" rtl="0">
              <a:spcBef>
                <a:spcPts val="1000"/>
              </a:spcBef>
              <a:spcAft>
                <a:spcPts val="0"/>
              </a:spcAft>
              <a:buClr>
                <a:schemeClr val="lt1"/>
              </a:buClr>
              <a:buSzPts val="2800"/>
              <a:buFont typeface="Roboto Condensed"/>
              <a:buNone/>
              <a:defRPr b="1">
                <a:solidFill>
                  <a:schemeClr val="lt1"/>
                </a:solidFill>
                <a:latin typeface="Roboto Condensed"/>
                <a:ea typeface="Roboto Condensed"/>
                <a:cs typeface="Roboto Condensed"/>
                <a:sym typeface="Roboto Condensed"/>
              </a:defRPr>
            </a:lvl1pPr>
            <a:lvl2pPr lvl="1" rtl="0">
              <a:spcBef>
                <a:spcPts val="500"/>
              </a:spcBef>
              <a:spcAft>
                <a:spcPts val="0"/>
              </a:spcAft>
              <a:buClr>
                <a:schemeClr val="lt1"/>
              </a:buClr>
              <a:buSzPts val="2800"/>
              <a:buNone/>
              <a:defRPr sz="2800">
                <a:solidFill>
                  <a:schemeClr val="lt1"/>
                </a:solidFill>
              </a:defRPr>
            </a:lvl2pPr>
            <a:lvl3pPr lvl="2" rtl="0">
              <a:spcBef>
                <a:spcPts val="500"/>
              </a:spcBef>
              <a:spcAft>
                <a:spcPts val="0"/>
              </a:spcAft>
              <a:buClr>
                <a:schemeClr val="lt1"/>
              </a:buClr>
              <a:buSzPts val="2800"/>
              <a:buNone/>
              <a:defRPr sz="2800">
                <a:solidFill>
                  <a:schemeClr val="lt1"/>
                </a:solidFill>
              </a:defRPr>
            </a:lvl3pPr>
            <a:lvl4pPr lvl="3" rtl="0">
              <a:spcBef>
                <a:spcPts val="500"/>
              </a:spcBef>
              <a:spcAft>
                <a:spcPts val="0"/>
              </a:spcAft>
              <a:buClr>
                <a:schemeClr val="lt1"/>
              </a:buClr>
              <a:buSzPts val="2800"/>
              <a:buNone/>
              <a:defRPr sz="2800">
                <a:solidFill>
                  <a:schemeClr val="lt1"/>
                </a:solidFill>
              </a:defRPr>
            </a:lvl4pPr>
            <a:lvl5pPr lvl="4" rtl="0">
              <a:spcBef>
                <a:spcPts val="500"/>
              </a:spcBef>
              <a:spcAft>
                <a:spcPts val="0"/>
              </a:spcAft>
              <a:buClr>
                <a:schemeClr val="lt1"/>
              </a:buClr>
              <a:buSzPts val="2800"/>
              <a:buNone/>
              <a:defRPr sz="2800">
                <a:solidFill>
                  <a:schemeClr val="lt1"/>
                </a:solidFill>
              </a:defRPr>
            </a:lvl5pPr>
            <a:lvl6pPr lvl="5" rtl="0">
              <a:spcBef>
                <a:spcPts val="500"/>
              </a:spcBef>
              <a:spcAft>
                <a:spcPts val="0"/>
              </a:spcAft>
              <a:buClr>
                <a:schemeClr val="lt1"/>
              </a:buClr>
              <a:buSzPts val="2800"/>
              <a:buNone/>
              <a:defRPr sz="2800">
                <a:solidFill>
                  <a:schemeClr val="lt1"/>
                </a:solidFill>
              </a:defRPr>
            </a:lvl6pPr>
            <a:lvl7pPr lvl="6" rtl="0">
              <a:spcBef>
                <a:spcPts val="500"/>
              </a:spcBef>
              <a:spcAft>
                <a:spcPts val="0"/>
              </a:spcAft>
              <a:buClr>
                <a:schemeClr val="lt1"/>
              </a:buClr>
              <a:buSzPts val="2800"/>
              <a:buNone/>
              <a:defRPr sz="2800">
                <a:solidFill>
                  <a:schemeClr val="lt1"/>
                </a:solidFill>
              </a:defRPr>
            </a:lvl7pPr>
            <a:lvl8pPr lvl="7" rtl="0">
              <a:spcBef>
                <a:spcPts val="500"/>
              </a:spcBef>
              <a:spcAft>
                <a:spcPts val="0"/>
              </a:spcAft>
              <a:buClr>
                <a:schemeClr val="lt1"/>
              </a:buClr>
              <a:buSzPts val="2800"/>
              <a:buNone/>
              <a:defRPr sz="2800">
                <a:solidFill>
                  <a:schemeClr val="lt1"/>
                </a:solidFill>
              </a:defRPr>
            </a:lvl8pPr>
            <a:lvl9pPr lvl="8" rtl="0">
              <a:spcBef>
                <a:spcPts val="500"/>
              </a:spcBef>
              <a:spcAft>
                <a:spcPts val="0"/>
              </a:spcAft>
              <a:buClr>
                <a:schemeClr val="lt1"/>
              </a:buClr>
              <a:buSzPts val="2800"/>
              <a:buNone/>
              <a:defRPr sz="2800">
                <a:solidFill>
                  <a:schemeClr val="lt1"/>
                </a:solidFill>
              </a:defRPr>
            </a:lvl9pPr>
          </a:lstStyle>
          <a:p>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Custom Layout 1 3">
  <p:cSld name="CUSTOM_2_3">
    <p:bg>
      <p:bgPr>
        <a:solidFill>
          <a:schemeClr val="dk2"/>
        </a:solidFill>
        <a:effectLst/>
      </p:bgPr>
    </p:bg>
    <p:spTree>
      <p:nvGrpSpPr>
        <p:cNvPr id="1" name="Shape 819"/>
        <p:cNvGrpSpPr/>
        <p:nvPr/>
      </p:nvGrpSpPr>
      <p:grpSpPr>
        <a:xfrm>
          <a:off x="0" y="0"/>
          <a:ext cx="0" cy="0"/>
          <a:chOff x="0" y="0"/>
          <a:chExt cx="0" cy="0"/>
        </a:xfrm>
      </p:grpSpPr>
      <p:sp>
        <p:nvSpPr>
          <p:cNvPr id="820" name="Google Shape;820;p122"/>
          <p:cNvSpPr txBox="1">
            <a:spLocks noGrp="1"/>
          </p:cNvSpPr>
          <p:nvPr>
            <p:ph type="title"/>
          </p:nvPr>
        </p:nvSpPr>
        <p:spPr>
          <a:xfrm>
            <a:off x="360500" y="15875"/>
            <a:ext cx="73995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accent2"/>
              </a:buClr>
              <a:buSzPts val="1400"/>
              <a:buFont typeface="Roboto Black"/>
              <a:buNone/>
              <a:defRPr sz="4000" b="0">
                <a:solidFill>
                  <a:schemeClr val="accent2"/>
                </a:solidFill>
                <a:latin typeface="Roboto Black"/>
                <a:ea typeface="Roboto Black"/>
                <a:cs typeface="Roboto Black"/>
                <a:sym typeface="Roboto Black"/>
              </a:defRPr>
            </a:lvl1pPr>
            <a:lvl2pPr lvl="1"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2pPr>
            <a:lvl3pPr lvl="2"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3pPr>
            <a:lvl4pPr lvl="3"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4pPr>
            <a:lvl5pPr lvl="4"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5pPr>
            <a:lvl6pPr lvl="5"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6pPr>
            <a:lvl7pPr lvl="6"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7pPr>
            <a:lvl8pPr lvl="7"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8pPr>
            <a:lvl9pPr lvl="8"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9pPr>
          </a:lstStyle>
          <a:p>
            <a:endParaRPr/>
          </a:p>
        </p:txBody>
      </p:sp>
      <p:sp>
        <p:nvSpPr>
          <p:cNvPr id="821" name="Google Shape;821;p122"/>
          <p:cNvSpPr txBox="1">
            <a:spLocks noGrp="1"/>
          </p:cNvSpPr>
          <p:nvPr>
            <p:ph type="body" idx="1"/>
          </p:nvPr>
        </p:nvSpPr>
        <p:spPr>
          <a:xfrm>
            <a:off x="360500" y="1341575"/>
            <a:ext cx="7215600" cy="48354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lt1"/>
              </a:buClr>
              <a:buSzPts val="1800"/>
              <a:buChar char="•"/>
              <a:defRPr>
                <a:solidFill>
                  <a:schemeClr val="lt1"/>
                </a:solidFill>
              </a:defRPr>
            </a:lvl1pPr>
            <a:lvl2pPr marL="914400" lvl="1" indent="-342900" algn="l" rtl="0">
              <a:lnSpc>
                <a:spcPct val="90000"/>
              </a:lnSpc>
              <a:spcBef>
                <a:spcPts val="500"/>
              </a:spcBef>
              <a:spcAft>
                <a:spcPts val="0"/>
              </a:spcAft>
              <a:buClr>
                <a:schemeClr val="lt1"/>
              </a:buClr>
              <a:buSzPts val="1800"/>
              <a:buChar char="•"/>
              <a:defRPr>
                <a:solidFill>
                  <a:schemeClr val="lt1"/>
                </a:solidFill>
              </a:defRPr>
            </a:lvl2pPr>
            <a:lvl3pPr marL="1371600" lvl="2" indent="-342900" algn="l" rtl="0">
              <a:lnSpc>
                <a:spcPct val="90000"/>
              </a:lnSpc>
              <a:spcBef>
                <a:spcPts val="500"/>
              </a:spcBef>
              <a:spcAft>
                <a:spcPts val="0"/>
              </a:spcAft>
              <a:buClr>
                <a:schemeClr val="lt1"/>
              </a:buClr>
              <a:buSzPts val="1800"/>
              <a:buChar char="•"/>
              <a:defRPr>
                <a:solidFill>
                  <a:schemeClr val="lt1"/>
                </a:solidFill>
              </a:defRPr>
            </a:lvl3pPr>
            <a:lvl4pPr marL="1828800" lvl="3" indent="-342900" algn="l" rtl="0">
              <a:lnSpc>
                <a:spcPct val="90000"/>
              </a:lnSpc>
              <a:spcBef>
                <a:spcPts val="500"/>
              </a:spcBef>
              <a:spcAft>
                <a:spcPts val="0"/>
              </a:spcAft>
              <a:buClr>
                <a:schemeClr val="lt1"/>
              </a:buClr>
              <a:buSzPts val="1800"/>
              <a:buChar char="•"/>
              <a:defRPr>
                <a:solidFill>
                  <a:schemeClr val="lt1"/>
                </a:solidFill>
              </a:defRPr>
            </a:lvl4pPr>
            <a:lvl5pPr marL="2286000" lvl="4" indent="-342900" algn="l" rtl="0">
              <a:lnSpc>
                <a:spcPct val="90000"/>
              </a:lnSpc>
              <a:spcBef>
                <a:spcPts val="500"/>
              </a:spcBef>
              <a:spcAft>
                <a:spcPts val="0"/>
              </a:spcAft>
              <a:buClr>
                <a:schemeClr val="lt1"/>
              </a:buClr>
              <a:buSzPts val="1800"/>
              <a:buChar char="•"/>
              <a:defRPr>
                <a:solidFill>
                  <a:schemeClr val="lt1"/>
                </a:solidFill>
              </a:defRPr>
            </a:lvl5pPr>
            <a:lvl6pPr marL="2743200" lvl="5" indent="-342900" algn="l" rtl="0">
              <a:lnSpc>
                <a:spcPct val="90000"/>
              </a:lnSpc>
              <a:spcBef>
                <a:spcPts val="500"/>
              </a:spcBef>
              <a:spcAft>
                <a:spcPts val="0"/>
              </a:spcAft>
              <a:buClr>
                <a:schemeClr val="lt1"/>
              </a:buClr>
              <a:buSzPts val="1800"/>
              <a:buChar char="•"/>
              <a:defRPr>
                <a:solidFill>
                  <a:schemeClr val="lt1"/>
                </a:solidFill>
              </a:defRPr>
            </a:lvl6pPr>
            <a:lvl7pPr marL="3200400" lvl="6" indent="-342900" algn="l" rtl="0">
              <a:lnSpc>
                <a:spcPct val="90000"/>
              </a:lnSpc>
              <a:spcBef>
                <a:spcPts val="500"/>
              </a:spcBef>
              <a:spcAft>
                <a:spcPts val="0"/>
              </a:spcAft>
              <a:buClr>
                <a:schemeClr val="lt1"/>
              </a:buClr>
              <a:buSzPts val="1800"/>
              <a:buChar char="•"/>
              <a:defRPr>
                <a:solidFill>
                  <a:schemeClr val="lt1"/>
                </a:solidFill>
              </a:defRPr>
            </a:lvl7pPr>
            <a:lvl8pPr marL="3657600" lvl="7" indent="-342900" algn="l" rtl="0">
              <a:lnSpc>
                <a:spcPct val="90000"/>
              </a:lnSpc>
              <a:spcBef>
                <a:spcPts val="500"/>
              </a:spcBef>
              <a:spcAft>
                <a:spcPts val="0"/>
              </a:spcAft>
              <a:buClr>
                <a:schemeClr val="lt1"/>
              </a:buClr>
              <a:buSzPts val="1800"/>
              <a:buChar char="•"/>
              <a:defRPr>
                <a:solidFill>
                  <a:schemeClr val="lt1"/>
                </a:solidFill>
              </a:defRPr>
            </a:lvl8pPr>
            <a:lvl9pPr marL="4114800" lvl="8" indent="-342900" algn="l" rtl="0">
              <a:lnSpc>
                <a:spcPct val="90000"/>
              </a:lnSpc>
              <a:spcBef>
                <a:spcPts val="500"/>
              </a:spcBef>
              <a:spcAft>
                <a:spcPts val="0"/>
              </a:spcAft>
              <a:buClr>
                <a:schemeClr val="lt1"/>
              </a:buClr>
              <a:buSzPts val="1800"/>
              <a:buChar char="•"/>
              <a:defRPr>
                <a:solidFill>
                  <a:schemeClr val="lt1"/>
                </a:solidFill>
              </a:defRPr>
            </a:lvl9pPr>
          </a:lstStyle>
          <a:p>
            <a:endParaRPr/>
          </a:p>
        </p:txBody>
      </p:sp>
      <p:sp>
        <p:nvSpPr>
          <p:cNvPr id="822" name="Google Shape;822;p122"/>
          <p:cNvSpPr/>
          <p:nvPr/>
        </p:nvSpPr>
        <p:spPr>
          <a:xfrm rot="-5400000">
            <a:off x="7790700" y="2456675"/>
            <a:ext cx="4401300" cy="44013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122"/>
          <p:cNvSpPr>
            <a:spLocks noGrp="1"/>
          </p:cNvSpPr>
          <p:nvPr>
            <p:ph type="pic" idx="2"/>
          </p:nvPr>
        </p:nvSpPr>
        <p:spPr>
          <a:xfrm>
            <a:off x="7409500" y="537700"/>
            <a:ext cx="4237800" cy="5726100"/>
          </a:xfrm>
          <a:prstGeom prst="rect">
            <a:avLst/>
          </a:prstGeom>
          <a:noFill/>
          <a:ln>
            <a:noFill/>
          </a:ln>
        </p:spPr>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Custom Layout 1 3 3">
  <p:cSld name="CUSTOM_2_3_3">
    <p:bg>
      <p:bgPr>
        <a:solidFill>
          <a:schemeClr val="dk2"/>
        </a:solidFill>
        <a:effectLst/>
      </p:bgPr>
    </p:bg>
    <p:spTree>
      <p:nvGrpSpPr>
        <p:cNvPr id="1" name="Shape 824"/>
        <p:cNvGrpSpPr/>
        <p:nvPr/>
      </p:nvGrpSpPr>
      <p:grpSpPr>
        <a:xfrm>
          <a:off x="0" y="0"/>
          <a:ext cx="0" cy="0"/>
          <a:chOff x="0" y="0"/>
          <a:chExt cx="0" cy="0"/>
        </a:xfrm>
      </p:grpSpPr>
      <p:sp>
        <p:nvSpPr>
          <p:cNvPr id="825" name="Google Shape;825;p123"/>
          <p:cNvSpPr txBox="1">
            <a:spLocks noGrp="1"/>
          </p:cNvSpPr>
          <p:nvPr>
            <p:ph type="title"/>
          </p:nvPr>
        </p:nvSpPr>
        <p:spPr>
          <a:xfrm>
            <a:off x="360500" y="15875"/>
            <a:ext cx="73995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accent3"/>
              </a:buClr>
              <a:buSzPts val="1400"/>
              <a:buFont typeface="Roboto Black"/>
              <a:buNone/>
              <a:defRPr sz="4000" b="0">
                <a:solidFill>
                  <a:schemeClr val="accent3"/>
                </a:solidFill>
                <a:latin typeface="Roboto Black"/>
                <a:ea typeface="Roboto Black"/>
                <a:cs typeface="Roboto Black"/>
                <a:sym typeface="Roboto Black"/>
              </a:defRPr>
            </a:lvl1pPr>
            <a:lvl2pPr lvl="1"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2pPr>
            <a:lvl3pPr lvl="2"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3pPr>
            <a:lvl4pPr lvl="3"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4pPr>
            <a:lvl5pPr lvl="4"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5pPr>
            <a:lvl6pPr lvl="5"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6pPr>
            <a:lvl7pPr lvl="6"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7pPr>
            <a:lvl8pPr lvl="7"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8pPr>
            <a:lvl9pPr lvl="8"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9pPr>
          </a:lstStyle>
          <a:p>
            <a:endParaRPr/>
          </a:p>
        </p:txBody>
      </p:sp>
      <p:sp>
        <p:nvSpPr>
          <p:cNvPr id="826" name="Google Shape;826;p123"/>
          <p:cNvSpPr txBox="1">
            <a:spLocks noGrp="1"/>
          </p:cNvSpPr>
          <p:nvPr>
            <p:ph type="body" idx="1"/>
          </p:nvPr>
        </p:nvSpPr>
        <p:spPr>
          <a:xfrm>
            <a:off x="360500" y="1341575"/>
            <a:ext cx="7215600" cy="48354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lt1"/>
              </a:buClr>
              <a:buSzPts val="1800"/>
              <a:buChar char="•"/>
              <a:defRPr>
                <a:solidFill>
                  <a:schemeClr val="lt1"/>
                </a:solidFill>
              </a:defRPr>
            </a:lvl1pPr>
            <a:lvl2pPr marL="914400" lvl="1" indent="-342900" algn="l" rtl="0">
              <a:lnSpc>
                <a:spcPct val="90000"/>
              </a:lnSpc>
              <a:spcBef>
                <a:spcPts val="500"/>
              </a:spcBef>
              <a:spcAft>
                <a:spcPts val="0"/>
              </a:spcAft>
              <a:buClr>
                <a:schemeClr val="lt1"/>
              </a:buClr>
              <a:buSzPts val="1800"/>
              <a:buChar char="•"/>
              <a:defRPr>
                <a:solidFill>
                  <a:schemeClr val="lt1"/>
                </a:solidFill>
              </a:defRPr>
            </a:lvl2pPr>
            <a:lvl3pPr marL="1371600" lvl="2" indent="-342900" algn="l" rtl="0">
              <a:lnSpc>
                <a:spcPct val="90000"/>
              </a:lnSpc>
              <a:spcBef>
                <a:spcPts val="500"/>
              </a:spcBef>
              <a:spcAft>
                <a:spcPts val="0"/>
              </a:spcAft>
              <a:buClr>
                <a:schemeClr val="lt1"/>
              </a:buClr>
              <a:buSzPts val="1800"/>
              <a:buChar char="•"/>
              <a:defRPr>
                <a:solidFill>
                  <a:schemeClr val="lt1"/>
                </a:solidFill>
              </a:defRPr>
            </a:lvl3pPr>
            <a:lvl4pPr marL="1828800" lvl="3" indent="-342900" algn="l" rtl="0">
              <a:lnSpc>
                <a:spcPct val="90000"/>
              </a:lnSpc>
              <a:spcBef>
                <a:spcPts val="500"/>
              </a:spcBef>
              <a:spcAft>
                <a:spcPts val="0"/>
              </a:spcAft>
              <a:buClr>
                <a:schemeClr val="lt1"/>
              </a:buClr>
              <a:buSzPts val="1800"/>
              <a:buChar char="•"/>
              <a:defRPr>
                <a:solidFill>
                  <a:schemeClr val="lt1"/>
                </a:solidFill>
              </a:defRPr>
            </a:lvl4pPr>
            <a:lvl5pPr marL="2286000" lvl="4" indent="-342900" algn="l" rtl="0">
              <a:lnSpc>
                <a:spcPct val="90000"/>
              </a:lnSpc>
              <a:spcBef>
                <a:spcPts val="500"/>
              </a:spcBef>
              <a:spcAft>
                <a:spcPts val="0"/>
              </a:spcAft>
              <a:buClr>
                <a:schemeClr val="lt1"/>
              </a:buClr>
              <a:buSzPts val="1800"/>
              <a:buChar char="•"/>
              <a:defRPr>
                <a:solidFill>
                  <a:schemeClr val="lt1"/>
                </a:solidFill>
              </a:defRPr>
            </a:lvl5pPr>
            <a:lvl6pPr marL="2743200" lvl="5" indent="-342900" algn="l" rtl="0">
              <a:lnSpc>
                <a:spcPct val="90000"/>
              </a:lnSpc>
              <a:spcBef>
                <a:spcPts val="500"/>
              </a:spcBef>
              <a:spcAft>
                <a:spcPts val="0"/>
              </a:spcAft>
              <a:buClr>
                <a:schemeClr val="lt1"/>
              </a:buClr>
              <a:buSzPts val="1800"/>
              <a:buChar char="•"/>
              <a:defRPr>
                <a:solidFill>
                  <a:schemeClr val="lt1"/>
                </a:solidFill>
              </a:defRPr>
            </a:lvl6pPr>
            <a:lvl7pPr marL="3200400" lvl="6" indent="-342900" algn="l" rtl="0">
              <a:lnSpc>
                <a:spcPct val="90000"/>
              </a:lnSpc>
              <a:spcBef>
                <a:spcPts val="500"/>
              </a:spcBef>
              <a:spcAft>
                <a:spcPts val="0"/>
              </a:spcAft>
              <a:buClr>
                <a:schemeClr val="lt1"/>
              </a:buClr>
              <a:buSzPts val="1800"/>
              <a:buChar char="•"/>
              <a:defRPr>
                <a:solidFill>
                  <a:schemeClr val="lt1"/>
                </a:solidFill>
              </a:defRPr>
            </a:lvl7pPr>
            <a:lvl8pPr marL="3657600" lvl="7" indent="-342900" algn="l" rtl="0">
              <a:lnSpc>
                <a:spcPct val="90000"/>
              </a:lnSpc>
              <a:spcBef>
                <a:spcPts val="500"/>
              </a:spcBef>
              <a:spcAft>
                <a:spcPts val="0"/>
              </a:spcAft>
              <a:buClr>
                <a:schemeClr val="lt1"/>
              </a:buClr>
              <a:buSzPts val="1800"/>
              <a:buChar char="•"/>
              <a:defRPr>
                <a:solidFill>
                  <a:schemeClr val="lt1"/>
                </a:solidFill>
              </a:defRPr>
            </a:lvl8pPr>
            <a:lvl9pPr marL="4114800" lvl="8" indent="-342900" algn="l" rtl="0">
              <a:lnSpc>
                <a:spcPct val="90000"/>
              </a:lnSpc>
              <a:spcBef>
                <a:spcPts val="500"/>
              </a:spcBef>
              <a:spcAft>
                <a:spcPts val="0"/>
              </a:spcAft>
              <a:buClr>
                <a:schemeClr val="lt1"/>
              </a:buClr>
              <a:buSzPts val="1800"/>
              <a:buChar char="•"/>
              <a:defRPr>
                <a:solidFill>
                  <a:schemeClr val="lt1"/>
                </a:solidFill>
              </a:defRPr>
            </a:lvl9pPr>
          </a:lstStyle>
          <a:p>
            <a:endParaRPr/>
          </a:p>
        </p:txBody>
      </p:sp>
      <p:sp>
        <p:nvSpPr>
          <p:cNvPr id="827" name="Google Shape;827;p123"/>
          <p:cNvSpPr/>
          <p:nvPr/>
        </p:nvSpPr>
        <p:spPr>
          <a:xfrm rot="-5400000">
            <a:off x="7790700" y="2456675"/>
            <a:ext cx="4401300" cy="44013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23"/>
          <p:cNvSpPr>
            <a:spLocks noGrp="1"/>
          </p:cNvSpPr>
          <p:nvPr>
            <p:ph type="pic" idx="2"/>
          </p:nvPr>
        </p:nvSpPr>
        <p:spPr>
          <a:xfrm>
            <a:off x="7409500" y="537700"/>
            <a:ext cx="4237800" cy="5726100"/>
          </a:xfrm>
          <a:prstGeom prst="rect">
            <a:avLst/>
          </a:prstGeom>
          <a:noFill/>
          <a:ln>
            <a:no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ransition Slide 3 1 1 1 1 1 1">
  <p:cSld name="CUSTOM_3_2_1_2_1_1_1_1_1">
    <p:spTree>
      <p:nvGrpSpPr>
        <p:cNvPr id="1" name="Shape 82"/>
        <p:cNvGrpSpPr/>
        <p:nvPr/>
      </p:nvGrpSpPr>
      <p:grpSpPr>
        <a:xfrm>
          <a:off x="0" y="0"/>
          <a:ext cx="0" cy="0"/>
          <a:chOff x="0" y="0"/>
          <a:chExt cx="0" cy="0"/>
        </a:xfrm>
      </p:grpSpPr>
      <p:pic>
        <p:nvPicPr>
          <p:cNvPr id="83" name="Google Shape;83;p13"/>
          <p:cNvPicPr preferRelativeResize="0"/>
          <p:nvPr/>
        </p:nvPicPr>
        <p:blipFill rotWithShape="1">
          <a:blip r:embed="rId2">
            <a:alphaModFix/>
          </a:blip>
          <a:srcRect t="13934" b="36599"/>
          <a:stretch/>
        </p:blipFill>
        <p:spPr>
          <a:xfrm>
            <a:off x="5704550" y="0"/>
            <a:ext cx="6627348" cy="4918502"/>
          </a:xfrm>
          <a:prstGeom prst="rect">
            <a:avLst/>
          </a:prstGeom>
          <a:noFill/>
          <a:ln>
            <a:noFill/>
          </a:ln>
        </p:spPr>
      </p:pic>
      <p:sp>
        <p:nvSpPr>
          <p:cNvPr id="84" name="Google Shape;84;p13"/>
          <p:cNvSpPr/>
          <p:nvPr/>
        </p:nvSpPr>
        <p:spPr>
          <a:xfrm rot="-5400000">
            <a:off x="7790700" y="2456675"/>
            <a:ext cx="4401300" cy="44013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3"/>
          <p:cNvSpPr/>
          <p:nvPr/>
        </p:nvSpPr>
        <p:spPr>
          <a:xfrm rot="-2700000">
            <a:off x="-1341531" y="-1258050"/>
            <a:ext cx="9231562" cy="10474231"/>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3"/>
          <p:cNvSpPr txBox="1">
            <a:spLocks noGrp="1"/>
          </p:cNvSpPr>
          <p:nvPr>
            <p:ph type="title"/>
          </p:nvPr>
        </p:nvSpPr>
        <p:spPr>
          <a:xfrm>
            <a:off x="1023300" y="2398200"/>
            <a:ext cx="6363000" cy="1413000"/>
          </a:xfrm>
          <a:prstGeom prst="rect">
            <a:avLst/>
          </a:prstGeom>
        </p:spPr>
        <p:txBody>
          <a:bodyPr spcFirstLastPara="1" wrap="square" lIns="91425" tIns="45700" rIns="91425" bIns="45700" anchor="b" anchorCtr="0">
            <a:noAutofit/>
          </a:bodyPr>
          <a:lstStyle>
            <a:lvl1pPr lvl="0" rtl="0">
              <a:spcBef>
                <a:spcPts val="0"/>
              </a:spcBef>
              <a:spcAft>
                <a:spcPts val="0"/>
              </a:spcAft>
              <a:buClr>
                <a:schemeClr val="lt1"/>
              </a:buClr>
              <a:buSzPts val="5000"/>
              <a:buFont typeface="Roboto Black"/>
              <a:buNone/>
              <a:defRPr sz="5000" b="0">
                <a:solidFill>
                  <a:schemeClr val="lt1"/>
                </a:solidFill>
                <a:latin typeface="Roboto Black"/>
                <a:ea typeface="Roboto Black"/>
                <a:cs typeface="Roboto Black"/>
                <a:sym typeface="Roboto Black"/>
              </a:defRPr>
            </a:lvl1pPr>
            <a:lvl2pPr lvl="1" rtl="0">
              <a:spcBef>
                <a:spcPts val="0"/>
              </a:spcBef>
              <a:spcAft>
                <a:spcPts val="0"/>
              </a:spcAft>
              <a:buSzPts val="1400"/>
              <a:buNone/>
              <a:defRPr>
                <a:latin typeface="Roboto"/>
                <a:ea typeface="Roboto"/>
                <a:cs typeface="Roboto"/>
                <a:sym typeface="Roboto"/>
              </a:defRPr>
            </a:lvl2pPr>
            <a:lvl3pPr lvl="2" rtl="0">
              <a:spcBef>
                <a:spcPts val="0"/>
              </a:spcBef>
              <a:spcAft>
                <a:spcPts val="0"/>
              </a:spcAft>
              <a:buSzPts val="1400"/>
              <a:buNone/>
              <a:defRPr>
                <a:latin typeface="Roboto"/>
                <a:ea typeface="Roboto"/>
                <a:cs typeface="Roboto"/>
                <a:sym typeface="Roboto"/>
              </a:defRPr>
            </a:lvl3pPr>
            <a:lvl4pPr lvl="3" rtl="0">
              <a:spcBef>
                <a:spcPts val="0"/>
              </a:spcBef>
              <a:spcAft>
                <a:spcPts val="0"/>
              </a:spcAft>
              <a:buSzPts val="1400"/>
              <a:buNone/>
              <a:defRPr>
                <a:latin typeface="Roboto"/>
                <a:ea typeface="Roboto"/>
                <a:cs typeface="Roboto"/>
                <a:sym typeface="Roboto"/>
              </a:defRPr>
            </a:lvl4pPr>
            <a:lvl5pPr lvl="4" rtl="0">
              <a:spcBef>
                <a:spcPts val="0"/>
              </a:spcBef>
              <a:spcAft>
                <a:spcPts val="0"/>
              </a:spcAft>
              <a:buSzPts val="1400"/>
              <a:buNone/>
              <a:defRPr>
                <a:latin typeface="Roboto"/>
                <a:ea typeface="Roboto"/>
                <a:cs typeface="Roboto"/>
                <a:sym typeface="Roboto"/>
              </a:defRPr>
            </a:lvl5pPr>
            <a:lvl6pPr lvl="5" rtl="0">
              <a:spcBef>
                <a:spcPts val="0"/>
              </a:spcBef>
              <a:spcAft>
                <a:spcPts val="0"/>
              </a:spcAft>
              <a:buSzPts val="1400"/>
              <a:buNone/>
              <a:defRPr>
                <a:latin typeface="Roboto"/>
                <a:ea typeface="Roboto"/>
                <a:cs typeface="Roboto"/>
                <a:sym typeface="Roboto"/>
              </a:defRPr>
            </a:lvl6pPr>
            <a:lvl7pPr lvl="6" rtl="0">
              <a:spcBef>
                <a:spcPts val="0"/>
              </a:spcBef>
              <a:spcAft>
                <a:spcPts val="0"/>
              </a:spcAft>
              <a:buSzPts val="1400"/>
              <a:buNone/>
              <a:defRPr>
                <a:latin typeface="Roboto"/>
                <a:ea typeface="Roboto"/>
                <a:cs typeface="Roboto"/>
                <a:sym typeface="Roboto"/>
              </a:defRPr>
            </a:lvl7pPr>
            <a:lvl8pPr lvl="7" rtl="0">
              <a:spcBef>
                <a:spcPts val="0"/>
              </a:spcBef>
              <a:spcAft>
                <a:spcPts val="0"/>
              </a:spcAft>
              <a:buSzPts val="1400"/>
              <a:buNone/>
              <a:defRPr>
                <a:latin typeface="Roboto"/>
                <a:ea typeface="Roboto"/>
                <a:cs typeface="Roboto"/>
                <a:sym typeface="Roboto"/>
              </a:defRPr>
            </a:lvl8pPr>
            <a:lvl9pPr lvl="8" rtl="0">
              <a:spcBef>
                <a:spcPts val="0"/>
              </a:spcBef>
              <a:spcAft>
                <a:spcPts val="0"/>
              </a:spcAft>
              <a:buSzPts val="1400"/>
              <a:buNone/>
              <a:defRPr>
                <a:latin typeface="Roboto"/>
                <a:ea typeface="Roboto"/>
                <a:cs typeface="Roboto"/>
                <a:sym typeface="Roboto"/>
              </a:defRPr>
            </a:lvl9pPr>
          </a:lstStyle>
          <a:p>
            <a:endParaRPr/>
          </a:p>
        </p:txBody>
      </p:sp>
      <p:sp>
        <p:nvSpPr>
          <p:cNvPr id="87" name="Google Shape;87;p13"/>
          <p:cNvSpPr txBox="1">
            <a:spLocks noGrp="1"/>
          </p:cNvSpPr>
          <p:nvPr>
            <p:ph type="subTitle" idx="1"/>
          </p:nvPr>
        </p:nvSpPr>
        <p:spPr>
          <a:xfrm>
            <a:off x="1047100" y="3697875"/>
            <a:ext cx="6363000" cy="1028100"/>
          </a:xfrm>
          <a:prstGeom prst="rect">
            <a:avLst/>
          </a:prstGeom>
        </p:spPr>
        <p:txBody>
          <a:bodyPr spcFirstLastPara="1" wrap="square" lIns="91425" tIns="45700" rIns="91425" bIns="45700" anchor="t" anchorCtr="0">
            <a:noAutofit/>
          </a:bodyPr>
          <a:lstStyle>
            <a:lvl1pPr lvl="0" rtl="0">
              <a:spcBef>
                <a:spcPts val="1000"/>
              </a:spcBef>
              <a:spcAft>
                <a:spcPts val="0"/>
              </a:spcAft>
              <a:buClr>
                <a:schemeClr val="accent3"/>
              </a:buClr>
              <a:buSzPts val="3500"/>
              <a:buFont typeface="Roboto Condensed"/>
              <a:buNone/>
              <a:defRPr sz="3500" b="1">
                <a:solidFill>
                  <a:schemeClr val="accent3"/>
                </a:solidFill>
                <a:latin typeface="Roboto Condensed"/>
                <a:ea typeface="Roboto Condensed"/>
                <a:cs typeface="Roboto Condensed"/>
                <a:sym typeface="Roboto Condensed"/>
              </a:defRPr>
            </a:lvl1pPr>
            <a:lvl2pPr lvl="1" rtl="0">
              <a:spcBef>
                <a:spcPts val="500"/>
              </a:spcBef>
              <a:spcAft>
                <a:spcPts val="0"/>
              </a:spcAft>
              <a:buSzPts val="2400"/>
              <a:buNone/>
              <a:defRPr/>
            </a:lvl2pPr>
            <a:lvl3pPr lvl="2" rtl="0">
              <a:spcBef>
                <a:spcPts val="500"/>
              </a:spcBef>
              <a:spcAft>
                <a:spcPts val="0"/>
              </a:spcAft>
              <a:buSzPts val="2000"/>
              <a:buNone/>
              <a:defRPr/>
            </a:lvl3pPr>
            <a:lvl4pPr lvl="3" rtl="0">
              <a:spcBef>
                <a:spcPts val="500"/>
              </a:spcBef>
              <a:spcAft>
                <a:spcPts val="0"/>
              </a:spcAft>
              <a:buSzPts val="1800"/>
              <a:buNone/>
              <a:defRPr/>
            </a:lvl4pPr>
            <a:lvl5pPr lvl="4" rtl="0">
              <a:spcBef>
                <a:spcPts val="500"/>
              </a:spcBef>
              <a:spcAft>
                <a:spcPts val="0"/>
              </a:spcAft>
              <a:buSzPts val="1800"/>
              <a:buNone/>
              <a:defRPr/>
            </a:lvl5pPr>
            <a:lvl6pPr lvl="5" rtl="0">
              <a:spcBef>
                <a:spcPts val="500"/>
              </a:spcBef>
              <a:spcAft>
                <a:spcPts val="0"/>
              </a:spcAft>
              <a:buSzPts val="1800"/>
              <a:buNone/>
              <a:defRPr/>
            </a:lvl6pPr>
            <a:lvl7pPr lvl="6" rtl="0">
              <a:spcBef>
                <a:spcPts val="500"/>
              </a:spcBef>
              <a:spcAft>
                <a:spcPts val="0"/>
              </a:spcAft>
              <a:buSzPts val="1800"/>
              <a:buNone/>
              <a:defRPr/>
            </a:lvl7pPr>
            <a:lvl8pPr lvl="7" rtl="0">
              <a:spcBef>
                <a:spcPts val="500"/>
              </a:spcBef>
              <a:spcAft>
                <a:spcPts val="0"/>
              </a:spcAft>
              <a:buSzPts val="1800"/>
              <a:buNone/>
              <a:defRPr/>
            </a:lvl8pPr>
            <a:lvl9pPr lvl="8" rtl="0">
              <a:spcBef>
                <a:spcPts val="500"/>
              </a:spcBef>
              <a:spcAft>
                <a:spcPts val="0"/>
              </a:spcAft>
              <a:buSzPts val="1800"/>
              <a:buNone/>
              <a:defRPr/>
            </a:lvl9pPr>
          </a:lstStyle>
          <a:p>
            <a:endParaRPr/>
          </a:p>
        </p:txBody>
      </p:sp>
      <p:pic>
        <p:nvPicPr>
          <p:cNvPr id="88" name="Google Shape;88;p13"/>
          <p:cNvPicPr preferRelativeResize="0"/>
          <p:nvPr/>
        </p:nvPicPr>
        <p:blipFill rotWithShape="1">
          <a:blip r:embed="rId3">
            <a:alphaModFix/>
          </a:blip>
          <a:srcRect/>
          <a:stretch/>
        </p:blipFill>
        <p:spPr>
          <a:xfrm>
            <a:off x="1047108" y="1503503"/>
            <a:ext cx="818508" cy="818510"/>
          </a:xfrm>
          <a:prstGeom prst="rect">
            <a:avLst/>
          </a:prstGeom>
          <a:noFill/>
          <a:ln>
            <a:noFill/>
          </a:ln>
        </p:spPr>
      </p:pic>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Custom Layout 1 3 2">
  <p:cSld name="CUSTOM_2_3_2">
    <p:bg>
      <p:bgPr>
        <a:solidFill>
          <a:schemeClr val="dk2"/>
        </a:solidFill>
        <a:effectLst/>
      </p:bgPr>
    </p:bg>
    <p:spTree>
      <p:nvGrpSpPr>
        <p:cNvPr id="1" name="Shape 829"/>
        <p:cNvGrpSpPr/>
        <p:nvPr/>
      </p:nvGrpSpPr>
      <p:grpSpPr>
        <a:xfrm>
          <a:off x="0" y="0"/>
          <a:ext cx="0" cy="0"/>
          <a:chOff x="0" y="0"/>
          <a:chExt cx="0" cy="0"/>
        </a:xfrm>
      </p:grpSpPr>
      <p:sp>
        <p:nvSpPr>
          <p:cNvPr id="830" name="Google Shape;830;p124"/>
          <p:cNvSpPr txBox="1">
            <a:spLocks noGrp="1"/>
          </p:cNvSpPr>
          <p:nvPr>
            <p:ph type="title"/>
          </p:nvPr>
        </p:nvSpPr>
        <p:spPr>
          <a:xfrm>
            <a:off x="360500" y="15875"/>
            <a:ext cx="112560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accent3"/>
              </a:buClr>
              <a:buSzPts val="1400"/>
              <a:buFont typeface="Roboto Black"/>
              <a:buNone/>
              <a:defRPr sz="4000" b="0">
                <a:solidFill>
                  <a:schemeClr val="accent3"/>
                </a:solidFill>
                <a:latin typeface="Roboto Black"/>
                <a:ea typeface="Roboto Black"/>
                <a:cs typeface="Roboto Black"/>
                <a:sym typeface="Roboto Black"/>
              </a:defRPr>
            </a:lvl1pPr>
            <a:lvl2pPr lvl="1"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2pPr>
            <a:lvl3pPr lvl="2"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3pPr>
            <a:lvl4pPr lvl="3"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4pPr>
            <a:lvl5pPr lvl="4"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5pPr>
            <a:lvl6pPr lvl="5"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6pPr>
            <a:lvl7pPr lvl="6"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7pPr>
            <a:lvl8pPr lvl="7"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8pPr>
            <a:lvl9pPr lvl="8"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9pPr>
          </a:lstStyle>
          <a:p>
            <a:endParaRPr/>
          </a:p>
        </p:txBody>
      </p:sp>
      <p:sp>
        <p:nvSpPr>
          <p:cNvPr id="831" name="Google Shape;831;p124"/>
          <p:cNvSpPr txBox="1">
            <a:spLocks noGrp="1"/>
          </p:cNvSpPr>
          <p:nvPr>
            <p:ph type="body" idx="1"/>
          </p:nvPr>
        </p:nvSpPr>
        <p:spPr>
          <a:xfrm>
            <a:off x="360500" y="1341575"/>
            <a:ext cx="11326500" cy="48354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lt1"/>
              </a:buClr>
              <a:buSzPts val="1800"/>
              <a:buChar char="•"/>
              <a:defRPr>
                <a:solidFill>
                  <a:schemeClr val="lt1"/>
                </a:solidFill>
              </a:defRPr>
            </a:lvl1pPr>
            <a:lvl2pPr marL="914400" lvl="1" indent="-342900" algn="l" rtl="0">
              <a:lnSpc>
                <a:spcPct val="90000"/>
              </a:lnSpc>
              <a:spcBef>
                <a:spcPts val="500"/>
              </a:spcBef>
              <a:spcAft>
                <a:spcPts val="0"/>
              </a:spcAft>
              <a:buClr>
                <a:schemeClr val="lt1"/>
              </a:buClr>
              <a:buSzPts val="1800"/>
              <a:buChar char="•"/>
              <a:defRPr>
                <a:solidFill>
                  <a:schemeClr val="lt1"/>
                </a:solidFill>
              </a:defRPr>
            </a:lvl2pPr>
            <a:lvl3pPr marL="1371600" lvl="2" indent="-342900" algn="l" rtl="0">
              <a:lnSpc>
                <a:spcPct val="90000"/>
              </a:lnSpc>
              <a:spcBef>
                <a:spcPts val="500"/>
              </a:spcBef>
              <a:spcAft>
                <a:spcPts val="0"/>
              </a:spcAft>
              <a:buClr>
                <a:schemeClr val="lt1"/>
              </a:buClr>
              <a:buSzPts val="1800"/>
              <a:buChar char="•"/>
              <a:defRPr>
                <a:solidFill>
                  <a:schemeClr val="lt1"/>
                </a:solidFill>
              </a:defRPr>
            </a:lvl3pPr>
            <a:lvl4pPr marL="1828800" lvl="3" indent="-342900" algn="l" rtl="0">
              <a:lnSpc>
                <a:spcPct val="90000"/>
              </a:lnSpc>
              <a:spcBef>
                <a:spcPts val="500"/>
              </a:spcBef>
              <a:spcAft>
                <a:spcPts val="0"/>
              </a:spcAft>
              <a:buClr>
                <a:schemeClr val="lt1"/>
              </a:buClr>
              <a:buSzPts val="1800"/>
              <a:buChar char="•"/>
              <a:defRPr>
                <a:solidFill>
                  <a:schemeClr val="lt1"/>
                </a:solidFill>
              </a:defRPr>
            </a:lvl4pPr>
            <a:lvl5pPr marL="2286000" lvl="4" indent="-342900" algn="l" rtl="0">
              <a:lnSpc>
                <a:spcPct val="90000"/>
              </a:lnSpc>
              <a:spcBef>
                <a:spcPts val="500"/>
              </a:spcBef>
              <a:spcAft>
                <a:spcPts val="0"/>
              </a:spcAft>
              <a:buClr>
                <a:schemeClr val="lt1"/>
              </a:buClr>
              <a:buSzPts val="1800"/>
              <a:buChar char="•"/>
              <a:defRPr>
                <a:solidFill>
                  <a:schemeClr val="lt1"/>
                </a:solidFill>
              </a:defRPr>
            </a:lvl5pPr>
            <a:lvl6pPr marL="2743200" lvl="5" indent="-342900" algn="l" rtl="0">
              <a:lnSpc>
                <a:spcPct val="90000"/>
              </a:lnSpc>
              <a:spcBef>
                <a:spcPts val="500"/>
              </a:spcBef>
              <a:spcAft>
                <a:spcPts val="0"/>
              </a:spcAft>
              <a:buClr>
                <a:schemeClr val="lt1"/>
              </a:buClr>
              <a:buSzPts val="1800"/>
              <a:buChar char="•"/>
              <a:defRPr>
                <a:solidFill>
                  <a:schemeClr val="lt1"/>
                </a:solidFill>
              </a:defRPr>
            </a:lvl6pPr>
            <a:lvl7pPr marL="3200400" lvl="6" indent="-342900" algn="l" rtl="0">
              <a:lnSpc>
                <a:spcPct val="90000"/>
              </a:lnSpc>
              <a:spcBef>
                <a:spcPts val="500"/>
              </a:spcBef>
              <a:spcAft>
                <a:spcPts val="0"/>
              </a:spcAft>
              <a:buClr>
                <a:schemeClr val="lt1"/>
              </a:buClr>
              <a:buSzPts val="1800"/>
              <a:buChar char="•"/>
              <a:defRPr>
                <a:solidFill>
                  <a:schemeClr val="lt1"/>
                </a:solidFill>
              </a:defRPr>
            </a:lvl7pPr>
            <a:lvl8pPr marL="3657600" lvl="7" indent="-342900" algn="l" rtl="0">
              <a:lnSpc>
                <a:spcPct val="90000"/>
              </a:lnSpc>
              <a:spcBef>
                <a:spcPts val="500"/>
              </a:spcBef>
              <a:spcAft>
                <a:spcPts val="0"/>
              </a:spcAft>
              <a:buClr>
                <a:schemeClr val="lt1"/>
              </a:buClr>
              <a:buSzPts val="1800"/>
              <a:buChar char="•"/>
              <a:defRPr>
                <a:solidFill>
                  <a:schemeClr val="lt1"/>
                </a:solidFill>
              </a:defRPr>
            </a:lvl8pPr>
            <a:lvl9pPr marL="4114800" lvl="8" indent="-342900" algn="l" rtl="0">
              <a:lnSpc>
                <a:spcPct val="90000"/>
              </a:lnSpc>
              <a:spcBef>
                <a:spcPts val="500"/>
              </a:spcBef>
              <a:spcAft>
                <a:spcPts val="0"/>
              </a:spcAft>
              <a:buClr>
                <a:schemeClr val="lt1"/>
              </a:buClr>
              <a:buSzPts val="1800"/>
              <a:buChar char="•"/>
              <a:defRPr>
                <a:solidFill>
                  <a:schemeClr val="lt1"/>
                </a:solidFill>
              </a:defRPr>
            </a:lvl9pPr>
          </a:lstStyle>
          <a:p>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Custom Layout 1 3 2 2">
  <p:cSld name="CUSTOM_2_3_2_2">
    <p:bg>
      <p:bgPr>
        <a:solidFill>
          <a:schemeClr val="dk2"/>
        </a:solidFill>
        <a:effectLst/>
      </p:bgPr>
    </p:bg>
    <p:spTree>
      <p:nvGrpSpPr>
        <p:cNvPr id="1" name="Shape 832"/>
        <p:cNvGrpSpPr/>
        <p:nvPr/>
      </p:nvGrpSpPr>
      <p:grpSpPr>
        <a:xfrm>
          <a:off x="0" y="0"/>
          <a:ext cx="0" cy="0"/>
          <a:chOff x="0" y="0"/>
          <a:chExt cx="0" cy="0"/>
        </a:xfrm>
      </p:grpSpPr>
      <p:sp>
        <p:nvSpPr>
          <p:cNvPr id="833" name="Google Shape;833;p125"/>
          <p:cNvSpPr/>
          <p:nvPr/>
        </p:nvSpPr>
        <p:spPr>
          <a:xfrm rot="5400000">
            <a:off x="0" y="150"/>
            <a:ext cx="6872100" cy="68718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25"/>
          <p:cNvSpPr txBox="1">
            <a:spLocks noGrp="1"/>
          </p:cNvSpPr>
          <p:nvPr>
            <p:ph type="body" idx="1"/>
          </p:nvPr>
        </p:nvSpPr>
        <p:spPr>
          <a:xfrm>
            <a:off x="6324600" y="1341575"/>
            <a:ext cx="5362500" cy="48354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lt1"/>
              </a:buClr>
              <a:buSzPts val="1800"/>
              <a:buChar char="•"/>
              <a:defRPr>
                <a:solidFill>
                  <a:schemeClr val="lt1"/>
                </a:solidFill>
              </a:defRPr>
            </a:lvl1pPr>
            <a:lvl2pPr marL="914400" lvl="1" indent="-342900" algn="l" rtl="0">
              <a:lnSpc>
                <a:spcPct val="90000"/>
              </a:lnSpc>
              <a:spcBef>
                <a:spcPts val="500"/>
              </a:spcBef>
              <a:spcAft>
                <a:spcPts val="0"/>
              </a:spcAft>
              <a:buClr>
                <a:schemeClr val="lt1"/>
              </a:buClr>
              <a:buSzPts val="1800"/>
              <a:buChar char="•"/>
              <a:defRPr>
                <a:solidFill>
                  <a:schemeClr val="lt1"/>
                </a:solidFill>
              </a:defRPr>
            </a:lvl2pPr>
            <a:lvl3pPr marL="1371600" lvl="2" indent="-342900" algn="l" rtl="0">
              <a:lnSpc>
                <a:spcPct val="90000"/>
              </a:lnSpc>
              <a:spcBef>
                <a:spcPts val="500"/>
              </a:spcBef>
              <a:spcAft>
                <a:spcPts val="0"/>
              </a:spcAft>
              <a:buClr>
                <a:schemeClr val="lt1"/>
              </a:buClr>
              <a:buSzPts val="1800"/>
              <a:buChar char="•"/>
              <a:defRPr>
                <a:solidFill>
                  <a:schemeClr val="lt1"/>
                </a:solidFill>
              </a:defRPr>
            </a:lvl3pPr>
            <a:lvl4pPr marL="1828800" lvl="3" indent="-342900" algn="l" rtl="0">
              <a:lnSpc>
                <a:spcPct val="90000"/>
              </a:lnSpc>
              <a:spcBef>
                <a:spcPts val="500"/>
              </a:spcBef>
              <a:spcAft>
                <a:spcPts val="0"/>
              </a:spcAft>
              <a:buClr>
                <a:schemeClr val="lt1"/>
              </a:buClr>
              <a:buSzPts val="1800"/>
              <a:buChar char="•"/>
              <a:defRPr>
                <a:solidFill>
                  <a:schemeClr val="lt1"/>
                </a:solidFill>
              </a:defRPr>
            </a:lvl4pPr>
            <a:lvl5pPr marL="2286000" lvl="4" indent="-342900" algn="l" rtl="0">
              <a:lnSpc>
                <a:spcPct val="90000"/>
              </a:lnSpc>
              <a:spcBef>
                <a:spcPts val="500"/>
              </a:spcBef>
              <a:spcAft>
                <a:spcPts val="0"/>
              </a:spcAft>
              <a:buClr>
                <a:schemeClr val="lt1"/>
              </a:buClr>
              <a:buSzPts val="1800"/>
              <a:buChar char="•"/>
              <a:defRPr>
                <a:solidFill>
                  <a:schemeClr val="lt1"/>
                </a:solidFill>
              </a:defRPr>
            </a:lvl5pPr>
            <a:lvl6pPr marL="2743200" lvl="5" indent="-342900" algn="l" rtl="0">
              <a:lnSpc>
                <a:spcPct val="90000"/>
              </a:lnSpc>
              <a:spcBef>
                <a:spcPts val="500"/>
              </a:spcBef>
              <a:spcAft>
                <a:spcPts val="0"/>
              </a:spcAft>
              <a:buClr>
                <a:schemeClr val="lt1"/>
              </a:buClr>
              <a:buSzPts val="1800"/>
              <a:buChar char="•"/>
              <a:defRPr>
                <a:solidFill>
                  <a:schemeClr val="lt1"/>
                </a:solidFill>
              </a:defRPr>
            </a:lvl6pPr>
            <a:lvl7pPr marL="3200400" lvl="6" indent="-342900" algn="l" rtl="0">
              <a:lnSpc>
                <a:spcPct val="90000"/>
              </a:lnSpc>
              <a:spcBef>
                <a:spcPts val="500"/>
              </a:spcBef>
              <a:spcAft>
                <a:spcPts val="0"/>
              </a:spcAft>
              <a:buClr>
                <a:schemeClr val="lt1"/>
              </a:buClr>
              <a:buSzPts val="1800"/>
              <a:buChar char="•"/>
              <a:defRPr>
                <a:solidFill>
                  <a:schemeClr val="lt1"/>
                </a:solidFill>
              </a:defRPr>
            </a:lvl7pPr>
            <a:lvl8pPr marL="3657600" lvl="7" indent="-342900" algn="l" rtl="0">
              <a:lnSpc>
                <a:spcPct val="90000"/>
              </a:lnSpc>
              <a:spcBef>
                <a:spcPts val="500"/>
              </a:spcBef>
              <a:spcAft>
                <a:spcPts val="0"/>
              </a:spcAft>
              <a:buClr>
                <a:schemeClr val="lt1"/>
              </a:buClr>
              <a:buSzPts val="1800"/>
              <a:buChar char="•"/>
              <a:defRPr>
                <a:solidFill>
                  <a:schemeClr val="lt1"/>
                </a:solidFill>
              </a:defRPr>
            </a:lvl8pPr>
            <a:lvl9pPr marL="4114800" lvl="8" indent="-342900" algn="l" rtl="0">
              <a:lnSpc>
                <a:spcPct val="90000"/>
              </a:lnSpc>
              <a:spcBef>
                <a:spcPts val="500"/>
              </a:spcBef>
              <a:spcAft>
                <a:spcPts val="0"/>
              </a:spcAft>
              <a:buClr>
                <a:schemeClr val="lt1"/>
              </a:buClr>
              <a:buSzPts val="1800"/>
              <a:buChar char="•"/>
              <a:defRPr>
                <a:solidFill>
                  <a:schemeClr val="lt1"/>
                </a:solidFill>
              </a:defRPr>
            </a:lvl9pPr>
          </a:lstStyle>
          <a:p>
            <a:endParaRPr/>
          </a:p>
        </p:txBody>
      </p:sp>
      <p:sp>
        <p:nvSpPr>
          <p:cNvPr id="835" name="Google Shape;835;p125"/>
          <p:cNvSpPr txBox="1">
            <a:spLocks noGrp="1"/>
          </p:cNvSpPr>
          <p:nvPr>
            <p:ph type="title"/>
          </p:nvPr>
        </p:nvSpPr>
        <p:spPr>
          <a:xfrm>
            <a:off x="513000" y="655500"/>
            <a:ext cx="37542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1400"/>
              <a:buFont typeface="Roboto Black"/>
              <a:buNone/>
              <a:defRPr sz="4000" b="0">
                <a:solidFill>
                  <a:schemeClr val="lt1"/>
                </a:solidFill>
                <a:latin typeface="Roboto Black"/>
                <a:ea typeface="Roboto Black"/>
                <a:cs typeface="Roboto Black"/>
                <a:sym typeface="Roboto Black"/>
              </a:defRPr>
            </a:lvl1pPr>
            <a:lvl2pPr lvl="1"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2pPr>
            <a:lvl3pPr lvl="2"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3pPr>
            <a:lvl4pPr lvl="3"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4pPr>
            <a:lvl5pPr lvl="4"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5pPr>
            <a:lvl6pPr lvl="5"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6pPr>
            <a:lvl7pPr lvl="6"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7pPr>
            <a:lvl8pPr lvl="7"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8pPr>
            <a:lvl9pPr lvl="8"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9pPr>
          </a:lstStyle>
          <a:p>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Custom Layout 1 3 2 2 2">
  <p:cSld name="CUSTOM_2_3_2_2_2">
    <p:bg>
      <p:bgPr>
        <a:solidFill>
          <a:schemeClr val="accent2"/>
        </a:solidFill>
        <a:effectLst/>
      </p:bgPr>
    </p:bg>
    <p:spTree>
      <p:nvGrpSpPr>
        <p:cNvPr id="1" name="Shape 836"/>
        <p:cNvGrpSpPr/>
        <p:nvPr/>
      </p:nvGrpSpPr>
      <p:grpSpPr>
        <a:xfrm>
          <a:off x="0" y="0"/>
          <a:ext cx="0" cy="0"/>
          <a:chOff x="0" y="0"/>
          <a:chExt cx="0" cy="0"/>
        </a:xfrm>
      </p:grpSpPr>
      <p:sp>
        <p:nvSpPr>
          <p:cNvPr id="837" name="Google Shape;837;p126"/>
          <p:cNvSpPr/>
          <p:nvPr/>
        </p:nvSpPr>
        <p:spPr>
          <a:xfrm rot="5400000">
            <a:off x="0" y="150"/>
            <a:ext cx="6872100" cy="6871800"/>
          </a:xfrm>
          <a:prstGeom prst="rtTriangl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26"/>
          <p:cNvSpPr txBox="1">
            <a:spLocks noGrp="1"/>
          </p:cNvSpPr>
          <p:nvPr>
            <p:ph type="body" idx="1"/>
          </p:nvPr>
        </p:nvSpPr>
        <p:spPr>
          <a:xfrm>
            <a:off x="6324600" y="1341575"/>
            <a:ext cx="5362500" cy="48354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lt1"/>
              </a:buClr>
              <a:buSzPts val="1800"/>
              <a:buChar char="•"/>
              <a:defRPr>
                <a:solidFill>
                  <a:schemeClr val="lt1"/>
                </a:solidFill>
              </a:defRPr>
            </a:lvl1pPr>
            <a:lvl2pPr marL="914400" lvl="1" indent="-342900" algn="l" rtl="0">
              <a:lnSpc>
                <a:spcPct val="90000"/>
              </a:lnSpc>
              <a:spcBef>
                <a:spcPts val="500"/>
              </a:spcBef>
              <a:spcAft>
                <a:spcPts val="0"/>
              </a:spcAft>
              <a:buClr>
                <a:schemeClr val="lt1"/>
              </a:buClr>
              <a:buSzPts val="1800"/>
              <a:buChar char="•"/>
              <a:defRPr>
                <a:solidFill>
                  <a:schemeClr val="lt1"/>
                </a:solidFill>
              </a:defRPr>
            </a:lvl2pPr>
            <a:lvl3pPr marL="1371600" lvl="2" indent="-342900" algn="l" rtl="0">
              <a:lnSpc>
                <a:spcPct val="90000"/>
              </a:lnSpc>
              <a:spcBef>
                <a:spcPts val="500"/>
              </a:spcBef>
              <a:spcAft>
                <a:spcPts val="0"/>
              </a:spcAft>
              <a:buClr>
                <a:schemeClr val="lt1"/>
              </a:buClr>
              <a:buSzPts val="1800"/>
              <a:buChar char="•"/>
              <a:defRPr>
                <a:solidFill>
                  <a:schemeClr val="lt1"/>
                </a:solidFill>
              </a:defRPr>
            </a:lvl3pPr>
            <a:lvl4pPr marL="1828800" lvl="3" indent="-342900" algn="l" rtl="0">
              <a:lnSpc>
                <a:spcPct val="90000"/>
              </a:lnSpc>
              <a:spcBef>
                <a:spcPts val="500"/>
              </a:spcBef>
              <a:spcAft>
                <a:spcPts val="0"/>
              </a:spcAft>
              <a:buClr>
                <a:schemeClr val="lt1"/>
              </a:buClr>
              <a:buSzPts val="1800"/>
              <a:buChar char="•"/>
              <a:defRPr>
                <a:solidFill>
                  <a:schemeClr val="lt1"/>
                </a:solidFill>
              </a:defRPr>
            </a:lvl4pPr>
            <a:lvl5pPr marL="2286000" lvl="4" indent="-342900" algn="l" rtl="0">
              <a:lnSpc>
                <a:spcPct val="90000"/>
              </a:lnSpc>
              <a:spcBef>
                <a:spcPts val="500"/>
              </a:spcBef>
              <a:spcAft>
                <a:spcPts val="0"/>
              </a:spcAft>
              <a:buClr>
                <a:schemeClr val="lt1"/>
              </a:buClr>
              <a:buSzPts val="1800"/>
              <a:buChar char="•"/>
              <a:defRPr>
                <a:solidFill>
                  <a:schemeClr val="lt1"/>
                </a:solidFill>
              </a:defRPr>
            </a:lvl5pPr>
            <a:lvl6pPr marL="2743200" lvl="5" indent="-342900" algn="l" rtl="0">
              <a:lnSpc>
                <a:spcPct val="90000"/>
              </a:lnSpc>
              <a:spcBef>
                <a:spcPts val="500"/>
              </a:spcBef>
              <a:spcAft>
                <a:spcPts val="0"/>
              </a:spcAft>
              <a:buClr>
                <a:schemeClr val="lt1"/>
              </a:buClr>
              <a:buSzPts val="1800"/>
              <a:buChar char="•"/>
              <a:defRPr>
                <a:solidFill>
                  <a:schemeClr val="lt1"/>
                </a:solidFill>
              </a:defRPr>
            </a:lvl6pPr>
            <a:lvl7pPr marL="3200400" lvl="6" indent="-342900" algn="l" rtl="0">
              <a:lnSpc>
                <a:spcPct val="90000"/>
              </a:lnSpc>
              <a:spcBef>
                <a:spcPts val="500"/>
              </a:spcBef>
              <a:spcAft>
                <a:spcPts val="0"/>
              </a:spcAft>
              <a:buClr>
                <a:schemeClr val="lt1"/>
              </a:buClr>
              <a:buSzPts val="1800"/>
              <a:buChar char="•"/>
              <a:defRPr>
                <a:solidFill>
                  <a:schemeClr val="lt1"/>
                </a:solidFill>
              </a:defRPr>
            </a:lvl7pPr>
            <a:lvl8pPr marL="3657600" lvl="7" indent="-342900" algn="l" rtl="0">
              <a:lnSpc>
                <a:spcPct val="90000"/>
              </a:lnSpc>
              <a:spcBef>
                <a:spcPts val="500"/>
              </a:spcBef>
              <a:spcAft>
                <a:spcPts val="0"/>
              </a:spcAft>
              <a:buClr>
                <a:schemeClr val="lt1"/>
              </a:buClr>
              <a:buSzPts val="1800"/>
              <a:buChar char="•"/>
              <a:defRPr>
                <a:solidFill>
                  <a:schemeClr val="lt1"/>
                </a:solidFill>
              </a:defRPr>
            </a:lvl8pPr>
            <a:lvl9pPr marL="4114800" lvl="8" indent="-342900" algn="l" rtl="0">
              <a:lnSpc>
                <a:spcPct val="90000"/>
              </a:lnSpc>
              <a:spcBef>
                <a:spcPts val="500"/>
              </a:spcBef>
              <a:spcAft>
                <a:spcPts val="0"/>
              </a:spcAft>
              <a:buClr>
                <a:schemeClr val="lt1"/>
              </a:buClr>
              <a:buSzPts val="1800"/>
              <a:buChar char="•"/>
              <a:defRPr>
                <a:solidFill>
                  <a:schemeClr val="lt1"/>
                </a:solidFill>
              </a:defRPr>
            </a:lvl9pPr>
          </a:lstStyle>
          <a:p>
            <a:endParaRPr/>
          </a:p>
        </p:txBody>
      </p:sp>
      <p:sp>
        <p:nvSpPr>
          <p:cNvPr id="839" name="Google Shape;839;p126"/>
          <p:cNvSpPr txBox="1">
            <a:spLocks noGrp="1"/>
          </p:cNvSpPr>
          <p:nvPr>
            <p:ph type="title"/>
          </p:nvPr>
        </p:nvSpPr>
        <p:spPr>
          <a:xfrm>
            <a:off x="513000" y="655500"/>
            <a:ext cx="37542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2"/>
              </a:buClr>
              <a:buSzPts val="1400"/>
              <a:buFont typeface="Roboto Black"/>
              <a:buNone/>
              <a:defRPr sz="4000" b="0">
                <a:solidFill>
                  <a:schemeClr val="dk2"/>
                </a:solidFill>
                <a:latin typeface="Roboto Black"/>
                <a:ea typeface="Roboto Black"/>
                <a:cs typeface="Roboto Black"/>
                <a:sym typeface="Roboto Black"/>
              </a:defRPr>
            </a:lvl1pPr>
            <a:lvl2pPr lvl="1"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2pPr>
            <a:lvl3pPr lvl="2"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3pPr>
            <a:lvl4pPr lvl="3"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4pPr>
            <a:lvl5pPr lvl="4"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5pPr>
            <a:lvl6pPr lvl="5"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6pPr>
            <a:lvl7pPr lvl="6"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7pPr>
            <a:lvl8pPr lvl="7"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8pPr>
            <a:lvl9pPr lvl="8"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9pPr>
          </a:lstStyle>
          <a:p>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Custom Layout 1 3 2 2 1">
  <p:cSld name="CUSTOM_2_3_2_2_1">
    <p:bg>
      <p:bgPr>
        <a:solidFill>
          <a:schemeClr val="dk2"/>
        </a:solidFill>
        <a:effectLst/>
      </p:bgPr>
    </p:bg>
    <p:spTree>
      <p:nvGrpSpPr>
        <p:cNvPr id="1" name="Shape 840"/>
        <p:cNvGrpSpPr/>
        <p:nvPr/>
      </p:nvGrpSpPr>
      <p:grpSpPr>
        <a:xfrm>
          <a:off x="0" y="0"/>
          <a:ext cx="0" cy="0"/>
          <a:chOff x="0" y="0"/>
          <a:chExt cx="0" cy="0"/>
        </a:xfrm>
      </p:grpSpPr>
      <p:sp>
        <p:nvSpPr>
          <p:cNvPr id="841" name="Google Shape;841;p127"/>
          <p:cNvSpPr/>
          <p:nvPr/>
        </p:nvSpPr>
        <p:spPr>
          <a:xfrm rot="5400000">
            <a:off x="0" y="0"/>
            <a:ext cx="5943600" cy="59436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127"/>
          <p:cNvSpPr txBox="1">
            <a:spLocks noGrp="1"/>
          </p:cNvSpPr>
          <p:nvPr>
            <p:ph type="body" idx="1"/>
          </p:nvPr>
        </p:nvSpPr>
        <p:spPr>
          <a:xfrm>
            <a:off x="6324600" y="1341575"/>
            <a:ext cx="5362500" cy="48354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lt1"/>
              </a:buClr>
              <a:buSzPts val="1800"/>
              <a:buChar char="•"/>
              <a:defRPr>
                <a:solidFill>
                  <a:schemeClr val="lt1"/>
                </a:solidFill>
              </a:defRPr>
            </a:lvl1pPr>
            <a:lvl2pPr marL="914400" lvl="1" indent="-342900" algn="l" rtl="0">
              <a:lnSpc>
                <a:spcPct val="90000"/>
              </a:lnSpc>
              <a:spcBef>
                <a:spcPts val="500"/>
              </a:spcBef>
              <a:spcAft>
                <a:spcPts val="0"/>
              </a:spcAft>
              <a:buClr>
                <a:schemeClr val="lt1"/>
              </a:buClr>
              <a:buSzPts val="1800"/>
              <a:buChar char="•"/>
              <a:defRPr>
                <a:solidFill>
                  <a:schemeClr val="lt1"/>
                </a:solidFill>
              </a:defRPr>
            </a:lvl2pPr>
            <a:lvl3pPr marL="1371600" lvl="2" indent="-342900" algn="l" rtl="0">
              <a:lnSpc>
                <a:spcPct val="90000"/>
              </a:lnSpc>
              <a:spcBef>
                <a:spcPts val="500"/>
              </a:spcBef>
              <a:spcAft>
                <a:spcPts val="0"/>
              </a:spcAft>
              <a:buClr>
                <a:schemeClr val="lt1"/>
              </a:buClr>
              <a:buSzPts val="1800"/>
              <a:buChar char="•"/>
              <a:defRPr>
                <a:solidFill>
                  <a:schemeClr val="lt1"/>
                </a:solidFill>
              </a:defRPr>
            </a:lvl3pPr>
            <a:lvl4pPr marL="1828800" lvl="3" indent="-342900" algn="l" rtl="0">
              <a:lnSpc>
                <a:spcPct val="90000"/>
              </a:lnSpc>
              <a:spcBef>
                <a:spcPts val="500"/>
              </a:spcBef>
              <a:spcAft>
                <a:spcPts val="0"/>
              </a:spcAft>
              <a:buClr>
                <a:schemeClr val="lt1"/>
              </a:buClr>
              <a:buSzPts val="1800"/>
              <a:buChar char="•"/>
              <a:defRPr>
                <a:solidFill>
                  <a:schemeClr val="lt1"/>
                </a:solidFill>
              </a:defRPr>
            </a:lvl4pPr>
            <a:lvl5pPr marL="2286000" lvl="4" indent="-342900" algn="l" rtl="0">
              <a:lnSpc>
                <a:spcPct val="90000"/>
              </a:lnSpc>
              <a:spcBef>
                <a:spcPts val="500"/>
              </a:spcBef>
              <a:spcAft>
                <a:spcPts val="0"/>
              </a:spcAft>
              <a:buClr>
                <a:schemeClr val="lt1"/>
              </a:buClr>
              <a:buSzPts val="1800"/>
              <a:buChar char="•"/>
              <a:defRPr>
                <a:solidFill>
                  <a:schemeClr val="lt1"/>
                </a:solidFill>
              </a:defRPr>
            </a:lvl5pPr>
            <a:lvl6pPr marL="2743200" lvl="5" indent="-342900" algn="l" rtl="0">
              <a:lnSpc>
                <a:spcPct val="90000"/>
              </a:lnSpc>
              <a:spcBef>
                <a:spcPts val="500"/>
              </a:spcBef>
              <a:spcAft>
                <a:spcPts val="0"/>
              </a:spcAft>
              <a:buClr>
                <a:schemeClr val="lt1"/>
              </a:buClr>
              <a:buSzPts val="1800"/>
              <a:buChar char="•"/>
              <a:defRPr>
                <a:solidFill>
                  <a:schemeClr val="lt1"/>
                </a:solidFill>
              </a:defRPr>
            </a:lvl6pPr>
            <a:lvl7pPr marL="3200400" lvl="6" indent="-342900" algn="l" rtl="0">
              <a:lnSpc>
                <a:spcPct val="90000"/>
              </a:lnSpc>
              <a:spcBef>
                <a:spcPts val="500"/>
              </a:spcBef>
              <a:spcAft>
                <a:spcPts val="0"/>
              </a:spcAft>
              <a:buClr>
                <a:schemeClr val="lt1"/>
              </a:buClr>
              <a:buSzPts val="1800"/>
              <a:buChar char="•"/>
              <a:defRPr>
                <a:solidFill>
                  <a:schemeClr val="lt1"/>
                </a:solidFill>
              </a:defRPr>
            </a:lvl7pPr>
            <a:lvl8pPr marL="3657600" lvl="7" indent="-342900" algn="l" rtl="0">
              <a:lnSpc>
                <a:spcPct val="90000"/>
              </a:lnSpc>
              <a:spcBef>
                <a:spcPts val="500"/>
              </a:spcBef>
              <a:spcAft>
                <a:spcPts val="0"/>
              </a:spcAft>
              <a:buClr>
                <a:schemeClr val="lt1"/>
              </a:buClr>
              <a:buSzPts val="1800"/>
              <a:buChar char="•"/>
              <a:defRPr>
                <a:solidFill>
                  <a:schemeClr val="lt1"/>
                </a:solidFill>
              </a:defRPr>
            </a:lvl8pPr>
            <a:lvl9pPr marL="4114800" lvl="8" indent="-342900" algn="l" rtl="0">
              <a:lnSpc>
                <a:spcPct val="90000"/>
              </a:lnSpc>
              <a:spcBef>
                <a:spcPts val="500"/>
              </a:spcBef>
              <a:spcAft>
                <a:spcPts val="0"/>
              </a:spcAft>
              <a:buClr>
                <a:schemeClr val="lt1"/>
              </a:buClr>
              <a:buSzPts val="1800"/>
              <a:buChar char="•"/>
              <a:defRPr>
                <a:solidFill>
                  <a:schemeClr val="lt1"/>
                </a:solidFill>
              </a:defRPr>
            </a:lvl9pPr>
          </a:lstStyle>
          <a:p>
            <a:endParaRPr/>
          </a:p>
        </p:txBody>
      </p:sp>
      <p:sp>
        <p:nvSpPr>
          <p:cNvPr id="843" name="Google Shape;843;p127"/>
          <p:cNvSpPr txBox="1">
            <a:spLocks noGrp="1"/>
          </p:cNvSpPr>
          <p:nvPr>
            <p:ph type="title"/>
          </p:nvPr>
        </p:nvSpPr>
        <p:spPr>
          <a:xfrm>
            <a:off x="513000" y="655500"/>
            <a:ext cx="37542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1400"/>
              <a:buFont typeface="Roboto Black"/>
              <a:buNone/>
              <a:defRPr sz="4000" b="0">
                <a:solidFill>
                  <a:schemeClr val="lt1"/>
                </a:solidFill>
                <a:latin typeface="Roboto Black"/>
                <a:ea typeface="Roboto Black"/>
                <a:cs typeface="Roboto Black"/>
                <a:sym typeface="Roboto Black"/>
              </a:defRPr>
            </a:lvl1pPr>
            <a:lvl2pPr lvl="1"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2pPr>
            <a:lvl3pPr lvl="2"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3pPr>
            <a:lvl4pPr lvl="3"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4pPr>
            <a:lvl5pPr lvl="4"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5pPr>
            <a:lvl6pPr lvl="5"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6pPr>
            <a:lvl7pPr lvl="6"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7pPr>
            <a:lvl8pPr lvl="7"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8pPr>
            <a:lvl9pPr lvl="8"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9pPr>
          </a:lstStyle>
          <a:p>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Custom Layout 1 3 2 2 1 1">
  <p:cSld name="CUSTOM_2_3_2_2_1_1">
    <p:bg>
      <p:bgPr>
        <a:solidFill>
          <a:schemeClr val="dk2"/>
        </a:solidFill>
        <a:effectLst/>
      </p:bgPr>
    </p:bg>
    <p:spTree>
      <p:nvGrpSpPr>
        <p:cNvPr id="1" name="Shape 844"/>
        <p:cNvGrpSpPr/>
        <p:nvPr/>
      </p:nvGrpSpPr>
      <p:grpSpPr>
        <a:xfrm>
          <a:off x="0" y="0"/>
          <a:ext cx="0" cy="0"/>
          <a:chOff x="0" y="0"/>
          <a:chExt cx="0" cy="0"/>
        </a:xfrm>
      </p:grpSpPr>
      <p:sp>
        <p:nvSpPr>
          <p:cNvPr id="845" name="Google Shape;845;p128"/>
          <p:cNvSpPr/>
          <p:nvPr/>
        </p:nvSpPr>
        <p:spPr>
          <a:xfrm rot="5400000">
            <a:off x="0" y="0"/>
            <a:ext cx="2481000" cy="2481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128"/>
          <p:cNvSpPr txBox="1">
            <a:spLocks noGrp="1"/>
          </p:cNvSpPr>
          <p:nvPr>
            <p:ph type="body" idx="1"/>
          </p:nvPr>
        </p:nvSpPr>
        <p:spPr>
          <a:xfrm>
            <a:off x="6324600" y="1341575"/>
            <a:ext cx="5362500" cy="48354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lt1"/>
              </a:buClr>
              <a:buSzPts val="1800"/>
              <a:buChar char="•"/>
              <a:defRPr>
                <a:solidFill>
                  <a:schemeClr val="lt1"/>
                </a:solidFill>
              </a:defRPr>
            </a:lvl1pPr>
            <a:lvl2pPr marL="914400" lvl="1" indent="-342900" algn="l" rtl="0">
              <a:lnSpc>
                <a:spcPct val="90000"/>
              </a:lnSpc>
              <a:spcBef>
                <a:spcPts val="500"/>
              </a:spcBef>
              <a:spcAft>
                <a:spcPts val="0"/>
              </a:spcAft>
              <a:buClr>
                <a:schemeClr val="lt1"/>
              </a:buClr>
              <a:buSzPts val="1800"/>
              <a:buChar char="•"/>
              <a:defRPr>
                <a:solidFill>
                  <a:schemeClr val="lt1"/>
                </a:solidFill>
              </a:defRPr>
            </a:lvl2pPr>
            <a:lvl3pPr marL="1371600" lvl="2" indent="-342900" algn="l" rtl="0">
              <a:lnSpc>
                <a:spcPct val="90000"/>
              </a:lnSpc>
              <a:spcBef>
                <a:spcPts val="500"/>
              </a:spcBef>
              <a:spcAft>
                <a:spcPts val="0"/>
              </a:spcAft>
              <a:buClr>
                <a:schemeClr val="lt1"/>
              </a:buClr>
              <a:buSzPts val="1800"/>
              <a:buChar char="•"/>
              <a:defRPr>
                <a:solidFill>
                  <a:schemeClr val="lt1"/>
                </a:solidFill>
              </a:defRPr>
            </a:lvl3pPr>
            <a:lvl4pPr marL="1828800" lvl="3" indent="-342900" algn="l" rtl="0">
              <a:lnSpc>
                <a:spcPct val="90000"/>
              </a:lnSpc>
              <a:spcBef>
                <a:spcPts val="500"/>
              </a:spcBef>
              <a:spcAft>
                <a:spcPts val="0"/>
              </a:spcAft>
              <a:buClr>
                <a:schemeClr val="lt1"/>
              </a:buClr>
              <a:buSzPts val="1800"/>
              <a:buChar char="•"/>
              <a:defRPr>
                <a:solidFill>
                  <a:schemeClr val="lt1"/>
                </a:solidFill>
              </a:defRPr>
            </a:lvl4pPr>
            <a:lvl5pPr marL="2286000" lvl="4" indent="-342900" algn="l" rtl="0">
              <a:lnSpc>
                <a:spcPct val="90000"/>
              </a:lnSpc>
              <a:spcBef>
                <a:spcPts val="500"/>
              </a:spcBef>
              <a:spcAft>
                <a:spcPts val="0"/>
              </a:spcAft>
              <a:buClr>
                <a:schemeClr val="lt1"/>
              </a:buClr>
              <a:buSzPts val="1800"/>
              <a:buChar char="•"/>
              <a:defRPr>
                <a:solidFill>
                  <a:schemeClr val="lt1"/>
                </a:solidFill>
              </a:defRPr>
            </a:lvl5pPr>
            <a:lvl6pPr marL="2743200" lvl="5" indent="-342900" algn="l" rtl="0">
              <a:lnSpc>
                <a:spcPct val="90000"/>
              </a:lnSpc>
              <a:spcBef>
                <a:spcPts val="500"/>
              </a:spcBef>
              <a:spcAft>
                <a:spcPts val="0"/>
              </a:spcAft>
              <a:buClr>
                <a:schemeClr val="lt1"/>
              </a:buClr>
              <a:buSzPts val="1800"/>
              <a:buChar char="•"/>
              <a:defRPr>
                <a:solidFill>
                  <a:schemeClr val="lt1"/>
                </a:solidFill>
              </a:defRPr>
            </a:lvl6pPr>
            <a:lvl7pPr marL="3200400" lvl="6" indent="-342900" algn="l" rtl="0">
              <a:lnSpc>
                <a:spcPct val="90000"/>
              </a:lnSpc>
              <a:spcBef>
                <a:spcPts val="500"/>
              </a:spcBef>
              <a:spcAft>
                <a:spcPts val="0"/>
              </a:spcAft>
              <a:buClr>
                <a:schemeClr val="lt1"/>
              </a:buClr>
              <a:buSzPts val="1800"/>
              <a:buChar char="•"/>
              <a:defRPr>
                <a:solidFill>
                  <a:schemeClr val="lt1"/>
                </a:solidFill>
              </a:defRPr>
            </a:lvl7pPr>
            <a:lvl8pPr marL="3657600" lvl="7" indent="-342900" algn="l" rtl="0">
              <a:lnSpc>
                <a:spcPct val="90000"/>
              </a:lnSpc>
              <a:spcBef>
                <a:spcPts val="500"/>
              </a:spcBef>
              <a:spcAft>
                <a:spcPts val="0"/>
              </a:spcAft>
              <a:buClr>
                <a:schemeClr val="lt1"/>
              </a:buClr>
              <a:buSzPts val="1800"/>
              <a:buChar char="•"/>
              <a:defRPr>
                <a:solidFill>
                  <a:schemeClr val="lt1"/>
                </a:solidFill>
              </a:defRPr>
            </a:lvl8pPr>
            <a:lvl9pPr marL="4114800" lvl="8" indent="-342900" algn="l" rtl="0">
              <a:lnSpc>
                <a:spcPct val="90000"/>
              </a:lnSpc>
              <a:spcBef>
                <a:spcPts val="500"/>
              </a:spcBef>
              <a:spcAft>
                <a:spcPts val="0"/>
              </a:spcAft>
              <a:buClr>
                <a:schemeClr val="lt1"/>
              </a:buClr>
              <a:buSzPts val="1800"/>
              <a:buChar char="•"/>
              <a:defRPr>
                <a:solidFill>
                  <a:schemeClr val="lt1"/>
                </a:solidFill>
              </a:defRPr>
            </a:lvl9pPr>
          </a:lstStyle>
          <a:p>
            <a:endParaRPr/>
          </a:p>
        </p:txBody>
      </p:sp>
      <p:sp>
        <p:nvSpPr>
          <p:cNvPr id="847" name="Google Shape;847;p128"/>
          <p:cNvSpPr txBox="1">
            <a:spLocks noGrp="1"/>
          </p:cNvSpPr>
          <p:nvPr>
            <p:ph type="title"/>
          </p:nvPr>
        </p:nvSpPr>
        <p:spPr>
          <a:xfrm>
            <a:off x="513000" y="2766150"/>
            <a:ext cx="37542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1400"/>
              <a:buFont typeface="Roboto Black"/>
              <a:buNone/>
              <a:defRPr sz="4000" b="0">
                <a:solidFill>
                  <a:schemeClr val="lt1"/>
                </a:solidFill>
                <a:latin typeface="Roboto Black"/>
                <a:ea typeface="Roboto Black"/>
                <a:cs typeface="Roboto Black"/>
                <a:sym typeface="Roboto Black"/>
              </a:defRPr>
            </a:lvl1pPr>
            <a:lvl2pPr lvl="1"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2pPr>
            <a:lvl3pPr lvl="2"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3pPr>
            <a:lvl4pPr lvl="3"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4pPr>
            <a:lvl5pPr lvl="4"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5pPr>
            <a:lvl6pPr lvl="5"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6pPr>
            <a:lvl7pPr lvl="6"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7pPr>
            <a:lvl8pPr lvl="7"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8pPr>
            <a:lvl9pPr lvl="8"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9pPr>
          </a:lstStyle>
          <a:p>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Custom Layout 1 3 2 2 1 1 1">
  <p:cSld name="CUSTOM_2_3_2_2_1_1_1">
    <p:bg>
      <p:bgPr>
        <a:solidFill>
          <a:schemeClr val="dk2"/>
        </a:solidFill>
        <a:effectLst/>
      </p:bgPr>
    </p:bg>
    <p:spTree>
      <p:nvGrpSpPr>
        <p:cNvPr id="1" name="Shape 848"/>
        <p:cNvGrpSpPr/>
        <p:nvPr/>
      </p:nvGrpSpPr>
      <p:grpSpPr>
        <a:xfrm>
          <a:off x="0" y="0"/>
          <a:ext cx="0" cy="0"/>
          <a:chOff x="0" y="0"/>
          <a:chExt cx="0" cy="0"/>
        </a:xfrm>
      </p:grpSpPr>
      <p:sp>
        <p:nvSpPr>
          <p:cNvPr id="849" name="Google Shape;849;p129"/>
          <p:cNvSpPr/>
          <p:nvPr/>
        </p:nvSpPr>
        <p:spPr>
          <a:xfrm rot="5400000">
            <a:off x="0" y="0"/>
            <a:ext cx="2481000" cy="24810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129"/>
          <p:cNvSpPr txBox="1">
            <a:spLocks noGrp="1"/>
          </p:cNvSpPr>
          <p:nvPr>
            <p:ph type="body" idx="1"/>
          </p:nvPr>
        </p:nvSpPr>
        <p:spPr>
          <a:xfrm>
            <a:off x="6324600" y="1341575"/>
            <a:ext cx="5362500" cy="48354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lt1"/>
              </a:buClr>
              <a:buSzPts val="1800"/>
              <a:buChar char="•"/>
              <a:defRPr>
                <a:solidFill>
                  <a:schemeClr val="lt1"/>
                </a:solidFill>
              </a:defRPr>
            </a:lvl1pPr>
            <a:lvl2pPr marL="914400" lvl="1" indent="-342900" algn="l" rtl="0">
              <a:lnSpc>
                <a:spcPct val="90000"/>
              </a:lnSpc>
              <a:spcBef>
                <a:spcPts val="500"/>
              </a:spcBef>
              <a:spcAft>
                <a:spcPts val="0"/>
              </a:spcAft>
              <a:buClr>
                <a:schemeClr val="lt1"/>
              </a:buClr>
              <a:buSzPts val="1800"/>
              <a:buChar char="•"/>
              <a:defRPr>
                <a:solidFill>
                  <a:schemeClr val="lt1"/>
                </a:solidFill>
              </a:defRPr>
            </a:lvl2pPr>
            <a:lvl3pPr marL="1371600" lvl="2" indent="-342900" algn="l" rtl="0">
              <a:lnSpc>
                <a:spcPct val="90000"/>
              </a:lnSpc>
              <a:spcBef>
                <a:spcPts val="500"/>
              </a:spcBef>
              <a:spcAft>
                <a:spcPts val="0"/>
              </a:spcAft>
              <a:buClr>
                <a:schemeClr val="lt1"/>
              </a:buClr>
              <a:buSzPts val="1800"/>
              <a:buChar char="•"/>
              <a:defRPr>
                <a:solidFill>
                  <a:schemeClr val="lt1"/>
                </a:solidFill>
              </a:defRPr>
            </a:lvl3pPr>
            <a:lvl4pPr marL="1828800" lvl="3" indent="-342900" algn="l" rtl="0">
              <a:lnSpc>
                <a:spcPct val="90000"/>
              </a:lnSpc>
              <a:spcBef>
                <a:spcPts val="500"/>
              </a:spcBef>
              <a:spcAft>
                <a:spcPts val="0"/>
              </a:spcAft>
              <a:buClr>
                <a:schemeClr val="lt1"/>
              </a:buClr>
              <a:buSzPts val="1800"/>
              <a:buChar char="•"/>
              <a:defRPr>
                <a:solidFill>
                  <a:schemeClr val="lt1"/>
                </a:solidFill>
              </a:defRPr>
            </a:lvl4pPr>
            <a:lvl5pPr marL="2286000" lvl="4" indent="-342900" algn="l" rtl="0">
              <a:lnSpc>
                <a:spcPct val="90000"/>
              </a:lnSpc>
              <a:spcBef>
                <a:spcPts val="500"/>
              </a:spcBef>
              <a:spcAft>
                <a:spcPts val="0"/>
              </a:spcAft>
              <a:buClr>
                <a:schemeClr val="lt1"/>
              </a:buClr>
              <a:buSzPts val="1800"/>
              <a:buChar char="•"/>
              <a:defRPr>
                <a:solidFill>
                  <a:schemeClr val="lt1"/>
                </a:solidFill>
              </a:defRPr>
            </a:lvl5pPr>
            <a:lvl6pPr marL="2743200" lvl="5" indent="-342900" algn="l" rtl="0">
              <a:lnSpc>
                <a:spcPct val="90000"/>
              </a:lnSpc>
              <a:spcBef>
                <a:spcPts val="500"/>
              </a:spcBef>
              <a:spcAft>
                <a:spcPts val="0"/>
              </a:spcAft>
              <a:buClr>
                <a:schemeClr val="lt1"/>
              </a:buClr>
              <a:buSzPts val="1800"/>
              <a:buChar char="•"/>
              <a:defRPr>
                <a:solidFill>
                  <a:schemeClr val="lt1"/>
                </a:solidFill>
              </a:defRPr>
            </a:lvl6pPr>
            <a:lvl7pPr marL="3200400" lvl="6" indent="-342900" algn="l" rtl="0">
              <a:lnSpc>
                <a:spcPct val="90000"/>
              </a:lnSpc>
              <a:spcBef>
                <a:spcPts val="500"/>
              </a:spcBef>
              <a:spcAft>
                <a:spcPts val="0"/>
              </a:spcAft>
              <a:buClr>
                <a:schemeClr val="lt1"/>
              </a:buClr>
              <a:buSzPts val="1800"/>
              <a:buChar char="•"/>
              <a:defRPr>
                <a:solidFill>
                  <a:schemeClr val="lt1"/>
                </a:solidFill>
              </a:defRPr>
            </a:lvl7pPr>
            <a:lvl8pPr marL="3657600" lvl="7" indent="-342900" algn="l" rtl="0">
              <a:lnSpc>
                <a:spcPct val="90000"/>
              </a:lnSpc>
              <a:spcBef>
                <a:spcPts val="500"/>
              </a:spcBef>
              <a:spcAft>
                <a:spcPts val="0"/>
              </a:spcAft>
              <a:buClr>
                <a:schemeClr val="lt1"/>
              </a:buClr>
              <a:buSzPts val="1800"/>
              <a:buChar char="•"/>
              <a:defRPr>
                <a:solidFill>
                  <a:schemeClr val="lt1"/>
                </a:solidFill>
              </a:defRPr>
            </a:lvl8pPr>
            <a:lvl9pPr marL="4114800" lvl="8" indent="-342900" algn="l" rtl="0">
              <a:lnSpc>
                <a:spcPct val="90000"/>
              </a:lnSpc>
              <a:spcBef>
                <a:spcPts val="500"/>
              </a:spcBef>
              <a:spcAft>
                <a:spcPts val="0"/>
              </a:spcAft>
              <a:buClr>
                <a:schemeClr val="lt1"/>
              </a:buClr>
              <a:buSzPts val="1800"/>
              <a:buChar char="•"/>
              <a:defRPr>
                <a:solidFill>
                  <a:schemeClr val="lt1"/>
                </a:solidFill>
              </a:defRPr>
            </a:lvl9pPr>
          </a:lstStyle>
          <a:p>
            <a:endParaRPr/>
          </a:p>
        </p:txBody>
      </p:sp>
      <p:sp>
        <p:nvSpPr>
          <p:cNvPr id="851" name="Google Shape;851;p129"/>
          <p:cNvSpPr txBox="1">
            <a:spLocks noGrp="1"/>
          </p:cNvSpPr>
          <p:nvPr>
            <p:ph type="title"/>
          </p:nvPr>
        </p:nvSpPr>
        <p:spPr>
          <a:xfrm>
            <a:off x="513000" y="2766150"/>
            <a:ext cx="37542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1400"/>
              <a:buFont typeface="Roboto Black"/>
              <a:buNone/>
              <a:defRPr sz="4000" b="0">
                <a:solidFill>
                  <a:schemeClr val="lt1"/>
                </a:solidFill>
                <a:latin typeface="Roboto Black"/>
                <a:ea typeface="Roboto Black"/>
                <a:cs typeface="Roboto Black"/>
                <a:sym typeface="Roboto Black"/>
              </a:defRPr>
            </a:lvl1pPr>
            <a:lvl2pPr lvl="1"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2pPr>
            <a:lvl3pPr lvl="2"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3pPr>
            <a:lvl4pPr lvl="3"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4pPr>
            <a:lvl5pPr lvl="4"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5pPr>
            <a:lvl6pPr lvl="5"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6pPr>
            <a:lvl7pPr lvl="6"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7pPr>
            <a:lvl8pPr lvl="7"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8pPr>
            <a:lvl9pPr lvl="8"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9pPr>
          </a:lstStyle>
          <a:p>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Custom Layout 1 3 2 1">
  <p:cSld name="CUSTOM_2_3_2_1">
    <p:bg>
      <p:bgPr>
        <a:solidFill>
          <a:schemeClr val="accent2"/>
        </a:solidFill>
        <a:effectLst/>
      </p:bgPr>
    </p:bg>
    <p:spTree>
      <p:nvGrpSpPr>
        <p:cNvPr id="1" name="Shape 852"/>
        <p:cNvGrpSpPr/>
        <p:nvPr/>
      </p:nvGrpSpPr>
      <p:grpSpPr>
        <a:xfrm>
          <a:off x="0" y="0"/>
          <a:ext cx="0" cy="0"/>
          <a:chOff x="0" y="0"/>
          <a:chExt cx="0" cy="0"/>
        </a:xfrm>
      </p:grpSpPr>
      <p:sp>
        <p:nvSpPr>
          <p:cNvPr id="853" name="Google Shape;853;p130"/>
          <p:cNvSpPr txBox="1">
            <a:spLocks noGrp="1"/>
          </p:cNvSpPr>
          <p:nvPr>
            <p:ph type="title"/>
          </p:nvPr>
        </p:nvSpPr>
        <p:spPr>
          <a:xfrm>
            <a:off x="360500" y="15875"/>
            <a:ext cx="112560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2"/>
              </a:buClr>
              <a:buSzPts val="1400"/>
              <a:buFont typeface="Roboto Black"/>
              <a:buNone/>
              <a:defRPr sz="4000" b="0">
                <a:solidFill>
                  <a:schemeClr val="dk2"/>
                </a:solidFill>
                <a:latin typeface="Roboto Black"/>
                <a:ea typeface="Roboto Black"/>
                <a:cs typeface="Roboto Black"/>
                <a:sym typeface="Roboto Black"/>
              </a:defRPr>
            </a:lvl1pPr>
            <a:lvl2pPr lvl="1" rtl="0">
              <a:spcBef>
                <a:spcPts val="0"/>
              </a:spcBef>
              <a:spcAft>
                <a:spcPts val="0"/>
              </a:spcAft>
              <a:buClr>
                <a:schemeClr val="dk2"/>
              </a:buClr>
              <a:buSzPts val="1400"/>
              <a:buFont typeface="Roboto Condensed"/>
              <a:buNone/>
              <a:defRPr b="1">
                <a:solidFill>
                  <a:schemeClr val="dk2"/>
                </a:solidFill>
                <a:latin typeface="Roboto Condensed"/>
                <a:ea typeface="Roboto Condensed"/>
                <a:cs typeface="Roboto Condensed"/>
                <a:sym typeface="Roboto Condensed"/>
              </a:defRPr>
            </a:lvl2pPr>
            <a:lvl3pPr lvl="2" rtl="0">
              <a:spcBef>
                <a:spcPts val="0"/>
              </a:spcBef>
              <a:spcAft>
                <a:spcPts val="0"/>
              </a:spcAft>
              <a:buClr>
                <a:schemeClr val="dk2"/>
              </a:buClr>
              <a:buSzPts val="1400"/>
              <a:buFont typeface="Roboto Condensed"/>
              <a:buNone/>
              <a:defRPr b="1">
                <a:solidFill>
                  <a:schemeClr val="dk2"/>
                </a:solidFill>
                <a:latin typeface="Roboto Condensed"/>
                <a:ea typeface="Roboto Condensed"/>
                <a:cs typeface="Roboto Condensed"/>
                <a:sym typeface="Roboto Condensed"/>
              </a:defRPr>
            </a:lvl3pPr>
            <a:lvl4pPr lvl="3" rtl="0">
              <a:spcBef>
                <a:spcPts val="0"/>
              </a:spcBef>
              <a:spcAft>
                <a:spcPts val="0"/>
              </a:spcAft>
              <a:buClr>
                <a:schemeClr val="dk2"/>
              </a:buClr>
              <a:buSzPts val="1400"/>
              <a:buFont typeface="Roboto Condensed"/>
              <a:buNone/>
              <a:defRPr b="1">
                <a:solidFill>
                  <a:schemeClr val="dk2"/>
                </a:solidFill>
                <a:latin typeface="Roboto Condensed"/>
                <a:ea typeface="Roboto Condensed"/>
                <a:cs typeface="Roboto Condensed"/>
                <a:sym typeface="Roboto Condensed"/>
              </a:defRPr>
            </a:lvl4pPr>
            <a:lvl5pPr lvl="4" rtl="0">
              <a:spcBef>
                <a:spcPts val="0"/>
              </a:spcBef>
              <a:spcAft>
                <a:spcPts val="0"/>
              </a:spcAft>
              <a:buClr>
                <a:schemeClr val="dk2"/>
              </a:buClr>
              <a:buSzPts val="1400"/>
              <a:buFont typeface="Roboto Condensed"/>
              <a:buNone/>
              <a:defRPr b="1">
                <a:solidFill>
                  <a:schemeClr val="dk2"/>
                </a:solidFill>
                <a:latin typeface="Roboto Condensed"/>
                <a:ea typeface="Roboto Condensed"/>
                <a:cs typeface="Roboto Condensed"/>
                <a:sym typeface="Roboto Condensed"/>
              </a:defRPr>
            </a:lvl5pPr>
            <a:lvl6pPr lvl="5" rtl="0">
              <a:spcBef>
                <a:spcPts val="0"/>
              </a:spcBef>
              <a:spcAft>
                <a:spcPts val="0"/>
              </a:spcAft>
              <a:buClr>
                <a:schemeClr val="dk2"/>
              </a:buClr>
              <a:buSzPts val="1400"/>
              <a:buFont typeface="Roboto Condensed"/>
              <a:buNone/>
              <a:defRPr b="1">
                <a:solidFill>
                  <a:schemeClr val="dk2"/>
                </a:solidFill>
                <a:latin typeface="Roboto Condensed"/>
                <a:ea typeface="Roboto Condensed"/>
                <a:cs typeface="Roboto Condensed"/>
                <a:sym typeface="Roboto Condensed"/>
              </a:defRPr>
            </a:lvl6pPr>
            <a:lvl7pPr lvl="6" rtl="0">
              <a:spcBef>
                <a:spcPts val="0"/>
              </a:spcBef>
              <a:spcAft>
                <a:spcPts val="0"/>
              </a:spcAft>
              <a:buClr>
                <a:schemeClr val="dk2"/>
              </a:buClr>
              <a:buSzPts val="1400"/>
              <a:buFont typeface="Roboto Condensed"/>
              <a:buNone/>
              <a:defRPr b="1">
                <a:solidFill>
                  <a:schemeClr val="dk2"/>
                </a:solidFill>
                <a:latin typeface="Roboto Condensed"/>
                <a:ea typeface="Roboto Condensed"/>
                <a:cs typeface="Roboto Condensed"/>
                <a:sym typeface="Roboto Condensed"/>
              </a:defRPr>
            </a:lvl7pPr>
            <a:lvl8pPr lvl="7" rtl="0">
              <a:spcBef>
                <a:spcPts val="0"/>
              </a:spcBef>
              <a:spcAft>
                <a:spcPts val="0"/>
              </a:spcAft>
              <a:buClr>
                <a:schemeClr val="dk2"/>
              </a:buClr>
              <a:buSzPts val="1400"/>
              <a:buFont typeface="Roboto Condensed"/>
              <a:buNone/>
              <a:defRPr b="1">
                <a:solidFill>
                  <a:schemeClr val="dk2"/>
                </a:solidFill>
                <a:latin typeface="Roboto Condensed"/>
                <a:ea typeface="Roboto Condensed"/>
                <a:cs typeface="Roboto Condensed"/>
                <a:sym typeface="Roboto Condensed"/>
              </a:defRPr>
            </a:lvl8pPr>
            <a:lvl9pPr lvl="8" rtl="0">
              <a:spcBef>
                <a:spcPts val="0"/>
              </a:spcBef>
              <a:spcAft>
                <a:spcPts val="0"/>
              </a:spcAft>
              <a:buClr>
                <a:schemeClr val="dk2"/>
              </a:buClr>
              <a:buSzPts val="1400"/>
              <a:buFont typeface="Roboto Condensed"/>
              <a:buNone/>
              <a:defRPr b="1">
                <a:solidFill>
                  <a:schemeClr val="dk2"/>
                </a:solidFill>
                <a:latin typeface="Roboto Condensed"/>
                <a:ea typeface="Roboto Condensed"/>
                <a:cs typeface="Roboto Condensed"/>
                <a:sym typeface="Roboto Condensed"/>
              </a:defRPr>
            </a:lvl9pPr>
          </a:lstStyle>
          <a:p>
            <a:endParaRPr/>
          </a:p>
        </p:txBody>
      </p:sp>
      <p:sp>
        <p:nvSpPr>
          <p:cNvPr id="854" name="Google Shape;854;p130"/>
          <p:cNvSpPr txBox="1">
            <a:spLocks noGrp="1"/>
          </p:cNvSpPr>
          <p:nvPr>
            <p:ph type="body" idx="1"/>
          </p:nvPr>
        </p:nvSpPr>
        <p:spPr>
          <a:xfrm>
            <a:off x="360500" y="1341575"/>
            <a:ext cx="11326500" cy="48354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lt1"/>
              </a:buClr>
              <a:buSzPts val="1800"/>
              <a:buChar char="•"/>
              <a:defRPr>
                <a:solidFill>
                  <a:schemeClr val="lt1"/>
                </a:solidFill>
              </a:defRPr>
            </a:lvl1pPr>
            <a:lvl2pPr marL="914400" lvl="1" indent="-342900" algn="l" rtl="0">
              <a:lnSpc>
                <a:spcPct val="90000"/>
              </a:lnSpc>
              <a:spcBef>
                <a:spcPts val="500"/>
              </a:spcBef>
              <a:spcAft>
                <a:spcPts val="0"/>
              </a:spcAft>
              <a:buClr>
                <a:schemeClr val="lt1"/>
              </a:buClr>
              <a:buSzPts val="1800"/>
              <a:buChar char="•"/>
              <a:defRPr>
                <a:solidFill>
                  <a:schemeClr val="lt1"/>
                </a:solidFill>
              </a:defRPr>
            </a:lvl2pPr>
            <a:lvl3pPr marL="1371600" lvl="2" indent="-342900" algn="l" rtl="0">
              <a:lnSpc>
                <a:spcPct val="90000"/>
              </a:lnSpc>
              <a:spcBef>
                <a:spcPts val="500"/>
              </a:spcBef>
              <a:spcAft>
                <a:spcPts val="0"/>
              </a:spcAft>
              <a:buClr>
                <a:schemeClr val="lt1"/>
              </a:buClr>
              <a:buSzPts val="1800"/>
              <a:buChar char="•"/>
              <a:defRPr>
                <a:solidFill>
                  <a:schemeClr val="lt1"/>
                </a:solidFill>
              </a:defRPr>
            </a:lvl3pPr>
            <a:lvl4pPr marL="1828800" lvl="3" indent="-342900" algn="l" rtl="0">
              <a:lnSpc>
                <a:spcPct val="90000"/>
              </a:lnSpc>
              <a:spcBef>
                <a:spcPts val="500"/>
              </a:spcBef>
              <a:spcAft>
                <a:spcPts val="0"/>
              </a:spcAft>
              <a:buClr>
                <a:schemeClr val="lt1"/>
              </a:buClr>
              <a:buSzPts val="1800"/>
              <a:buChar char="•"/>
              <a:defRPr>
                <a:solidFill>
                  <a:schemeClr val="lt1"/>
                </a:solidFill>
              </a:defRPr>
            </a:lvl4pPr>
            <a:lvl5pPr marL="2286000" lvl="4" indent="-342900" algn="l" rtl="0">
              <a:lnSpc>
                <a:spcPct val="90000"/>
              </a:lnSpc>
              <a:spcBef>
                <a:spcPts val="500"/>
              </a:spcBef>
              <a:spcAft>
                <a:spcPts val="0"/>
              </a:spcAft>
              <a:buClr>
                <a:schemeClr val="lt1"/>
              </a:buClr>
              <a:buSzPts val="1800"/>
              <a:buChar char="•"/>
              <a:defRPr>
                <a:solidFill>
                  <a:schemeClr val="lt1"/>
                </a:solidFill>
              </a:defRPr>
            </a:lvl5pPr>
            <a:lvl6pPr marL="2743200" lvl="5" indent="-342900" algn="l" rtl="0">
              <a:lnSpc>
                <a:spcPct val="90000"/>
              </a:lnSpc>
              <a:spcBef>
                <a:spcPts val="500"/>
              </a:spcBef>
              <a:spcAft>
                <a:spcPts val="0"/>
              </a:spcAft>
              <a:buClr>
                <a:schemeClr val="lt1"/>
              </a:buClr>
              <a:buSzPts val="1800"/>
              <a:buChar char="•"/>
              <a:defRPr>
                <a:solidFill>
                  <a:schemeClr val="lt1"/>
                </a:solidFill>
              </a:defRPr>
            </a:lvl6pPr>
            <a:lvl7pPr marL="3200400" lvl="6" indent="-342900" algn="l" rtl="0">
              <a:lnSpc>
                <a:spcPct val="90000"/>
              </a:lnSpc>
              <a:spcBef>
                <a:spcPts val="500"/>
              </a:spcBef>
              <a:spcAft>
                <a:spcPts val="0"/>
              </a:spcAft>
              <a:buClr>
                <a:schemeClr val="lt1"/>
              </a:buClr>
              <a:buSzPts val="1800"/>
              <a:buChar char="•"/>
              <a:defRPr>
                <a:solidFill>
                  <a:schemeClr val="lt1"/>
                </a:solidFill>
              </a:defRPr>
            </a:lvl7pPr>
            <a:lvl8pPr marL="3657600" lvl="7" indent="-342900" algn="l" rtl="0">
              <a:lnSpc>
                <a:spcPct val="90000"/>
              </a:lnSpc>
              <a:spcBef>
                <a:spcPts val="500"/>
              </a:spcBef>
              <a:spcAft>
                <a:spcPts val="0"/>
              </a:spcAft>
              <a:buClr>
                <a:schemeClr val="lt1"/>
              </a:buClr>
              <a:buSzPts val="1800"/>
              <a:buChar char="•"/>
              <a:defRPr>
                <a:solidFill>
                  <a:schemeClr val="lt1"/>
                </a:solidFill>
              </a:defRPr>
            </a:lvl8pPr>
            <a:lvl9pPr marL="4114800" lvl="8" indent="-342900" algn="l" rtl="0">
              <a:lnSpc>
                <a:spcPct val="90000"/>
              </a:lnSpc>
              <a:spcBef>
                <a:spcPts val="500"/>
              </a:spcBef>
              <a:spcAft>
                <a:spcPts val="0"/>
              </a:spcAft>
              <a:buClr>
                <a:schemeClr val="lt1"/>
              </a:buClr>
              <a:buSzPts val="1800"/>
              <a:buChar char="•"/>
              <a:defRPr>
                <a:solidFill>
                  <a:schemeClr val="lt1"/>
                </a:solidFill>
              </a:defRPr>
            </a:lvl9pPr>
          </a:lstStyle>
          <a:p>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ransition Slide">
  <p:cSld name="CUSTOM_2_3_1">
    <p:bg>
      <p:bgPr>
        <a:solidFill>
          <a:schemeClr val="dk2"/>
        </a:solidFill>
        <a:effectLst/>
      </p:bgPr>
    </p:bg>
    <p:spTree>
      <p:nvGrpSpPr>
        <p:cNvPr id="1" name="Shape 855"/>
        <p:cNvGrpSpPr/>
        <p:nvPr/>
      </p:nvGrpSpPr>
      <p:grpSpPr>
        <a:xfrm>
          <a:off x="0" y="0"/>
          <a:ext cx="0" cy="0"/>
          <a:chOff x="0" y="0"/>
          <a:chExt cx="0" cy="0"/>
        </a:xfrm>
      </p:grpSpPr>
      <p:sp>
        <p:nvSpPr>
          <p:cNvPr id="856" name="Google Shape;856;p131"/>
          <p:cNvSpPr>
            <a:spLocks noGrp="1"/>
          </p:cNvSpPr>
          <p:nvPr>
            <p:ph type="pic" idx="2"/>
          </p:nvPr>
        </p:nvSpPr>
        <p:spPr>
          <a:xfrm>
            <a:off x="7975450" y="0"/>
            <a:ext cx="4237800" cy="6858000"/>
          </a:xfrm>
          <a:prstGeom prst="rect">
            <a:avLst/>
          </a:prstGeom>
          <a:noFill/>
          <a:ln>
            <a:noFill/>
          </a:ln>
        </p:spPr>
      </p:sp>
      <p:sp>
        <p:nvSpPr>
          <p:cNvPr id="857" name="Google Shape;857;p131"/>
          <p:cNvSpPr txBox="1">
            <a:spLocks noGrp="1"/>
          </p:cNvSpPr>
          <p:nvPr>
            <p:ph type="title"/>
          </p:nvPr>
        </p:nvSpPr>
        <p:spPr>
          <a:xfrm>
            <a:off x="360500" y="3391375"/>
            <a:ext cx="7503300" cy="839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accent3"/>
              </a:buClr>
              <a:buSzPts val="1400"/>
              <a:buFont typeface="Roboto Condensed"/>
              <a:buNone/>
              <a:defRPr sz="4000" b="1">
                <a:solidFill>
                  <a:schemeClr val="accent3"/>
                </a:solidFill>
                <a:latin typeface="Roboto Condensed"/>
                <a:ea typeface="Roboto Condensed"/>
                <a:cs typeface="Roboto Condensed"/>
                <a:sym typeface="Roboto Condensed"/>
              </a:defRPr>
            </a:lvl1pPr>
            <a:lvl2pPr lvl="1"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2pPr>
            <a:lvl3pPr lvl="2"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3pPr>
            <a:lvl4pPr lvl="3"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4pPr>
            <a:lvl5pPr lvl="4"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5pPr>
            <a:lvl6pPr lvl="5"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6pPr>
            <a:lvl7pPr lvl="6"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7pPr>
            <a:lvl8pPr lvl="7"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8pPr>
            <a:lvl9pPr lvl="8"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9pPr>
          </a:lstStyle>
          <a:p>
            <a:endParaRPr/>
          </a:p>
        </p:txBody>
      </p:sp>
      <p:sp>
        <p:nvSpPr>
          <p:cNvPr id="858" name="Google Shape;858;p131"/>
          <p:cNvSpPr txBox="1">
            <a:spLocks noGrp="1"/>
          </p:cNvSpPr>
          <p:nvPr>
            <p:ph type="title" idx="3"/>
          </p:nvPr>
        </p:nvSpPr>
        <p:spPr>
          <a:xfrm>
            <a:off x="360500" y="4291300"/>
            <a:ext cx="71217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4100"/>
              <a:buFont typeface="Roboto"/>
              <a:buNone/>
              <a:defRPr sz="6700">
                <a:solidFill>
                  <a:schemeClr val="lt1"/>
                </a:solidFill>
                <a:latin typeface="Roboto"/>
                <a:ea typeface="Roboto"/>
                <a:cs typeface="Roboto"/>
                <a:sym typeface="Roboto"/>
              </a:defRPr>
            </a:lvl1pPr>
            <a:lvl2pPr lvl="1" rtl="0">
              <a:spcBef>
                <a:spcPts val="0"/>
              </a:spcBef>
              <a:spcAft>
                <a:spcPts val="0"/>
              </a:spcAft>
              <a:buClr>
                <a:srgbClr val="0E416B"/>
              </a:buClr>
              <a:buSzPts val="4100"/>
              <a:buFont typeface="Roboto Condensed"/>
              <a:buNone/>
              <a:defRPr sz="4500" b="1">
                <a:solidFill>
                  <a:srgbClr val="0E416B"/>
                </a:solidFill>
                <a:latin typeface="Roboto Condensed"/>
                <a:ea typeface="Roboto Condensed"/>
                <a:cs typeface="Roboto Condensed"/>
                <a:sym typeface="Roboto Condensed"/>
              </a:defRPr>
            </a:lvl2pPr>
            <a:lvl3pPr lvl="2" rtl="0">
              <a:spcBef>
                <a:spcPts val="0"/>
              </a:spcBef>
              <a:spcAft>
                <a:spcPts val="0"/>
              </a:spcAft>
              <a:buClr>
                <a:srgbClr val="0E416B"/>
              </a:buClr>
              <a:buSzPts val="4100"/>
              <a:buFont typeface="Roboto Condensed"/>
              <a:buNone/>
              <a:defRPr sz="4500" b="1">
                <a:solidFill>
                  <a:srgbClr val="0E416B"/>
                </a:solidFill>
                <a:latin typeface="Roboto Condensed"/>
                <a:ea typeface="Roboto Condensed"/>
                <a:cs typeface="Roboto Condensed"/>
                <a:sym typeface="Roboto Condensed"/>
              </a:defRPr>
            </a:lvl3pPr>
            <a:lvl4pPr lvl="3" rtl="0">
              <a:spcBef>
                <a:spcPts val="0"/>
              </a:spcBef>
              <a:spcAft>
                <a:spcPts val="0"/>
              </a:spcAft>
              <a:buClr>
                <a:srgbClr val="0E416B"/>
              </a:buClr>
              <a:buSzPts val="4100"/>
              <a:buFont typeface="Roboto Condensed"/>
              <a:buNone/>
              <a:defRPr sz="4500" b="1">
                <a:solidFill>
                  <a:srgbClr val="0E416B"/>
                </a:solidFill>
                <a:latin typeface="Roboto Condensed"/>
                <a:ea typeface="Roboto Condensed"/>
                <a:cs typeface="Roboto Condensed"/>
                <a:sym typeface="Roboto Condensed"/>
              </a:defRPr>
            </a:lvl4pPr>
            <a:lvl5pPr lvl="4" rtl="0">
              <a:spcBef>
                <a:spcPts val="0"/>
              </a:spcBef>
              <a:spcAft>
                <a:spcPts val="0"/>
              </a:spcAft>
              <a:buClr>
                <a:srgbClr val="0E416B"/>
              </a:buClr>
              <a:buSzPts val="4100"/>
              <a:buFont typeface="Roboto Condensed"/>
              <a:buNone/>
              <a:defRPr sz="4500" b="1">
                <a:solidFill>
                  <a:srgbClr val="0E416B"/>
                </a:solidFill>
                <a:latin typeface="Roboto Condensed"/>
                <a:ea typeface="Roboto Condensed"/>
                <a:cs typeface="Roboto Condensed"/>
                <a:sym typeface="Roboto Condensed"/>
              </a:defRPr>
            </a:lvl5pPr>
            <a:lvl6pPr lvl="5" rtl="0">
              <a:spcBef>
                <a:spcPts val="0"/>
              </a:spcBef>
              <a:spcAft>
                <a:spcPts val="0"/>
              </a:spcAft>
              <a:buClr>
                <a:srgbClr val="0E416B"/>
              </a:buClr>
              <a:buSzPts val="4100"/>
              <a:buFont typeface="Roboto Condensed"/>
              <a:buNone/>
              <a:defRPr sz="4500" b="1">
                <a:solidFill>
                  <a:srgbClr val="0E416B"/>
                </a:solidFill>
                <a:latin typeface="Roboto Condensed"/>
                <a:ea typeface="Roboto Condensed"/>
                <a:cs typeface="Roboto Condensed"/>
                <a:sym typeface="Roboto Condensed"/>
              </a:defRPr>
            </a:lvl6pPr>
            <a:lvl7pPr lvl="6" rtl="0">
              <a:spcBef>
                <a:spcPts val="0"/>
              </a:spcBef>
              <a:spcAft>
                <a:spcPts val="0"/>
              </a:spcAft>
              <a:buClr>
                <a:srgbClr val="0E416B"/>
              </a:buClr>
              <a:buSzPts val="4100"/>
              <a:buFont typeface="Roboto Condensed"/>
              <a:buNone/>
              <a:defRPr sz="4500" b="1">
                <a:solidFill>
                  <a:srgbClr val="0E416B"/>
                </a:solidFill>
                <a:latin typeface="Roboto Condensed"/>
                <a:ea typeface="Roboto Condensed"/>
                <a:cs typeface="Roboto Condensed"/>
                <a:sym typeface="Roboto Condensed"/>
              </a:defRPr>
            </a:lvl7pPr>
            <a:lvl8pPr lvl="7" rtl="0">
              <a:spcBef>
                <a:spcPts val="0"/>
              </a:spcBef>
              <a:spcAft>
                <a:spcPts val="0"/>
              </a:spcAft>
              <a:buClr>
                <a:srgbClr val="0E416B"/>
              </a:buClr>
              <a:buSzPts val="4100"/>
              <a:buFont typeface="Roboto Condensed"/>
              <a:buNone/>
              <a:defRPr sz="4500" b="1">
                <a:solidFill>
                  <a:srgbClr val="0E416B"/>
                </a:solidFill>
                <a:latin typeface="Roboto Condensed"/>
                <a:ea typeface="Roboto Condensed"/>
                <a:cs typeface="Roboto Condensed"/>
                <a:sym typeface="Roboto Condensed"/>
              </a:defRPr>
            </a:lvl8pPr>
            <a:lvl9pPr lvl="8" rtl="0">
              <a:spcBef>
                <a:spcPts val="0"/>
              </a:spcBef>
              <a:spcAft>
                <a:spcPts val="0"/>
              </a:spcAft>
              <a:buClr>
                <a:srgbClr val="0E416B"/>
              </a:buClr>
              <a:buSzPts val="4100"/>
              <a:buFont typeface="Roboto Condensed"/>
              <a:buNone/>
              <a:defRPr sz="4500" b="1">
                <a:solidFill>
                  <a:srgbClr val="0E416B"/>
                </a:solidFill>
                <a:latin typeface="Roboto Condensed"/>
                <a:ea typeface="Roboto Condensed"/>
                <a:cs typeface="Roboto Condensed"/>
                <a:sym typeface="Roboto Condensed"/>
              </a:defRPr>
            </a:lvl9pPr>
          </a:lstStyle>
          <a:p>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Transition Slide">
  <p:cSld name="CUSTOM_2_3_1_1">
    <p:bg>
      <p:bgPr>
        <a:solidFill>
          <a:schemeClr val="accent2"/>
        </a:solidFill>
        <a:effectLst/>
      </p:bgPr>
    </p:bg>
    <p:spTree>
      <p:nvGrpSpPr>
        <p:cNvPr id="1" name="Shape 859"/>
        <p:cNvGrpSpPr/>
        <p:nvPr/>
      </p:nvGrpSpPr>
      <p:grpSpPr>
        <a:xfrm>
          <a:off x="0" y="0"/>
          <a:ext cx="0" cy="0"/>
          <a:chOff x="0" y="0"/>
          <a:chExt cx="0" cy="0"/>
        </a:xfrm>
      </p:grpSpPr>
      <p:sp>
        <p:nvSpPr>
          <p:cNvPr id="860" name="Google Shape;860;p132"/>
          <p:cNvSpPr>
            <a:spLocks noGrp="1"/>
          </p:cNvSpPr>
          <p:nvPr>
            <p:ph type="pic" idx="2"/>
          </p:nvPr>
        </p:nvSpPr>
        <p:spPr>
          <a:xfrm>
            <a:off x="7975450" y="0"/>
            <a:ext cx="4237800" cy="6858000"/>
          </a:xfrm>
          <a:prstGeom prst="rect">
            <a:avLst/>
          </a:prstGeom>
          <a:noFill/>
          <a:ln>
            <a:noFill/>
          </a:ln>
        </p:spPr>
      </p:sp>
      <p:sp>
        <p:nvSpPr>
          <p:cNvPr id="861" name="Google Shape;861;p132"/>
          <p:cNvSpPr txBox="1">
            <a:spLocks noGrp="1"/>
          </p:cNvSpPr>
          <p:nvPr>
            <p:ph type="title"/>
          </p:nvPr>
        </p:nvSpPr>
        <p:spPr>
          <a:xfrm>
            <a:off x="360500" y="3391375"/>
            <a:ext cx="7503300" cy="839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2"/>
              </a:buClr>
              <a:buSzPts val="1400"/>
              <a:buFont typeface="Roboto Condensed"/>
              <a:buNone/>
              <a:defRPr sz="4000" b="1">
                <a:solidFill>
                  <a:schemeClr val="dk2"/>
                </a:solidFill>
                <a:latin typeface="Roboto Condensed"/>
                <a:ea typeface="Roboto Condensed"/>
                <a:cs typeface="Roboto Condensed"/>
                <a:sym typeface="Roboto Condensed"/>
              </a:defRPr>
            </a:lvl1pPr>
            <a:lvl2pPr lvl="1"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2pPr>
            <a:lvl3pPr lvl="2"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3pPr>
            <a:lvl4pPr lvl="3"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4pPr>
            <a:lvl5pPr lvl="4"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5pPr>
            <a:lvl6pPr lvl="5"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6pPr>
            <a:lvl7pPr lvl="6"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7pPr>
            <a:lvl8pPr lvl="7"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8pPr>
            <a:lvl9pPr lvl="8"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9pPr>
          </a:lstStyle>
          <a:p>
            <a:endParaRPr/>
          </a:p>
        </p:txBody>
      </p:sp>
      <p:sp>
        <p:nvSpPr>
          <p:cNvPr id="862" name="Google Shape;862;p132"/>
          <p:cNvSpPr txBox="1">
            <a:spLocks noGrp="1"/>
          </p:cNvSpPr>
          <p:nvPr>
            <p:ph type="title" idx="3"/>
          </p:nvPr>
        </p:nvSpPr>
        <p:spPr>
          <a:xfrm>
            <a:off x="360500" y="4291300"/>
            <a:ext cx="71217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4100"/>
              <a:buFont typeface="Roboto"/>
              <a:buNone/>
              <a:defRPr sz="6700">
                <a:solidFill>
                  <a:schemeClr val="lt1"/>
                </a:solidFill>
                <a:latin typeface="Roboto"/>
                <a:ea typeface="Roboto"/>
                <a:cs typeface="Roboto"/>
                <a:sym typeface="Roboto"/>
              </a:defRPr>
            </a:lvl1pPr>
            <a:lvl2pPr lvl="1" rtl="0">
              <a:spcBef>
                <a:spcPts val="0"/>
              </a:spcBef>
              <a:spcAft>
                <a:spcPts val="0"/>
              </a:spcAft>
              <a:buClr>
                <a:srgbClr val="0E416B"/>
              </a:buClr>
              <a:buSzPts val="4100"/>
              <a:buFont typeface="Roboto Condensed"/>
              <a:buNone/>
              <a:defRPr sz="4500" b="1">
                <a:solidFill>
                  <a:srgbClr val="0E416B"/>
                </a:solidFill>
                <a:latin typeface="Roboto Condensed"/>
                <a:ea typeface="Roboto Condensed"/>
                <a:cs typeface="Roboto Condensed"/>
                <a:sym typeface="Roboto Condensed"/>
              </a:defRPr>
            </a:lvl2pPr>
            <a:lvl3pPr lvl="2" rtl="0">
              <a:spcBef>
                <a:spcPts val="0"/>
              </a:spcBef>
              <a:spcAft>
                <a:spcPts val="0"/>
              </a:spcAft>
              <a:buClr>
                <a:srgbClr val="0E416B"/>
              </a:buClr>
              <a:buSzPts val="4100"/>
              <a:buFont typeface="Roboto Condensed"/>
              <a:buNone/>
              <a:defRPr sz="4500" b="1">
                <a:solidFill>
                  <a:srgbClr val="0E416B"/>
                </a:solidFill>
                <a:latin typeface="Roboto Condensed"/>
                <a:ea typeface="Roboto Condensed"/>
                <a:cs typeface="Roboto Condensed"/>
                <a:sym typeface="Roboto Condensed"/>
              </a:defRPr>
            </a:lvl3pPr>
            <a:lvl4pPr lvl="3" rtl="0">
              <a:spcBef>
                <a:spcPts val="0"/>
              </a:spcBef>
              <a:spcAft>
                <a:spcPts val="0"/>
              </a:spcAft>
              <a:buClr>
                <a:srgbClr val="0E416B"/>
              </a:buClr>
              <a:buSzPts val="4100"/>
              <a:buFont typeface="Roboto Condensed"/>
              <a:buNone/>
              <a:defRPr sz="4500" b="1">
                <a:solidFill>
                  <a:srgbClr val="0E416B"/>
                </a:solidFill>
                <a:latin typeface="Roboto Condensed"/>
                <a:ea typeface="Roboto Condensed"/>
                <a:cs typeface="Roboto Condensed"/>
                <a:sym typeface="Roboto Condensed"/>
              </a:defRPr>
            </a:lvl4pPr>
            <a:lvl5pPr lvl="4" rtl="0">
              <a:spcBef>
                <a:spcPts val="0"/>
              </a:spcBef>
              <a:spcAft>
                <a:spcPts val="0"/>
              </a:spcAft>
              <a:buClr>
                <a:srgbClr val="0E416B"/>
              </a:buClr>
              <a:buSzPts val="4100"/>
              <a:buFont typeface="Roboto Condensed"/>
              <a:buNone/>
              <a:defRPr sz="4500" b="1">
                <a:solidFill>
                  <a:srgbClr val="0E416B"/>
                </a:solidFill>
                <a:latin typeface="Roboto Condensed"/>
                <a:ea typeface="Roboto Condensed"/>
                <a:cs typeface="Roboto Condensed"/>
                <a:sym typeface="Roboto Condensed"/>
              </a:defRPr>
            </a:lvl5pPr>
            <a:lvl6pPr lvl="5" rtl="0">
              <a:spcBef>
                <a:spcPts val="0"/>
              </a:spcBef>
              <a:spcAft>
                <a:spcPts val="0"/>
              </a:spcAft>
              <a:buClr>
                <a:srgbClr val="0E416B"/>
              </a:buClr>
              <a:buSzPts val="4100"/>
              <a:buFont typeface="Roboto Condensed"/>
              <a:buNone/>
              <a:defRPr sz="4500" b="1">
                <a:solidFill>
                  <a:srgbClr val="0E416B"/>
                </a:solidFill>
                <a:latin typeface="Roboto Condensed"/>
                <a:ea typeface="Roboto Condensed"/>
                <a:cs typeface="Roboto Condensed"/>
                <a:sym typeface="Roboto Condensed"/>
              </a:defRPr>
            </a:lvl6pPr>
            <a:lvl7pPr lvl="6" rtl="0">
              <a:spcBef>
                <a:spcPts val="0"/>
              </a:spcBef>
              <a:spcAft>
                <a:spcPts val="0"/>
              </a:spcAft>
              <a:buClr>
                <a:srgbClr val="0E416B"/>
              </a:buClr>
              <a:buSzPts val="4100"/>
              <a:buFont typeface="Roboto Condensed"/>
              <a:buNone/>
              <a:defRPr sz="4500" b="1">
                <a:solidFill>
                  <a:srgbClr val="0E416B"/>
                </a:solidFill>
                <a:latin typeface="Roboto Condensed"/>
                <a:ea typeface="Roboto Condensed"/>
                <a:cs typeface="Roboto Condensed"/>
                <a:sym typeface="Roboto Condensed"/>
              </a:defRPr>
            </a:lvl7pPr>
            <a:lvl8pPr lvl="7" rtl="0">
              <a:spcBef>
                <a:spcPts val="0"/>
              </a:spcBef>
              <a:spcAft>
                <a:spcPts val="0"/>
              </a:spcAft>
              <a:buClr>
                <a:srgbClr val="0E416B"/>
              </a:buClr>
              <a:buSzPts val="4100"/>
              <a:buFont typeface="Roboto Condensed"/>
              <a:buNone/>
              <a:defRPr sz="4500" b="1">
                <a:solidFill>
                  <a:srgbClr val="0E416B"/>
                </a:solidFill>
                <a:latin typeface="Roboto Condensed"/>
                <a:ea typeface="Roboto Condensed"/>
                <a:cs typeface="Roboto Condensed"/>
                <a:sym typeface="Roboto Condensed"/>
              </a:defRPr>
            </a:lvl8pPr>
            <a:lvl9pPr lvl="8" rtl="0">
              <a:spcBef>
                <a:spcPts val="0"/>
              </a:spcBef>
              <a:spcAft>
                <a:spcPts val="0"/>
              </a:spcAft>
              <a:buClr>
                <a:srgbClr val="0E416B"/>
              </a:buClr>
              <a:buSzPts val="4100"/>
              <a:buFont typeface="Roboto Condensed"/>
              <a:buNone/>
              <a:defRPr sz="4500" b="1">
                <a:solidFill>
                  <a:srgbClr val="0E416B"/>
                </a:solidFill>
                <a:latin typeface="Roboto Condensed"/>
                <a:ea typeface="Roboto Condensed"/>
                <a:cs typeface="Roboto Condensed"/>
                <a:sym typeface="Roboto Condensed"/>
              </a:defRPr>
            </a:lvl9pPr>
          </a:lstStyle>
          <a:p>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Transition Slide">
  <p:cSld name="CUSTOM_2_2_1">
    <p:spTree>
      <p:nvGrpSpPr>
        <p:cNvPr id="1" name="Shape 863"/>
        <p:cNvGrpSpPr/>
        <p:nvPr/>
      </p:nvGrpSpPr>
      <p:grpSpPr>
        <a:xfrm>
          <a:off x="0" y="0"/>
          <a:ext cx="0" cy="0"/>
          <a:chOff x="0" y="0"/>
          <a:chExt cx="0" cy="0"/>
        </a:xfrm>
      </p:grpSpPr>
      <p:sp>
        <p:nvSpPr>
          <p:cNvPr id="864" name="Google Shape;864;p133"/>
          <p:cNvSpPr/>
          <p:nvPr/>
        </p:nvSpPr>
        <p:spPr>
          <a:xfrm>
            <a:off x="-9400" y="4231200"/>
            <a:ext cx="12213300" cy="26268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133"/>
          <p:cNvSpPr>
            <a:spLocks noGrp="1"/>
          </p:cNvSpPr>
          <p:nvPr>
            <p:ph type="pic" idx="2"/>
          </p:nvPr>
        </p:nvSpPr>
        <p:spPr>
          <a:xfrm>
            <a:off x="0" y="0"/>
            <a:ext cx="12213300" cy="4231200"/>
          </a:xfrm>
          <a:prstGeom prst="rect">
            <a:avLst/>
          </a:prstGeom>
          <a:noFill/>
          <a:ln>
            <a:noFill/>
          </a:ln>
        </p:spPr>
      </p:sp>
      <p:sp>
        <p:nvSpPr>
          <p:cNvPr id="866" name="Google Shape;866;p133"/>
          <p:cNvSpPr txBox="1">
            <a:spLocks noGrp="1"/>
          </p:cNvSpPr>
          <p:nvPr>
            <p:ph type="title"/>
          </p:nvPr>
        </p:nvSpPr>
        <p:spPr>
          <a:xfrm>
            <a:off x="859100" y="488175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1400"/>
              <a:buFont typeface="Roboto Black"/>
              <a:buNone/>
              <a:defRPr sz="4000" b="0">
                <a:solidFill>
                  <a:schemeClr val="lt1"/>
                </a:solidFill>
                <a:latin typeface="Roboto Black"/>
                <a:ea typeface="Roboto Black"/>
                <a:cs typeface="Roboto Black"/>
                <a:sym typeface="Roboto Black"/>
              </a:defRPr>
            </a:lvl1pPr>
            <a:lvl2pPr lvl="1"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2pPr>
            <a:lvl3pPr lvl="2"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3pPr>
            <a:lvl4pPr lvl="3"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4pPr>
            <a:lvl5pPr lvl="4"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5pPr>
            <a:lvl6pPr lvl="5"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6pPr>
            <a:lvl7pPr lvl="6"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7pPr>
            <a:lvl8pPr lvl="7"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8pPr>
            <a:lvl9pPr lvl="8"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9pPr>
          </a:lstStyle>
          <a:p>
            <a:endParaRPr/>
          </a:p>
        </p:txBody>
      </p:sp>
      <p:pic>
        <p:nvPicPr>
          <p:cNvPr id="867" name="Google Shape;867;p133"/>
          <p:cNvPicPr preferRelativeResize="0"/>
          <p:nvPr/>
        </p:nvPicPr>
        <p:blipFill>
          <a:blip r:embed="rId2">
            <a:alphaModFix/>
          </a:blip>
          <a:stretch>
            <a:fillRect/>
          </a:stretch>
        </p:blipFill>
        <p:spPr>
          <a:xfrm>
            <a:off x="431523" y="5210776"/>
            <a:ext cx="323075" cy="667652"/>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ransition Slide 4">
  <p:cSld name="CUSTOM_3_2_3">
    <p:spTree>
      <p:nvGrpSpPr>
        <p:cNvPr id="1" name="Shape 89"/>
        <p:cNvGrpSpPr/>
        <p:nvPr/>
      </p:nvGrpSpPr>
      <p:grpSpPr>
        <a:xfrm>
          <a:off x="0" y="0"/>
          <a:ext cx="0" cy="0"/>
          <a:chOff x="0" y="0"/>
          <a:chExt cx="0" cy="0"/>
        </a:xfrm>
      </p:grpSpPr>
      <p:pic>
        <p:nvPicPr>
          <p:cNvPr id="90" name="Google Shape;90;p14"/>
          <p:cNvPicPr preferRelativeResize="0"/>
          <p:nvPr/>
        </p:nvPicPr>
        <p:blipFill rotWithShape="1">
          <a:blip r:embed="rId2">
            <a:alphaModFix/>
          </a:blip>
          <a:srcRect t="129" r="10225" b="129"/>
          <a:stretch/>
        </p:blipFill>
        <p:spPr>
          <a:xfrm>
            <a:off x="5790400" y="-156625"/>
            <a:ext cx="6821898" cy="5051251"/>
          </a:xfrm>
          <a:prstGeom prst="rect">
            <a:avLst/>
          </a:prstGeom>
          <a:noFill/>
          <a:ln>
            <a:noFill/>
          </a:ln>
        </p:spPr>
      </p:pic>
      <p:sp>
        <p:nvSpPr>
          <p:cNvPr id="91" name="Google Shape;91;p14"/>
          <p:cNvSpPr/>
          <p:nvPr/>
        </p:nvSpPr>
        <p:spPr>
          <a:xfrm rot="-5400000">
            <a:off x="7790700" y="2456675"/>
            <a:ext cx="4401300" cy="44013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4"/>
          <p:cNvSpPr/>
          <p:nvPr/>
        </p:nvSpPr>
        <p:spPr>
          <a:xfrm rot="-2700000">
            <a:off x="-1341531" y="-1258050"/>
            <a:ext cx="9231562" cy="10474231"/>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4"/>
          <p:cNvSpPr txBox="1">
            <a:spLocks noGrp="1"/>
          </p:cNvSpPr>
          <p:nvPr>
            <p:ph type="title"/>
          </p:nvPr>
        </p:nvSpPr>
        <p:spPr>
          <a:xfrm>
            <a:off x="1023300" y="2398200"/>
            <a:ext cx="4853700" cy="1413000"/>
          </a:xfrm>
          <a:prstGeom prst="rect">
            <a:avLst/>
          </a:prstGeom>
        </p:spPr>
        <p:txBody>
          <a:bodyPr spcFirstLastPara="1" wrap="square" lIns="91425" tIns="45700" rIns="91425" bIns="45700" anchor="b" anchorCtr="0">
            <a:noAutofit/>
          </a:bodyPr>
          <a:lstStyle>
            <a:lvl1pPr lvl="0" rtl="0">
              <a:spcBef>
                <a:spcPts val="0"/>
              </a:spcBef>
              <a:spcAft>
                <a:spcPts val="0"/>
              </a:spcAft>
              <a:buClr>
                <a:schemeClr val="lt1"/>
              </a:buClr>
              <a:buSzPts val="5000"/>
              <a:buFont typeface="Roboto Black"/>
              <a:buNone/>
              <a:defRPr sz="5000" b="0">
                <a:solidFill>
                  <a:schemeClr val="lt1"/>
                </a:solidFill>
                <a:latin typeface="Roboto Black"/>
                <a:ea typeface="Roboto Black"/>
                <a:cs typeface="Roboto Black"/>
                <a:sym typeface="Roboto Black"/>
              </a:defRPr>
            </a:lvl1pPr>
            <a:lvl2pPr lvl="1" rtl="0">
              <a:spcBef>
                <a:spcPts val="0"/>
              </a:spcBef>
              <a:spcAft>
                <a:spcPts val="0"/>
              </a:spcAft>
              <a:buSzPts val="1400"/>
              <a:buNone/>
              <a:defRPr>
                <a:latin typeface="Roboto"/>
                <a:ea typeface="Roboto"/>
                <a:cs typeface="Roboto"/>
                <a:sym typeface="Roboto"/>
              </a:defRPr>
            </a:lvl2pPr>
            <a:lvl3pPr lvl="2" rtl="0">
              <a:spcBef>
                <a:spcPts val="0"/>
              </a:spcBef>
              <a:spcAft>
                <a:spcPts val="0"/>
              </a:spcAft>
              <a:buSzPts val="1400"/>
              <a:buNone/>
              <a:defRPr>
                <a:latin typeface="Roboto"/>
                <a:ea typeface="Roboto"/>
                <a:cs typeface="Roboto"/>
                <a:sym typeface="Roboto"/>
              </a:defRPr>
            </a:lvl3pPr>
            <a:lvl4pPr lvl="3" rtl="0">
              <a:spcBef>
                <a:spcPts val="0"/>
              </a:spcBef>
              <a:spcAft>
                <a:spcPts val="0"/>
              </a:spcAft>
              <a:buSzPts val="1400"/>
              <a:buNone/>
              <a:defRPr>
                <a:latin typeface="Roboto"/>
                <a:ea typeface="Roboto"/>
                <a:cs typeface="Roboto"/>
                <a:sym typeface="Roboto"/>
              </a:defRPr>
            </a:lvl4pPr>
            <a:lvl5pPr lvl="4" rtl="0">
              <a:spcBef>
                <a:spcPts val="0"/>
              </a:spcBef>
              <a:spcAft>
                <a:spcPts val="0"/>
              </a:spcAft>
              <a:buSzPts val="1400"/>
              <a:buNone/>
              <a:defRPr>
                <a:latin typeface="Roboto"/>
                <a:ea typeface="Roboto"/>
                <a:cs typeface="Roboto"/>
                <a:sym typeface="Roboto"/>
              </a:defRPr>
            </a:lvl5pPr>
            <a:lvl6pPr lvl="5" rtl="0">
              <a:spcBef>
                <a:spcPts val="0"/>
              </a:spcBef>
              <a:spcAft>
                <a:spcPts val="0"/>
              </a:spcAft>
              <a:buSzPts val="1400"/>
              <a:buNone/>
              <a:defRPr>
                <a:latin typeface="Roboto"/>
                <a:ea typeface="Roboto"/>
                <a:cs typeface="Roboto"/>
                <a:sym typeface="Roboto"/>
              </a:defRPr>
            </a:lvl6pPr>
            <a:lvl7pPr lvl="6" rtl="0">
              <a:spcBef>
                <a:spcPts val="0"/>
              </a:spcBef>
              <a:spcAft>
                <a:spcPts val="0"/>
              </a:spcAft>
              <a:buSzPts val="1400"/>
              <a:buNone/>
              <a:defRPr>
                <a:latin typeface="Roboto"/>
                <a:ea typeface="Roboto"/>
                <a:cs typeface="Roboto"/>
                <a:sym typeface="Roboto"/>
              </a:defRPr>
            </a:lvl7pPr>
            <a:lvl8pPr lvl="7" rtl="0">
              <a:spcBef>
                <a:spcPts val="0"/>
              </a:spcBef>
              <a:spcAft>
                <a:spcPts val="0"/>
              </a:spcAft>
              <a:buSzPts val="1400"/>
              <a:buNone/>
              <a:defRPr>
                <a:latin typeface="Roboto"/>
                <a:ea typeface="Roboto"/>
                <a:cs typeface="Roboto"/>
                <a:sym typeface="Roboto"/>
              </a:defRPr>
            </a:lvl8pPr>
            <a:lvl9pPr lvl="8" rtl="0">
              <a:spcBef>
                <a:spcPts val="0"/>
              </a:spcBef>
              <a:spcAft>
                <a:spcPts val="0"/>
              </a:spcAft>
              <a:buSzPts val="1400"/>
              <a:buNone/>
              <a:defRPr>
                <a:latin typeface="Roboto"/>
                <a:ea typeface="Roboto"/>
                <a:cs typeface="Roboto"/>
                <a:sym typeface="Roboto"/>
              </a:defRPr>
            </a:lvl9pPr>
          </a:lstStyle>
          <a:p>
            <a:endParaRPr/>
          </a:p>
        </p:txBody>
      </p:sp>
      <p:sp>
        <p:nvSpPr>
          <p:cNvPr id="94" name="Google Shape;94;p14"/>
          <p:cNvSpPr txBox="1">
            <a:spLocks noGrp="1"/>
          </p:cNvSpPr>
          <p:nvPr>
            <p:ph type="subTitle" idx="1"/>
          </p:nvPr>
        </p:nvSpPr>
        <p:spPr>
          <a:xfrm>
            <a:off x="1047100" y="3697875"/>
            <a:ext cx="5225100" cy="1028100"/>
          </a:xfrm>
          <a:prstGeom prst="rect">
            <a:avLst/>
          </a:prstGeom>
        </p:spPr>
        <p:txBody>
          <a:bodyPr spcFirstLastPara="1" wrap="square" lIns="91425" tIns="45700" rIns="91425" bIns="45700" anchor="t" anchorCtr="0">
            <a:noAutofit/>
          </a:bodyPr>
          <a:lstStyle>
            <a:lvl1pPr lvl="0" rtl="0">
              <a:spcBef>
                <a:spcPts val="1000"/>
              </a:spcBef>
              <a:spcAft>
                <a:spcPts val="0"/>
              </a:spcAft>
              <a:buClr>
                <a:schemeClr val="dk2"/>
              </a:buClr>
              <a:buSzPts val="3500"/>
              <a:buFont typeface="Roboto Condensed"/>
              <a:buNone/>
              <a:defRPr sz="3500" b="1">
                <a:solidFill>
                  <a:schemeClr val="dk2"/>
                </a:solidFill>
                <a:latin typeface="Roboto Condensed"/>
                <a:ea typeface="Roboto Condensed"/>
                <a:cs typeface="Roboto Condensed"/>
                <a:sym typeface="Roboto Condensed"/>
              </a:defRPr>
            </a:lvl1pPr>
            <a:lvl2pPr lvl="1" rtl="0">
              <a:spcBef>
                <a:spcPts val="500"/>
              </a:spcBef>
              <a:spcAft>
                <a:spcPts val="0"/>
              </a:spcAft>
              <a:buSzPts val="2400"/>
              <a:buNone/>
              <a:defRPr/>
            </a:lvl2pPr>
            <a:lvl3pPr lvl="2" rtl="0">
              <a:spcBef>
                <a:spcPts val="500"/>
              </a:spcBef>
              <a:spcAft>
                <a:spcPts val="0"/>
              </a:spcAft>
              <a:buSzPts val="2000"/>
              <a:buNone/>
              <a:defRPr/>
            </a:lvl3pPr>
            <a:lvl4pPr lvl="3" rtl="0">
              <a:spcBef>
                <a:spcPts val="500"/>
              </a:spcBef>
              <a:spcAft>
                <a:spcPts val="0"/>
              </a:spcAft>
              <a:buSzPts val="1800"/>
              <a:buNone/>
              <a:defRPr/>
            </a:lvl4pPr>
            <a:lvl5pPr lvl="4" rtl="0">
              <a:spcBef>
                <a:spcPts val="500"/>
              </a:spcBef>
              <a:spcAft>
                <a:spcPts val="0"/>
              </a:spcAft>
              <a:buSzPts val="1800"/>
              <a:buNone/>
              <a:defRPr/>
            </a:lvl5pPr>
            <a:lvl6pPr lvl="5" rtl="0">
              <a:spcBef>
                <a:spcPts val="500"/>
              </a:spcBef>
              <a:spcAft>
                <a:spcPts val="0"/>
              </a:spcAft>
              <a:buSzPts val="1800"/>
              <a:buNone/>
              <a:defRPr/>
            </a:lvl6pPr>
            <a:lvl7pPr lvl="6" rtl="0">
              <a:spcBef>
                <a:spcPts val="500"/>
              </a:spcBef>
              <a:spcAft>
                <a:spcPts val="0"/>
              </a:spcAft>
              <a:buSzPts val="1800"/>
              <a:buNone/>
              <a:defRPr/>
            </a:lvl7pPr>
            <a:lvl8pPr lvl="7" rtl="0">
              <a:spcBef>
                <a:spcPts val="500"/>
              </a:spcBef>
              <a:spcAft>
                <a:spcPts val="0"/>
              </a:spcAft>
              <a:buSzPts val="1800"/>
              <a:buNone/>
              <a:defRPr/>
            </a:lvl8pPr>
            <a:lvl9pPr lvl="8" rtl="0">
              <a:spcBef>
                <a:spcPts val="500"/>
              </a:spcBef>
              <a:spcAft>
                <a:spcPts val="0"/>
              </a:spcAft>
              <a:buSzPts val="1800"/>
              <a:buNone/>
              <a:defRPr/>
            </a:lvl9pPr>
          </a:lstStyle>
          <a:p>
            <a:endParaRPr/>
          </a:p>
        </p:txBody>
      </p:sp>
      <p:pic>
        <p:nvPicPr>
          <p:cNvPr id="95" name="Google Shape;95;p14"/>
          <p:cNvPicPr preferRelativeResize="0"/>
          <p:nvPr/>
        </p:nvPicPr>
        <p:blipFill>
          <a:blip r:embed="rId3">
            <a:alphaModFix/>
          </a:blip>
          <a:stretch>
            <a:fillRect/>
          </a:stretch>
        </p:blipFill>
        <p:spPr>
          <a:xfrm>
            <a:off x="1047100" y="1503475"/>
            <a:ext cx="818524" cy="818524"/>
          </a:xfrm>
          <a:prstGeom prst="rect">
            <a:avLst/>
          </a:prstGeom>
          <a:noFill/>
          <a:ln>
            <a:noFill/>
          </a:ln>
        </p:spPr>
      </p:pic>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ransition Slide">
  <p:cSld name="CUSTOM_2_2_1_1">
    <p:spTree>
      <p:nvGrpSpPr>
        <p:cNvPr id="1" name="Shape 868"/>
        <p:cNvGrpSpPr/>
        <p:nvPr/>
      </p:nvGrpSpPr>
      <p:grpSpPr>
        <a:xfrm>
          <a:off x="0" y="0"/>
          <a:ext cx="0" cy="0"/>
          <a:chOff x="0" y="0"/>
          <a:chExt cx="0" cy="0"/>
        </a:xfrm>
      </p:grpSpPr>
      <p:sp>
        <p:nvSpPr>
          <p:cNvPr id="869" name="Google Shape;869;p134"/>
          <p:cNvSpPr/>
          <p:nvPr/>
        </p:nvSpPr>
        <p:spPr>
          <a:xfrm>
            <a:off x="-9400" y="4231200"/>
            <a:ext cx="12213300" cy="26268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134"/>
          <p:cNvSpPr>
            <a:spLocks noGrp="1"/>
          </p:cNvSpPr>
          <p:nvPr>
            <p:ph type="pic" idx="2"/>
          </p:nvPr>
        </p:nvSpPr>
        <p:spPr>
          <a:xfrm>
            <a:off x="0" y="0"/>
            <a:ext cx="12213300" cy="4231200"/>
          </a:xfrm>
          <a:prstGeom prst="rect">
            <a:avLst/>
          </a:prstGeom>
          <a:noFill/>
          <a:ln>
            <a:noFill/>
          </a:ln>
        </p:spPr>
      </p:sp>
      <p:sp>
        <p:nvSpPr>
          <p:cNvPr id="871" name="Google Shape;871;p134"/>
          <p:cNvSpPr txBox="1">
            <a:spLocks noGrp="1"/>
          </p:cNvSpPr>
          <p:nvPr>
            <p:ph type="title"/>
          </p:nvPr>
        </p:nvSpPr>
        <p:spPr>
          <a:xfrm>
            <a:off x="859100" y="488175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1400"/>
              <a:buFont typeface="Roboto Black"/>
              <a:buNone/>
              <a:defRPr sz="4000" b="0">
                <a:solidFill>
                  <a:schemeClr val="lt1"/>
                </a:solidFill>
                <a:latin typeface="Roboto Black"/>
                <a:ea typeface="Roboto Black"/>
                <a:cs typeface="Roboto Black"/>
                <a:sym typeface="Roboto Black"/>
              </a:defRPr>
            </a:lvl1pPr>
            <a:lvl2pPr lvl="1"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2pPr>
            <a:lvl3pPr lvl="2"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3pPr>
            <a:lvl4pPr lvl="3"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4pPr>
            <a:lvl5pPr lvl="4"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5pPr>
            <a:lvl6pPr lvl="5"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6pPr>
            <a:lvl7pPr lvl="6"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7pPr>
            <a:lvl8pPr lvl="7"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8pPr>
            <a:lvl9pPr lvl="8"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9pPr>
          </a:lstStyle>
          <a:p>
            <a:endParaRPr/>
          </a:p>
        </p:txBody>
      </p:sp>
      <p:pic>
        <p:nvPicPr>
          <p:cNvPr id="872" name="Google Shape;872;p134"/>
          <p:cNvPicPr preferRelativeResize="0"/>
          <p:nvPr/>
        </p:nvPicPr>
        <p:blipFill>
          <a:blip r:embed="rId2">
            <a:alphaModFix/>
          </a:blip>
          <a:stretch>
            <a:fillRect/>
          </a:stretch>
        </p:blipFill>
        <p:spPr>
          <a:xfrm>
            <a:off x="431523" y="5210776"/>
            <a:ext cx="323075" cy="667652"/>
          </a:xfrm>
          <a:prstGeom prst="rect">
            <a:avLst/>
          </a:prstGeom>
          <a:noFill/>
          <a:ln>
            <a:noFill/>
          </a:ln>
        </p:spPr>
      </p:pic>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Custom Layout 1 1">
  <p:cSld name="CUSTOM_2_1">
    <p:spTree>
      <p:nvGrpSpPr>
        <p:cNvPr id="1" name="Shape 873"/>
        <p:cNvGrpSpPr/>
        <p:nvPr/>
      </p:nvGrpSpPr>
      <p:grpSpPr>
        <a:xfrm>
          <a:off x="0" y="0"/>
          <a:ext cx="0" cy="0"/>
          <a:chOff x="0" y="0"/>
          <a:chExt cx="0" cy="0"/>
        </a:xfrm>
      </p:grpSpPr>
      <p:sp>
        <p:nvSpPr>
          <p:cNvPr id="874" name="Google Shape;874;p135"/>
          <p:cNvSpPr>
            <a:spLocks noGrp="1"/>
          </p:cNvSpPr>
          <p:nvPr>
            <p:ph type="pic" idx="2"/>
          </p:nvPr>
        </p:nvSpPr>
        <p:spPr>
          <a:xfrm>
            <a:off x="0" y="0"/>
            <a:ext cx="4237800" cy="6858000"/>
          </a:xfrm>
          <a:prstGeom prst="rect">
            <a:avLst/>
          </a:prstGeom>
          <a:noFill/>
          <a:ln>
            <a:noFill/>
          </a:ln>
        </p:spPr>
      </p:sp>
      <p:sp>
        <p:nvSpPr>
          <p:cNvPr id="875" name="Google Shape;875;p135"/>
          <p:cNvSpPr txBox="1">
            <a:spLocks noGrp="1"/>
          </p:cNvSpPr>
          <p:nvPr>
            <p:ph type="title"/>
          </p:nvPr>
        </p:nvSpPr>
        <p:spPr>
          <a:xfrm>
            <a:off x="4612450" y="0"/>
            <a:ext cx="7521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rgbClr val="0E416B"/>
              </a:buClr>
              <a:buSzPts val="1400"/>
              <a:buFont typeface="Roboto Black"/>
              <a:buNone/>
              <a:defRPr sz="4000" b="0">
                <a:solidFill>
                  <a:srgbClr val="0E416B"/>
                </a:solidFill>
                <a:latin typeface="Roboto Black"/>
                <a:ea typeface="Roboto Black"/>
                <a:cs typeface="Roboto Black"/>
                <a:sym typeface="Roboto Black"/>
              </a:defRPr>
            </a:lvl1pPr>
            <a:lvl2pPr lvl="1"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2pPr>
            <a:lvl3pPr lvl="2"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3pPr>
            <a:lvl4pPr lvl="3"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4pPr>
            <a:lvl5pPr lvl="4"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5pPr>
            <a:lvl6pPr lvl="5"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6pPr>
            <a:lvl7pPr lvl="6"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7pPr>
            <a:lvl8pPr lvl="7"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8pPr>
            <a:lvl9pPr lvl="8"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9pPr>
          </a:lstStyle>
          <a:p>
            <a:endParaRPr/>
          </a:p>
        </p:txBody>
      </p:sp>
      <p:sp>
        <p:nvSpPr>
          <p:cNvPr id="876" name="Google Shape;876;p135"/>
          <p:cNvSpPr txBox="1">
            <a:spLocks noGrp="1"/>
          </p:cNvSpPr>
          <p:nvPr>
            <p:ph type="body" idx="1"/>
          </p:nvPr>
        </p:nvSpPr>
        <p:spPr>
          <a:xfrm>
            <a:off x="4718150" y="1341575"/>
            <a:ext cx="7215600" cy="48354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2"/>
              </a:buClr>
              <a:buSzPts val="1800"/>
              <a:buChar char="•"/>
              <a:defRPr>
                <a:solidFill>
                  <a:schemeClr val="dk2"/>
                </a:solidFill>
              </a:defRPr>
            </a:lvl1pPr>
            <a:lvl2pPr marL="914400" lvl="1" indent="-342900" algn="l" rtl="0">
              <a:lnSpc>
                <a:spcPct val="90000"/>
              </a:lnSpc>
              <a:spcBef>
                <a:spcPts val="500"/>
              </a:spcBef>
              <a:spcAft>
                <a:spcPts val="0"/>
              </a:spcAft>
              <a:buClr>
                <a:schemeClr val="dk2"/>
              </a:buClr>
              <a:buSzPts val="1800"/>
              <a:buChar char="•"/>
              <a:defRPr>
                <a:solidFill>
                  <a:schemeClr val="dk2"/>
                </a:solidFill>
              </a:defRPr>
            </a:lvl2pPr>
            <a:lvl3pPr marL="1371600" lvl="2" indent="-342900" algn="l" rtl="0">
              <a:lnSpc>
                <a:spcPct val="90000"/>
              </a:lnSpc>
              <a:spcBef>
                <a:spcPts val="500"/>
              </a:spcBef>
              <a:spcAft>
                <a:spcPts val="0"/>
              </a:spcAft>
              <a:buClr>
                <a:schemeClr val="dk2"/>
              </a:buClr>
              <a:buSzPts val="1800"/>
              <a:buChar char="•"/>
              <a:defRPr>
                <a:solidFill>
                  <a:schemeClr val="dk2"/>
                </a:solidFill>
              </a:defRPr>
            </a:lvl3pPr>
            <a:lvl4pPr marL="1828800" lvl="3" indent="-342900" algn="l" rtl="0">
              <a:lnSpc>
                <a:spcPct val="90000"/>
              </a:lnSpc>
              <a:spcBef>
                <a:spcPts val="500"/>
              </a:spcBef>
              <a:spcAft>
                <a:spcPts val="0"/>
              </a:spcAft>
              <a:buClr>
                <a:schemeClr val="dk2"/>
              </a:buClr>
              <a:buSzPts val="1800"/>
              <a:buChar char="•"/>
              <a:defRPr>
                <a:solidFill>
                  <a:schemeClr val="dk2"/>
                </a:solidFill>
              </a:defRPr>
            </a:lvl4pPr>
            <a:lvl5pPr marL="2286000" lvl="4" indent="-342900" algn="l" rtl="0">
              <a:lnSpc>
                <a:spcPct val="90000"/>
              </a:lnSpc>
              <a:spcBef>
                <a:spcPts val="500"/>
              </a:spcBef>
              <a:spcAft>
                <a:spcPts val="0"/>
              </a:spcAft>
              <a:buClr>
                <a:schemeClr val="dk2"/>
              </a:buClr>
              <a:buSzPts val="1800"/>
              <a:buChar char="•"/>
              <a:defRPr>
                <a:solidFill>
                  <a:schemeClr val="dk2"/>
                </a:solidFill>
              </a:defRPr>
            </a:lvl5pPr>
            <a:lvl6pPr marL="2743200" lvl="5" indent="-342900" algn="l" rtl="0">
              <a:lnSpc>
                <a:spcPct val="90000"/>
              </a:lnSpc>
              <a:spcBef>
                <a:spcPts val="500"/>
              </a:spcBef>
              <a:spcAft>
                <a:spcPts val="0"/>
              </a:spcAft>
              <a:buClr>
                <a:schemeClr val="dk2"/>
              </a:buClr>
              <a:buSzPts val="1800"/>
              <a:buChar char="•"/>
              <a:defRPr>
                <a:solidFill>
                  <a:schemeClr val="dk2"/>
                </a:solidFill>
              </a:defRPr>
            </a:lvl6pPr>
            <a:lvl7pPr marL="3200400" lvl="6" indent="-342900" algn="l" rtl="0">
              <a:lnSpc>
                <a:spcPct val="90000"/>
              </a:lnSpc>
              <a:spcBef>
                <a:spcPts val="500"/>
              </a:spcBef>
              <a:spcAft>
                <a:spcPts val="0"/>
              </a:spcAft>
              <a:buClr>
                <a:schemeClr val="dk2"/>
              </a:buClr>
              <a:buSzPts val="1800"/>
              <a:buChar char="•"/>
              <a:defRPr>
                <a:solidFill>
                  <a:schemeClr val="dk2"/>
                </a:solidFill>
              </a:defRPr>
            </a:lvl7pPr>
            <a:lvl8pPr marL="3657600" lvl="7" indent="-342900" algn="l" rtl="0">
              <a:lnSpc>
                <a:spcPct val="90000"/>
              </a:lnSpc>
              <a:spcBef>
                <a:spcPts val="500"/>
              </a:spcBef>
              <a:spcAft>
                <a:spcPts val="0"/>
              </a:spcAft>
              <a:buClr>
                <a:schemeClr val="dk2"/>
              </a:buClr>
              <a:buSzPts val="1800"/>
              <a:buChar char="•"/>
              <a:defRPr>
                <a:solidFill>
                  <a:schemeClr val="dk2"/>
                </a:solidFill>
              </a:defRPr>
            </a:lvl8pPr>
            <a:lvl9pPr marL="4114800" lvl="8" indent="-342900" algn="l" rtl="0">
              <a:lnSpc>
                <a:spcPct val="90000"/>
              </a:lnSpc>
              <a:spcBef>
                <a:spcPts val="500"/>
              </a:spcBef>
              <a:spcAft>
                <a:spcPts val="0"/>
              </a:spcAft>
              <a:buClr>
                <a:schemeClr val="dk2"/>
              </a:buClr>
              <a:buSzPts val="1800"/>
              <a:buChar char="•"/>
              <a:defRPr>
                <a:solidFill>
                  <a:schemeClr val="dk2"/>
                </a:solidFill>
              </a:defRPr>
            </a:lvl9pPr>
          </a:lstStyle>
          <a:p>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Main Slide" type="obj">
  <p:cSld name="OBJECT">
    <p:spTree>
      <p:nvGrpSpPr>
        <p:cNvPr id="1" name="Shape 877"/>
        <p:cNvGrpSpPr/>
        <p:nvPr/>
      </p:nvGrpSpPr>
      <p:grpSpPr>
        <a:xfrm>
          <a:off x="0" y="0"/>
          <a:ext cx="0" cy="0"/>
          <a:chOff x="0" y="0"/>
          <a:chExt cx="0" cy="0"/>
        </a:xfrm>
      </p:grpSpPr>
      <p:sp>
        <p:nvSpPr>
          <p:cNvPr id="878" name="Google Shape;878;p136"/>
          <p:cNvSpPr txBox="1">
            <a:spLocks noGrp="1"/>
          </p:cNvSpPr>
          <p:nvPr>
            <p:ph type="title"/>
          </p:nvPr>
        </p:nvSpPr>
        <p:spPr>
          <a:xfrm>
            <a:off x="360500" y="1587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rgbClr val="0E416B"/>
              </a:buClr>
              <a:buSzPts val="1400"/>
              <a:buFont typeface="Roboto Black"/>
              <a:buNone/>
              <a:defRPr sz="4000" b="0">
                <a:solidFill>
                  <a:srgbClr val="0E416B"/>
                </a:solidFill>
                <a:latin typeface="Roboto Black"/>
                <a:ea typeface="Roboto Black"/>
                <a:cs typeface="Roboto Black"/>
                <a:sym typeface="Roboto Black"/>
              </a:defRPr>
            </a:lvl1pPr>
            <a:lvl2pPr lvl="1"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2pPr>
            <a:lvl3pPr lvl="2"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3pPr>
            <a:lvl4pPr lvl="3"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4pPr>
            <a:lvl5pPr lvl="4"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5pPr>
            <a:lvl6pPr lvl="5"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6pPr>
            <a:lvl7pPr lvl="6"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7pPr>
            <a:lvl8pPr lvl="7"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8pPr>
            <a:lvl9pPr lvl="8"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9pPr>
          </a:lstStyle>
          <a:p>
            <a:endParaRPr/>
          </a:p>
        </p:txBody>
      </p:sp>
      <p:sp>
        <p:nvSpPr>
          <p:cNvPr id="879" name="Google Shape;879;p136"/>
          <p:cNvSpPr txBox="1">
            <a:spLocks noGrp="1"/>
          </p:cNvSpPr>
          <p:nvPr>
            <p:ph type="body" idx="1"/>
          </p:nvPr>
        </p:nvSpPr>
        <p:spPr>
          <a:xfrm>
            <a:off x="360500" y="1341575"/>
            <a:ext cx="11160000" cy="48354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2"/>
              </a:buClr>
              <a:buSzPts val="1800"/>
              <a:buChar char="•"/>
              <a:defRPr>
                <a:solidFill>
                  <a:schemeClr val="dk2"/>
                </a:solidFill>
              </a:defRPr>
            </a:lvl1pPr>
            <a:lvl2pPr marL="914400" lvl="1" indent="-342900" algn="l" rtl="0">
              <a:lnSpc>
                <a:spcPct val="90000"/>
              </a:lnSpc>
              <a:spcBef>
                <a:spcPts val="500"/>
              </a:spcBef>
              <a:spcAft>
                <a:spcPts val="0"/>
              </a:spcAft>
              <a:buClr>
                <a:schemeClr val="dk2"/>
              </a:buClr>
              <a:buSzPts val="1800"/>
              <a:buChar char="•"/>
              <a:defRPr>
                <a:solidFill>
                  <a:schemeClr val="dk2"/>
                </a:solidFill>
              </a:defRPr>
            </a:lvl2pPr>
            <a:lvl3pPr marL="1371600" lvl="2" indent="-342900" algn="l" rtl="0">
              <a:lnSpc>
                <a:spcPct val="90000"/>
              </a:lnSpc>
              <a:spcBef>
                <a:spcPts val="500"/>
              </a:spcBef>
              <a:spcAft>
                <a:spcPts val="0"/>
              </a:spcAft>
              <a:buClr>
                <a:schemeClr val="dk2"/>
              </a:buClr>
              <a:buSzPts val="1800"/>
              <a:buChar char="•"/>
              <a:defRPr>
                <a:solidFill>
                  <a:schemeClr val="dk2"/>
                </a:solidFill>
              </a:defRPr>
            </a:lvl3pPr>
            <a:lvl4pPr marL="1828800" lvl="3" indent="-342900" algn="l" rtl="0">
              <a:lnSpc>
                <a:spcPct val="90000"/>
              </a:lnSpc>
              <a:spcBef>
                <a:spcPts val="500"/>
              </a:spcBef>
              <a:spcAft>
                <a:spcPts val="0"/>
              </a:spcAft>
              <a:buClr>
                <a:schemeClr val="dk2"/>
              </a:buClr>
              <a:buSzPts val="1800"/>
              <a:buChar char="•"/>
              <a:defRPr>
                <a:solidFill>
                  <a:schemeClr val="dk2"/>
                </a:solidFill>
              </a:defRPr>
            </a:lvl4pPr>
            <a:lvl5pPr marL="2286000" lvl="4" indent="-342900" algn="l" rtl="0">
              <a:lnSpc>
                <a:spcPct val="90000"/>
              </a:lnSpc>
              <a:spcBef>
                <a:spcPts val="500"/>
              </a:spcBef>
              <a:spcAft>
                <a:spcPts val="0"/>
              </a:spcAft>
              <a:buClr>
                <a:schemeClr val="dk2"/>
              </a:buClr>
              <a:buSzPts val="1800"/>
              <a:buChar char="•"/>
              <a:defRPr>
                <a:solidFill>
                  <a:schemeClr val="dk2"/>
                </a:solidFill>
              </a:defRPr>
            </a:lvl5pPr>
            <a:lvl6pPr marL="2743200" lvl="5" indent="-342900" algn="l" rtl="0">
              <a:lnSpc>
                <a:spcPct val="90000"/>
              </a:lnSpc>
              <a:spcBef>
                <a:spcPts val="500"/>
              </a:spcBef>
              <a:spcAft>
                <a:spcPts val="0"/>
              </a:spcAft>
              <a:buClr>
                <a:schemeClr val="dk2"/>
              </a:buClr>
              <a:buSzPts val="1800"/>
              <a:buChar char="•"/>
              <a:defRPr>
                <a:solidFill>
                  <a:schemeClr val="dk2"/>
                </a:solidFill>
              </a:defRPr>
            </a:lvl6pPr>
            <a:lvl7pPr marL="3200400" lvl="6" indent="-342900" algn="l" rtl="0">
              <a:lnSpc>
                <a:spcPct val="90000"/>
              </a:lnSpc>
              <a:spcBef>
                <a:spcPts val="500"/>
              </a:spcBef>
              <a:spcAft>
                <a:spcPts val="0"/>
              </a:spcAft>
              <a:buClr>
                <a:schemeClr val="dk2"/>
              </a:buClr>
              <a:buSzPts val="1800"/>
              <a:buChar char="•"/>
              <a:defRPr>
                <a:solidFill>
                  <a:schemeClr val="dk2"/>
                </a:solidFill>
              </a:defRPr>
            </a:lvl7pPr>
            <a:lvl8pPr marL="3657600" lvl="7" indent="-342900" algn="l" rtl="0">
              <a:lnSpc>
                <a:spcPct val="90000"/>
              </a:lnSpc>
              <a:spcBef>
                <a:spcPts val="500"/>
              </a:spcBef>
              <a:spcAft>
                <a:spcPts val="0"/>
              </a:spcAft>
              <a:buClr>
                <a:schemeClr val="dk2"/>
              </a:buClr>
              <a:buSzPts val="1800"/>
              <a:buChar char="•"/>
              <a:defRPr>
                <a:solidFill>
                  <a:schemeClr val="dk2"/>
                </a:solidFill>
              </a:defRPr>
            </a:lvl8pPr>
            <a:lvl9pPr marL="4114800" lvl="8" indent="-342900" algn="l" rtl="0">
              <a:lnSpc>
                <a:spcPct val="90000"/>
              </a:lnSpc>
              <a:spcBef>
                <a:spcPts val="500"/>
              </a:spcBef>
              <a:spcAft>
                <a:spcPts val="0"/>
              </a:spcAft>
              <a:buClr>
                <a:schemeClr val="dk2"/>
              </a:buClr>
              <a:buSzPts val="1800"/>
              <a:buChar char="•"/>
              <a:defRPr>
                <a:solidFill>
                  <a:schemeClr val="dk2"/>
                </a:solidFill>
              </a:defRPr>
            </a:lvl9pPr>
          </a:lstStyle>
          <a:p>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Main Slide 1">
  <p:cSld name="OBJECT_2">
    <p:spTree>
      <p:nvGrpSpPr>
        <p:cNvPr id="1" name="Shape 880"/>
        <p:cNvGrpSpPr/>
        <p:nvPr/>
      </p:nvGrpSpPr>
      <p:grpSpPr>
        <a:xfrm>
          <a:off x="0" y="0"/>
          <a:ext cx="0" cy="0"/>
          <a:chOff x="0" y="0"/>
          <a:chExt cx="0" cy="0"/>
        </a:xfrm>
      </p:grpSpPr>
      <p:sp>
        <p:nvSpPr>
          <p:cNvPr id="881" name="Google Shape;881;p137"/>
          <p:cNvSpPr txBox="1">
            <a:spLocks noGrp="1"/>
          </p:cNvSpPr>
          <p:nvPr>
            <p:ph type="title"/>
          </p:nvPr>
        </p:nvSpPr>
        <p:spPr>
          <a:xfrm>
            <a:off x="-100" y="15875"/>
            <a:ext cx="12192000" cy="1325700"/>
          </a:xfrm>
          <a:prstGeom prst="rect">
            <a:avLst/>
          </a:prstGeom>
          <a:noFill/>
          <a:ln>
            <a:noFill/>
          </a:ln>
        </p:spPr>
        <p:txBody>
          <a:bodyPr spcFirstLastPara="1" wrap="square" lIns="91425" tIns="45700" rIns="91425" bIns="45700" anchor="ctr" anchorCtr="0">
            <a:noAutofit/>
          </a:bodyPr>
          <a:lstStyle>
            <a:lvl1pPr lvl="0" algn="ctr" rtl="0">
              <a:lnSpc>
                <a:spcPct val="90000"/>
              </a:lnSpc>
              <a:spcBef>
                <a:spcPts val="0"/>
              </a:spcBef>
              <a:spcAft>
                <a:spcPts val="0"/>
              </a:spcAft>
              <a:buClr>
                <a:srgbClr val="0E416B"/>
              </a:buClr>
              <a:buSzPts val="1400"/>
              <a:buFont typeface="Roboto Black"/>
              <a:buNone/>
              <a:defRPr sz="4000" b="0">
                <a:solidFill>
                  <a:srgbClr val="0E416B"/>
                </a:solidFill>
                <a:latin typeface="Roboto Black"/>
                <a:ea typeface="Roboto Black"/>
                <a:cs typeface="Roboto Black"/>
                <a:sym typeface="Roboto Black"/>
              </a:defRPr>
            </a:lvl1pPr>
            <a:lvl2pPr lvl="1"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2pPr>
            <a:lvl3pPr lvl="2"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3pPr>
            <a:lvl4pPr lvl="3"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4pPr>
            <a:lvl5pPr lvl="4"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5pPr>
            <a:lvl6pPr lvl="5"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6pPr>
            <a:lvl7pPr lvl="6"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7pPr>
            <a:lvl8pPr lvl="7"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8pPr>
            <a:lvl9pPr lvl="8"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9pPr>
          </a:lstStyle>
          <a:p>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Blank Blue">
  <p:cSld name="OBJECT_2_1_1_2">
    <p:bg>
      <p:bgPr>
        <a:solidFill>
          <a:schemeClr val="dk2"/>
        </a:solidFill>
        <a:effectLst/>
      </p:bgPr>
    </p:bg>
    <p:spTree>
      <p:nvGrpSpPr>
        <p:cNvPr id="1" name="Shape 882"/>
        <p:cNvGrpSpPr/>
        <p:nvPr/>
      </p:nvGrpSpPr>
      <p:grpSpPr>
        <a:xfrm>
          <a:off x="0" y="0"/>
          <a:ext cx="0" cy="0"/>
          <a:chOff x="0" y="0"/>
          <a:chExt cx="0" cy="0"/>
        </a:xfrm>
      </p:grpSpPr>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Blank Light Blue">
  <p:cSld name="OBJECT_2_1_1_2_1">
    <p:bg>
      <p:bgPr>
        <a:solidFill>
          <a:schemeClr val="accent2"/>
        </a:solidFill>
        <a:effectLst/>
      </p:bgPr>
    </p:bg>
    <p:spTree>
      <p:nvGrpSpPr>
        <p:cNvPr id="1" name="Shape 883"/>
        <p:cNvGrpSpPr/>
        <p:nvPr/>
      </p:nvGrpSpPr>
      <p:grpSpPr>
        <a:xfrm>
          <a:off x="0" y="0"/>
          <a:ext cx="0" cy="0"/>
          <a:chOff x="0" y="0"/>
          <a:chExt cx="0" cy="0"/>
        </a:xfrm>
      </p:grpSpPr>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884"/>
        <p:cNvGrpSpPr/>
        <p:nvPr/>
      </p:nvGrpSpPr>
      <p:grpSpPr>
        <a:xfrm>
          <a:off x="0" y="0"/>
          <a:ext cx="0" cy="0"/>
          <a:chOff x="0" y="0"/>
          <a:chExt cx="0" cy="0"/>
        </a:xfrm>
      </p:grpSpPr>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Title Slide">
  <p:cSld name="Title Slide">
    <p:bg>
      <p:bgPr>
        <a:solidFill>
          <a:srgbClr val="0E416B"/>
        </a:solidFill>
        <a:effectLst/>
      </p:bgPr>
    </p:bg>
    <p:spTree>
      <p:nvGrpSpPr>
        <p:cNvPr id="1" name="Shape 885"/>
        <p:cNvGrpSpPr/>
        <p:nvPr/>
      </p:nvGrpSpPr>
      <p:grpSpPr>
        <a:xfrm>
          <a:off x="0" y="0"/>
          <a:ext cx="0" cy="0"/>
          <a:chOff x="0" y="0"/>
          <a:chExt cx="0" cy="0"/>
        </a:xfrm>
      </p:grpSpPr>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Custom Layout 2">
  <p:cSld name="CUSTOM_4">
    <p:spTree>
      <p:nvGrpSpPr>
        <p:cNvPr id="1" name="Shape 886"/>
        <p:cNvGrpSpPr/>
        <p:nvPr/>
      </p:nvGrpSpPr>
      <p:grpSpPr>
        <a:xfrm>
          <a:off x="0" y="0"/>
          <a:ext cx="0" cy="0"/>
          <a:chOff x="0" y="0"/>
          <a:chExt cx="0" cy="0"/>
        </a:xfrm>
      </p:grpSpPr>
      <p:sp>
        <p:nvSpPr>
          <p:cNvPr id="887" name="Google Shape;887;p142"/>
          <p:cNvSpPr>
            <a:spLocks noGrp="1"/>
          </p:cNvSpPr>
          <p:nvPr>
            <p:ph type="pic" idx="2"/>
          </p:nvPr>
        </p:nvSpPr>
        <p:spPr>
          <a:xfrm>
            <a:off x="871875" y="487125"/>
            <a:ext cx="957300" cy="957300"/>
          </a:xfrm>
          <a:prstGeom prst="rect">
            <a:avLst/>
          </a:prstGeom>
          <a:noFill/>
          <a:ln>
            <a:noFill/>
          </a:ln>
        </p:spPr>
      </p:sp>
      <p:sp>
        <p:nvSpPr>
          <p:cNvPr id="888" name="Google Shape;888;p142"/>
          <p:cNvSpPr>
            <a:spLocks noGrp="1"/>
          </p:cNvSpPr>
          <p:nvPr>
            <p:ph type="pic" idx="3"/>
          </p:nvPr>
        </p:nvSpPr>
        <p:spPr>
          <a:xfrm>
            <a:off x="1926425" y="487125"/>
            <a:ext cx="957300" cy="957300"/>
          </a:xfrm>
          <a:prstGeom prst="rect">
            <a:avLst/>
          </a:prstGeom>
          <a:noFill/>
          <a:ln>
            <a:noFill/>
          </a:ln>
        </p:spPr>
      </p:sp>
      <p:sp>
        <p:nvSpPr>
          <p:cNvPr id="889" name="Google Shape;889;p142"/>
          <p:cNvSpPr>
            <a:spLocks noGrp="1"/>
          </p:cNvSpPr>
          <p:nvPr>
            <p:ph type="pic" idx="4"/>
          </p:nvPr>
        </p:nvSpPr>
        <p:spPr>
          <a:xfrm>
            <a:off x="2980975" y="487125"/>
            <a:ext cx="957300" cy="957300"/>
          </a:xfrm>
          <a:prstGeom prst="rect">
            <a:avLst/>
          </a:prstGeom>
          <a:noFill/>
          <a:ln>
            <a:noFill/>
          </a:ln>
        </p:spPr>
      </p:sp>
      <p:sp>
        <p:nvSpPr>
          <p:cNvPr id="890" name="Google Shape;890;p142"/>
          <p:cNvSpPr>
            <a:spLocks noGrp="1"/>
          </p:cNvSpPr>
          <p:nvPr>
            <p:ph type="pic" idx="5"/>
          </p:nvPr>
        </p:nvSpPr>
        <p:spPr>
          <a:xfrm>
            <a:off x="4035525" y="487125"/>
            <a:ext cx="957300" cy="957300"/>
          </a:xfrm>
          <a:prstGeom prst="rect">
            <a:avLst/>
          </a:prstGeom>
          <a:noFill/>
          <a:ln>
            <a:noFill/>
          </a:ln>
        </p:spPr>
      </p:sp>
      <p:sp>
        <p:nvSpPr>
          <p:cNvPr id="891" name="Google Shape;891;p142"/>
          <p:cNvSpPr>
            <a:spLocks noGrp="1"/>
          </p:cNvSpPr>
          <p:nvPr>
            <p:ph type="pic" idx="6"/>
          </p:nvPr>
        </p:nvSpPr>
        <p:spPr>
          <a:xfrm>
            <a:off x="5090075" y="487125"/>
            <a:ext cx="957300" cy="957300"/>
          </a:xfrm>
          <a:prstGeom prst="rect">
            <a:avLst/>
          </a:prstGeom>
          <a:noFill/>
          <a:ln>
            <a:noFill/>
          </a:ln>
        </p:spPr>
      </p:sp>
      <p:sp>
        <p:nvSpPr>
          <p:cNvPr id="892" name="Google Shape;892;p142"/>
          <p:cNvSpPr>
            <a:spLocks noGrp="1"/>
          </p:cNvSpPr>
          <p:nvPr>
            <p:ph type="pic" idx="7"/>
          </p:nvPr>
        </p:nvSpPr>
        <p:spPr>
          <a:xfrm>
            <a:off x="6144625" y="487125"/>
            <a:ext cx="957300" cy="957300"/>
          </a:xfrm>
          <a:prstGeom prst="rect">
            <a:avLst/>
          </a:prstGeom>
          <a:noFill/>
          <a:ln>
            <a:noFill/>
          </a:ln>
        </p:spPr>
      </p:sp>
      <p:sp>
        <p:nvSpPr>
          <p:cNvPr id="893" name="Google Shape;893;p142"/>
          <p:cNvSpPr>
            <a:spLocks noGrp="1"/>
          </p:cNvSpPr>
          <p:nvPr>
            <p:ph type="pic" idx="8"/>
          </p:nvPr>
        </p:nvSpPr>
        <p:spPr>
          <a:xfrm>
            <a:off x="7199175" y="487125"/>
            <a:ext cx="957300" cy="957300"/>
          </a:xfrm>
          <a:prstGeom prst="rect">
            <a:avLst/>
          </a:prstGeom>
          <a:noFill/>
          <a:ln>
            <a:noFill/>
          </a:ln>
        </p:spPr>
      </p:sp>
      <p:sp>
        <p:nvSpPr>
          <p:cNvPr id="894" name="Google Shape;894;p142"/>
          <p:cNvSpPr>
            <a:spLocks noGrp="1"/>
          </p:cNvSpPr>
          <p:nvPr>
            <p:ph type="pic" idx="9"/>
          </p:nvPr>
        </p:nvSpPr>
        <p:spPr>
          <a:xfrm>
            <a:off x="8253725" y="487125"/>
            <a:ext cx="957300" cy="957300"/>
          </a:xfrm>
          <a:prstGeom prst="rect">
            <a:avLst/>
          </a:prstGeom>
          <a:noFill/>
          <a:ln>
            <a:noFill/>
          </a:ln>
        </p:spPr>
      </p:sp>
      <p:sp>
        <p:nvSpPr>
          <p:cNvPr id="895" name="Google Shape;895;p142"/>
          <p:cNvSpPr>
            <a:spLocks noGrp="1"/>
          </p:cNvSpPr>
          <p:nvPr>
            <p:ph type="pic" idx="13"/>
          </p:nvPr>
        </p:nvSpPr>
        <p:spPr>
          <a:xfrm>
            <a:off x="9308275" y="487125"/>
            <a:ext cx="957300" cy="957300"/>
          </a:xfrm>
          <a:prstGeom prst="rect">
            <a:avLst/>
          </a:prstGeom>
          <a:noFill/>
          <a:ln>
            <a:noFill/>
          </a:ln>
        </p:spPr>
      </p:sp>
      <p:sp>
        <p:nvSpPr>
          <p:cNvPr id="896" name="Google Shape;896;p142"/>
          <p:cNvSpPr>
            <a:spLocks noGrp="1"/>
          </p:cNvSpPr>
          <p:nvPr>
            <p:ph type="pic" idx="14"/>
          </p:nvPr>
        </p:nvSpPr>
        <p:spPr>
          <a:xfrm>
            <a:off x="10362825" y="487125"/>
            <a:ext cx="957300" cy="957300"/>
          </a:xfrm>
          <a:prstGeom prst="rect">
            <a:avLst/>
          </a:prstGeom>
          <a:noFill/>
          <a:ln>
            <a:noFill/>
          </a:ln>
        </p:spPr>
      </p:sp>
      <p:sp>
        <p:nvSpPr>
          <p:cNvPr id="897" name="Google Shape;897;p142"/>
          <p:cNvSpPr>
            <a:spLocks noGrp="1"/>
          </p:cNvSpPr>
          <p:nvPr>
            <p:ph type="pic" idx="15"/>
          </p:nvPr>
        </p:nvSpPr>
        <p:spPr>
          <a:xfrm>
            <a:off x="871875" y="2012150"/>
            <a:ext cx="957300" cy="957300"/>
          </a:xfrm>
          <a:prstGeom prst="rect">
            <a:avLst/>
          </a:prstGeom>
          <a:noFill/>
          <a:ln>
            <a:noFill/>
          </a:ln>
        </p:spPr>
      </p:sp>
      <p:sp>
        <p:nvSpPr>
          <p:cNvPr id="898" name="Google Shape;898;p142"/>
          <p:cNvSpPr>
            <a:spLocks noGrp="1"/>
          </p:cNvSpPr>
          <p:nvPr>
            <p:ph type="pic" idx="16"/>
          </p:nvPr>
        </p:nvSpPr>
        <p:spPr>
          <a:xfrm>
            <a:off x="1926425" y="2012150"/>
            <a:ext cx="957300" cy="957300"/>
          </a:xfrm>
          <a:prstGeom prst="rect">
            <a:avLst/>
          </a:prstGeom>
          <a:noFill/>
          <a:ln>
            <a:noFill/>
          </a:ln>
        </p:spPr>
      </p:sp>
      <p:sp>
        <p:nvSpPr>
          <p:cNvPr id="899" name="Google Shape;899;p142"/>
          <p:cNvSpPr>
            <a:spLocks noGrp="1"/>
          </p:cNvSpPr>
          <p:nvPr>
            <p:ph type="pic" idx="17"/>
          </p:nvPr>
        </p:nvSpPr>
        <p:spPr>
          <a:xfrm>
            <a:off x="2980975" y="2012150"/>
            <a:ext cx="957300" cy="957300"/>
          </a:xfrm>
          <a:prstGeom prst="rect">
            <a:avLst/>
          </a:prstGeom>
          <a:noFill/>
          <a:ln>
            <a:noFill/>
          </a:ln>
        </p:spPr>
      </p:sp>
      <p:sp>
        <p:nvSpPr>
          <p:cNvPr id="900" name="Google Shape;900;p142"/>
          <p:cNvSpPr>
            <a:spLocks noGrp="1"/>
          </p:cNvSpPr>
          <p:nvPr>
            <p:ph type="pic" idx="18"/>
          </p:nvPr>
        </p:nvSpPr>
        <p:spPr>
          <a:xfrm>
            <a:off x="4035525" y="2012150"/>
            <a:ext cx="957300" cy="957300"/>
          </a:xfrm>
          <a:prstGeom prst="rect">
            <a:avLst/>
          </a:prstGeom>
          <a:noFill/>
          <a:ln>
            <a:noFill/>
          </a:ln>
        </p:spPr>
      </p:sp>
      <p:sp>
        <p:nvSpPr>
          <p:cNvPr id="901" name="Google Shape;901;p142"/>
          <p:cNvSpPr>
            <a:spLocks noGrp="1"/>
          </p:cNvSpPr>
          <p:nvPr>
            <p:ph type="pic" idx="19"/>
          </p:nvPr>
        </p:nvSpPr>
        <p:spPr>
          <a:xfrm>
            <a:off x="5090075" y="2012150"/>
            <a:ext cx="957300" cy="957300"/>
          </a:xfrm>
          <a:prstGeom prst="rect">
            <a:avLst/>
          </a:prstGeom>
          <a:noFill/>
          <a:ln>
            <a:noFill/>
          </a:ln>
        </p:spPr>
      </p:sp>
      <p:sp>
        <p:nvSpPr>
          <p:cNvPr id="902" name="Google Shape;902;p142"/>
          <p:cNvSpPr>
            <a:spLocks noGrp="1"/>
          </p:cNvSpPr>
          <p:nvPr>
            <p:ph type="pic" idx="20"/>
          </p:nvPr>
        </p:nvSpPr>
        <p:spPr>
          <a:xfrm>
            <a:off x="6144625" y="2012150"/>
            <a:ext cx="957300" cy="957300"/>
          </a:xfrm>
          <a:prstGeom prst="rect">
            <a:avLst/>
          </a:prstGeom>
          <a:noFill/>
          <a:ln>
            <a:noFill/>
          </a:ln>
        </p:spPr>
      </p:sp>
      <p:sp>
        <p:nvSpPr>
          <p:cNvPr id="903" name="Google Shape;903;p142"/>
          <p:cNvSpPr>
            <a:spLocks noGrp="1"/>
          </p:cNvSpPr>
          <p:nvPr>
            <p:ph type="pic" idx="21"/>
          </p:nvPr>
        </p:nvSpPr>
        <p:spPr>
          <a:xfrm>
            <a:off x="7199175" y="2012150"/>
            <a:ext cx="957300" cy="957300"/>
          </a:xfrm>
          <a:prstGeom prst="rect">
            <a:avLst/>
          </a:prstGeom>
          <a:noFill/>
          <a:ln>
            <a:noFill/>
          </a:ln>
        </p:spPr>
      </p:sp>
      <p:sp>
        <p:nvSpPr>
          <p:cNvPr id="904" name="Google Shape;904;p142"/>
          <p:cNvSpPr>
            <a:spLocks noGrp="1"/>
          </p:cNvSpPr>
          <p:nvPr>
            <p:ph type="pic" idx="22"/>
          </p:nvPr>
        </p:nvSpPr>
        <p:spPr>
          <a:xfrm>
            <a:off x="8253725" y="2012150"/>
            <a:ext cx="957300" cy="957300"/>
          </a:xfrm>
          <a:prstGeom prst="rect">
            <a:avLst/>
          </a:prstGeom>
          <a:noFill/>
          <a:ln>
            <a:noFill/>
          </a:ln>
        </p:spPr>
      </p:sp>
      <p:sp>
        <p:nvSpPr>
          <p:cNvPr id="905" name="Google Shape;905;p142"/>
          <p:cNvSpPr>
            <a:spLocks noGrp="1"/>
          </p:cNvSpPr>
          <p:nvPr>
            <p:ph type="pic" idx="23"/>
          </p:nvPr>
        </p:nvSpPr>
        <p:spPr>
          <a:xfrm>
            <a:off x="9308275" y="2012150"/>
            <a:ext cx="957300" cy="957300"/>
          </a:xfrm>
          <a:prstGeom prst="rect">
            <a:avLst/>
          </a:prstGeom>
          <a:noFill/>
          <a:ln>
            <a:noFill/>
          </a:ln>
        </p:spPr>
      </p:sp>
      <p:sp>
        <p:nvSpPr>
          <p:cNvPr id="906" name="Google Shape;906;p142"/>
          <p:cNvSpPr>
            <a:spLocks noGrp="1"/>
          </p:cNvSpPr>
          <p:nvPr>
            <p:ph type="pic" idx="24"/>
          </p:nvPr>
        </p:nvSpPr>
        <p:spPr>
          <a:xfrm>
            <a:off x="10362825" y="2012150"/>
            <a:ext cx="957300" cy="957300"/>
          </a:xfrm>
          <a:prstGeom prst="rect">
            <a:avLst/>
          </a:prstGeom>
          <a:noFill/>
          <a:ln>
            <a:noFill/>
          </a:ln>
        </p:spPr>
      </p:sp>
      <p:sp>
        <p:nvSpPr>
          <p:cNvPr id="907" name="Google Shape;907;p142"/>
          <p:cNvSpPr>
            <a:spLocks noGrp="1"/>
          </p:cNvSpPr>
          <p:nvPr>
            <p:ph type="pic" idx="25"/>
          </p:nvPr>
        </p:nvSpPr>
        <p:spPr>
          <a:xfrm>
            <a:off x="871875" y="3537175"/>
            <a:ext cx="957300" cy="957300"/>
          </a:xfrm>
          <a:prstGeom prst="rect">
            <a:avLst/>
          </a:prstGeom>
          <a:noFill/>
          <a:ln>
            <a:noFill/>
          </a:ln>
        </p:spPr>
      </p:sp>
      <p:sp>
        <p:nvSpPr>
          <p:cNvPr id="908" name="Google Shape;908;p142"/>
          <p:cNvSpPr>
            <a:spLocks noGrp="1"/>
          </p:cNvSpPr>
          <p:nvPr>
            <p:ph type="pic" idx="26"/>
          </p:nvPr>
        </p:nvSpPr>
        <p:spPr>
          <a:xfrm>
            <a:off x="1926425" y="3537175"/>
            <a:ext cx="957300" cy="957300"/>
          </a:xfrm>
          <a:prstGeom prst="rect">
            <a:avLst/>
          </a:prstGeom>
          <a:noFill/>
          <a:ln>
            <a:noFill/>
          </a:ln>
        </p:spPr>
      </p:sp>
      <p:sp>
        <p:nvSpPr>
          <p:cNvPr id="909" name="Google Shape;909;p142"/>
          <p:cNvSpPr>
            <a:spLocks noGrp="1"/>
          </p:cNvSpPr>
          <p:nvPr>
            <p:ph type="pic" idx="27"/>
          </p:nvPr>
        </p:nvSpPr>
        <p:spPr>
          <a:xfrm>
            <a:off x="2980975" y="3537175"/>
            <a:ext cx="957300" cy="957300"/>
          </a:xfrm>
          <a:prstGeom prst="rect">
            <a:avLst/>
          </a:prstGeom>
          <a:noFill/>
          <a:ln>
            <a:noFill/>
          </a:ln>
        </p:spPr>
      </p:sp>
      <p:sp>
        <p:nvSpPr>
          <p:cNvPr id="910" name="Google Shape;910;p142"/>
          <p:cNvSpPr>
            <a:spLocks noGrp="1"/>
          </p:cNvSpPr>
          <p:nvPr>
            <p:ph type="pic" idx="28"/>
          </p:nvPr>
        </p:nvSpPr>
        <p:spPr>
          <a:xfrm>
            <a:off x="4035525" y="3537175"/>
            <a:ext cx="957300" cy="957300"/>
          </a:xfrm>
          <a:prstGeom prst="rect">
            <a:avLst/>
          </a:prstGeom>
          <a:noFill/>
          <a:ln>
            <a:noFill/>
          </a:ln>
        </p:spPr>
      </p:sp>
      <p:sp>
        <p:nvSpPr>
          <p:cNvPr id="911" name="Google Shape;911;p142"/>
          <p:cNvSpPr>
            <a:spLocks noGrp="1"/>
          </p:cNvSpPr>
          <p:nvPr>
            <p:ph type="pic" idx="29"/>
          </p:nvPr>
        </p:nvSpPr>
        <p:spPr>
          <a:xfrm>
            <a:off x="5090075" y="3537175"/>
            <a:ext cx="957300" cy="957300"/>
          </a:xfrm>
          <a:prstGeom prst="rect">
            <a:avLst/>
          </a:prstGeom>
          <a:noFill/>
          <a:ln>
            <a:noFill/>
          </a:ln>
        </p:spPr>
      </p:sp>
      <p:sp>
        <p:nvSpPr>
          <p:cNvPr id="912" name="Google Shape;912;p142"/>
          <p:cNvSpPr>
            <a:spLocks noGrp="1"/>
          </p:cNvSpPr>
          <p:nvPr>
            <p:ph type="pic" idx="30"/>
          </p:nvPr>
        </p:nvSpPr>
        <p:spPr>
          <a:xfrm>
            <a:off x="6144625" y="3537175"/>
            <a:ext cx="957300" cy="957300"/>
          </a:xfrm>
          <a:prstGeom prst="rect">
            <a:avLst/>
          </a:prstGeom>
          <a:noFill/>
          <a:ln>
            <a:noFill/>
          </a:ln>
        </p:spPr>
      </p:sp>
      <p:sp>
        <p:nvSpPr>
          <p:cNvPr id="913" name="Google Shape;913;p142"/>
          <p:cNvSpPr>
            <a:spLocks noGrp="1"/>
          </p:cNvSpPr>
          <p:nvPr>
            <p:ph type="pic" idx="31"/>
          </p:nvPr>
        </p:nvSpPr>
        <p:spPr>
          <a:xfrm>
            <a:off x="7199175" y="3537175"/>
            <a:ext cx="957300" cy="957300"/>
          </a:xfrm>
          <a:prstGeom prst="rect">
            <a:avLst/>
          </a:prstGeom>
          <a:noFill/>
          <a:ln>
            <a:noFill/>
          </a:ln>
        </p:spPr>
      </p:sp>
      <p:sp>
        <p:nvSpPr>
          <p:cNvPr id="914" name="Google Shape;914;p142"/>
          <p:cNvSpPr>
            <a:spLocks noGrp="1"/>
          </p:cNvSpPr>
          <p:nvPr>
            <p:ph type="pic" idx="32"/>
          </p:nvPr>
        </p:nvSpPr>
        <p:spPr>
          <a:xfrm>
            <a:off x="8253725" y="3537175"/>
            <a:ext cx="957300" cy="957300"/>
          </a:xfrm>
          <a:prstGeom prst="rect">
            <a:avLst/>
          </a:prstGeom>
          <a:noFill/>
          <a:ln>
            <a:noFill/>
          </a:ln>
        </p:spPr>
      </p:sp>
      <p:sp>
        <p:nvSpPr>
          <p:cNvPr id="915" name="Google Shape;915;p142"/>
          <p:cNvSpPr>
            <a:spLocks noGrp="1"/>
          </p:cNvSpPr>
          <p:nvPr>
            <p:ph type="pic" idx="33"/>
          </p:nvPr>
        </p:nvSpPr>
        <p:spPr>
          <a:xfrm>
            <a:off x="9308275" y="3537175"/>
            <a:ext cx="957300" cy="957300"/>
          </a:xfrm>
          <a:prstGeom prst="rect">
            <a:avLst/>
          </a:prstGeom>
          <a:noFill/>
          <a:ln>
            <a:noFill/>
          </a:ln>
        </p:spPr>
      </p:sp>
      <p:sp>
        <p:nvSpPr>
          <p:cNvPr id="916" name="Google Shape;916;p142"/>
          <p:cNvSpPr>
            <a:spLocks noGrp="1"/>
          </p:cNvSpPr>
          <p:nvPr>
            <p:ph type="pic" idx="34"/>
          </p:nvPr>
        </p:nvSpPr>
        <p:spPr>
          <a:xfrm>
            <a:off x="10362825" y="3537175"/>
            <a:ext cx="957300" cy="957300"/>
          </a:xfrm>
          <a:prstGeom prst="rect">
            <a:avLst/>
          </a:prstGeom>
          <a:noFill/>
          <a:ln>
            <a:noFill/>
          </a:ln>
        </p:spPr>
      </p:sp>
      <p:sp>
        <p:nvSpPr>
          <p:cNvPr id="917" name="Google Shape;917;p142"/>
          <p:cNvSpPr>
            <a:spLocks noGrp="1"/>
          </p:cNvSpPr>
          <p:nvPr>
            <p:ph type="pic" idx="35"/>
          </p:nvPr>
        </p:nvSpPr>
        <p:spPr>
          <a:xfrm>
            <a:off x="871875" y="5062200"/>
            <a:ext cx="957300" cy="957300"/>
          </a:xfrm>
          <a:prstGeom prst="rect">
            <a:avLst/>
          </a:prstGeom>
          <a:noFill/>
          <a:ln>
            <a:noFill/>
          </a:ln>
        </p:spPr>
      </p:sp>
      <p:sp>
        <p:nvSpPr>
          <p:cNvPr id="918" name="Google Shape;918;p142"/>
          <p:cNvSpPr>
            <a:spLocks noGrp="1"/>
          </p:cNvSpPr>
          <p:nvPr>
            <p:ph type="pic" idx="36"/>
          </p:nvPr>
        </p:nvSpPr>
        <p:spPr>
          <a:xfrm>
            <a:off x="1926425" y="5062200"/>
            <a:ext cx="957300" cy="957300"/>
          </a:xfrm>
          <a:prstGeom prst="rect">
            <a:avLst/>
          </a:prstGeom>
          <a:noFill/>
          <a:ln>
            <a:noFill/>
          </a:ln>
        </p:spPr>
      </p:sp>
      <p:sp>
        <p:nvSpPr>
          <p:cNvPr id="919" name="Google Shape;919;p142"/>
          <p:cNvSpPr>
            <a:spLocks noGrp="1"/>
          </p:cNvSpPr>
          <p:nvPr>
            <p:ph type="pic" idx="37"/>
          </p:nvPr>
        </p:nvSpPr>
        <p:spPr>
          <a:xfrm>
            <a:off x="2980975" y="5062200"/>
            <a:ext cx="957300" cy="957300"/>
          </a:xfrm>
          <a:prstGeom prst="rect">
            <a:avLst/>
          </a:prstGeom>
          <a:noFill/>
          <a:ln>
            <a:noFill/>
          </a:ln>
        </p:spPr>
      </p:sp>
      <p:sp>
        <p:nvSpPr>
          <p:cNvPr id="920" name="Google Shape;920;p142"/>
          <p:cNvSpPr>
            <a:spLocks noGrp="1"/>
          </p:cNvSpPr>
          <p:nvPr>
            <p:ph type="pic" idx="38"/>
          </p:nvPr>
        </p:nvSpPr>
        <p:spPr>
          <a:xfrm>
            <a:off x="4035525" y="5062200"/>
            <a:ext cx="957300" cy="957300"/>
          </a:xfrm>
          <a:prstGeom prst="rect">
            <a:avLst/>
          </a:prstGeom>
          <a:noFill/>
          <a:ln>
            <a:noFill/>
          </a:ln>
        </p:spPr>
      </p:sp>
      <p:sp>
        <p:nvSpPr>
          <p:cNvPr id="921" name="Google Shape;921;p142"/>
          <p:cNvSpPr>
            <a:spLocks noGrp="1"/>
          </p:cNvSpPr>
          <p:nvPr>
            <p:ph type="pic" idx="39"/>
          </p:nvPr>
        </p:nvSpPr>
        <p:spPr>
          <a:xfrm>
            <a:off x="5090075" y="5062200"/>
            <a:ext cx="957300" cy="957300"/>
          </a:xfrm>
          <a:prstGeom prst="rect">
            <a:avLst/>
          </a:prstGeom>
          <a:noFill/>
          <a:ln>
            <a:noFill/>
          </a:ln>
        </p:spPr>
      </p:sp>
      <p:sp>
        <p:nvSpPr>
          <p:cNvPr id="922" name="Google Shape;922;p142"/>
          <p:cNvSpPr>
            <a:spLocks noGrp="1"/>
          </p:cNvSpPr>
          <p:nvPr>
            <p:ph type="pic" idx="40"/>
          </p:nvPr>
        </p:nvSpPr>
        <p:spPr>
          <a:xfrm>
            <a:off x="6144625" y="5062200"/>
            <a:ext cx="957300" cy="957300"/>
          </a:xfrm>
          <a:prstGeom prst="rect">
            <a:avLst/>
          </a:prstGeom>
          <a:noFill/>
          <a:ln>
            <a:noFill/>
          </a:ln>
        </p:spPr>
      </p:sp>
      <p:sp>
        <p:nvSpPr>
          <p:cNvPr id="923" name="Google Shape;923;p142"/>
          <p:cNvSpPr>
            <a:spLocks noGrp="1"/>
          </p:cNvSpPr>
          <p:nvPr>
            <p:ph type="pic" idx="41"/>
          </p:nvPr>
        </p:nvSpPr>
        <p:spPr>
          <a:xfrm>
            <a:off x="7199175" y="5062200"/>
            <a:ext cx="957300" cy="957300"/>
          </a:xfrm>
          <a:prstGeom prst="rect">
            <a:avLst/>
          </a:prstGeom>
          <a:noFill/>
          <a:ln>
            <a:noFill/>
          </a:ln>
        </p:spPr>
      </p:sp>
      <p:sp>
        <p:nvSpPr>
          <p:cNvPr id="924" name="Google Shape;924;p142"/>
          <p:cNvSpPr>
            <a:spLocks noGrp="1"/>
          </p:cNvSpPr>
          <p:nvPr>
            <p:ph type="pic" idx="42"/>
          </p:nvPr>
        </p:nvSpPr>
        <p:spPr>
          <a:xfrm>
            <a:off x="8253725" y="5062200"/>
            <a:ext cx="957300" cy="957300"/>
          </a:xfrm>
          <a:prstGeom prst="rect">
            <a:avLst/>
          </a:prstGeom>
          <a:noFill/>
          <a:ln>
            <a:noFill/>
          </a:ln>
        </p:spPr>
      </p:sp>
      <p:sp>
        <p:nvSpPr>
          <p:cNvPr id="925" name="Google Shape;925;p142"/>
          <p:cNvSpPr>
            <a:spLocks noGrp="1"/>
          </p:cNvSpPr>
          <p:nvPr>
            <p:ph type="pic" idx="43"/>
          </p:nvPr>
        </p:nvSpPr>
        <p:spPr>
          <a:xfrm>
            <a:off x="9308275" y="5062200"/>
            <a:ext cx="957300" cy="957300"/>
          </a:xfrm>
          <a:prstGeom prst="rect">
            <a:avLst/>
          </a:prstGeom>
          <a:noFill/>
          <a:ln>
            <a:noFill/>
          </a:ln>
        </p:spPr>
      </p:sp>
      <p:sp>
        <p:nvSpPr>
          <p:cNvPr id="926" name="Google Shape;926;p142"/>
          <p:cNvSpPr>
            <a:spLocks noGrp="1"/>
          </p:cNvSpPr>
          <p:nvPr>
            <p:ph type="pic" idx="44"/>
          </p:nvPr>
        </p:nvSpPr>
        <p:spPr>
          <a:xfrm>
            <a:off x="10362825" y="5062200"/>
            <a:ext cx="957300" cy="957300"/>
          </a:xfrm>
          <a:prstGeom prst="rect">
            <a:avLst/>
          </a:prstGeom>
          <a:noFill/>
          <a:ln>
            <a:noFill/>
          </a:ln>
        </p:spPr>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Blank Slide 2">
  <p:cSld name="BLANK_2">
    <p:bg>
      <p:bgPr>
        <a:solidFill>
          <a:srgbClr val="0E416B"/>
        </a:solidFill>
        <a:effectLst/>
      </p:bgPr>
    </p:bg>
    <p:spTree>
      <p:nvGrpSpPr>
        <p:cNvPr id="1" name="Shape 927"/>
        <p:cNvGrpSpPr/>
        <p:nvPr/>
      </p:nvGrpSpPr>
      <p:grpSpPr>
        <a:xfrm>
          <a:off x="0" y="0"/>
          <a:ext cx="0" cy="0"/>
          <a:chOff x="0" y="0"/>
          <a:chExt cx="0" cy="0"/>
        </a:xfrm>
      </p:grpSpPr>
      <p:pic>
        <p:nvPicPr>
          <p:cNvPr id="928" name="Google Shape;928;p143"/>
          <p:cNvPicPr preferRelativeResize="0"/>
          <p:nvPr/>
        </p:nvPicPr>
        <p:blipFill>
          <a:blip r:embed="rId2">
            <a:alphaModFix/>
          </a:blip>
          <a:stretch>
            <a:fillRect/>
          </a:stretch>
        </p:blipFill>
        <p:spPr>
          <a:xfrm>
            <a:off x="0" y="0"/>
            <a:ext cx="12192000" cy="6858000"/>
          </a:xfrm>
          <a:prstGeom prst="rect">
            <a:avLst/>
          </a:prstGeom>
          <a:noFill/>
          <a:ln>
            <a:noFill/>
          </a:ln>
        </p:spPr>
      </p:pic>
      <p:sp>
        <p:nvSpPr>
          <p:cNvPr id="929" name="Google Shape;929;p143"/>
          <p:cNvSpPr txBox="1">
            <a:spLocks noGrp="1"/>
          </p:cNvSpPr>
          <p:nvPr>
            <p:ph type="title"/>
          </p:nvPr>
        </p:nvSpPr>
        <p:spPr>
          <a:xfrm>
            <a:off x="512900" y="1587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1400"/>
              <a:buFont typeface="Roboto Condensed"/>
              <a:buNone/>
              <a:defRPr sz="4000" b="1">
                <a:solidFill>
                  <a:schemeClr val="lt1"/>
                </a:solidFill>
                <a:latin typeface="Roboto Condensed"/>
                <a:ea typeface="Roboto Condensed"/>
                <a:cs typeface="Roboto Condensed"/>
                <a:sym typeface="Roboto Condensed"/>
              </a:defRPr>
            </a:lvl1pPr>
            <a:lvl2pPr lvl="1" rtl="0">
              <a:spcBef>
                <a:spcPts val="0"/>
              </a:spcBef>
              <a:spcAft>
                <a:spcPts val="0"/>
              </a:spcAft>
              <a:buClr>
                <a:schemeClr val="lt1"/>
              </a:buClr>
              <a:buSzPts val="1400"/>
              <a:buFont typeface="Roboto Condensed"/>
              <a:buNone/>
              <a:defRPr b="1">
                <a:solidFill>
                  <a:schemeClr val="lt1"/>
                </a:solidFill>
                <a:latin typeface="Roboto Condensed"/>
                <a:ea typeface="Roboto Condensed"/>
                <a:cs typeface="Roboto Condensed"/>
                <a:sym typeface="Roboto Condensed"/>
              </a:defRPr>
            </a:lvl2pPr>
            <a:lvl3pPr lvl="2" rtl="0">
              <a:spcBef>
                <a:spcPts val="0"/>
              </a:spcBef>
              <a:spcAft>
                <a:spcPts val="0"/>
              </a:spcAft>
              <a:buClr>
                <a:schemeClr val="lt1"/>
              </a:buClr>
              <a:buSzPts val="1400"/>
              <a:buFont typeface="Roboto Condensed"/>
              <a:buNone/>
              <a:defRPr b="1">
                <a:solidFill>
                  <a:schemeClr val="lt1"/>
                </a:solidFill>
                <a:latin typeface="Roboto Condensed"/>
                <a:ea typeface="Roboto Condensed"/>
                <a:cs typeface="Roboto Condensed"/>
                <a:sym typeface="Roboto Condensed"/>
              </a:defRPr>
            </a:lvl3pPr>
            <a:lvl4pPr lvl="3" rtl="0">
              <a:spcBef>
                <a:spcPts val="0"/>
              </a:spcBef>
              <a:spcAft>
                <a:spcPts val="0"/>
              </a:spcAft>
              <a:buClr>
                <a:schemeClr val="lt1"/>
              </a:buClr>
              <a:buSzPts val="1400"/>
              <a:buFont typeface="Roboto Condensed"/>
              <a:buNone/>
              <a:defRPr b="1">
                <a:solidFill>
                  <a:schemeClr val="lt1"/>
                </a:solidFill>
                <a:latin typeface="Roboto Condensed"/>
                <a:ea typeface="Roboto Condensed"/>
                <a:cs typeface="Roboto Condensed"/>
                <a:sym typeface="Roboto Condensed"/>
              </a:defRPr>
            </a:lvl4pPr>
            <a:lvl5pPr lvl="4" rtl="0">
              <a:spcBef>
                <a:spcPts val="0"/>
              </a:spcBef>
              <a:spcAft>
                <a:spcPts val="0"/>
              </a:spcAft>
              <a:buClr>
                <a:schemeClr val="lt1"/>
              </a:buClr>
              <a:buSzPts val="1400"/>
              <a:buFont typeface="Roboto Condensed"/>
              <a:buNone/>
              <a:defRPr b="1">
                <a:solidFill>
                  <a:schemeClr val="lt1"/>
                </a:solidFill>
                <a:latin typeface="Roboto Condensed"/>
                <a:ea typeface="Roboto Condensed"/>
                <a:cs typeface="Roboto Condensed"/>
                <a:sym typeface="Roboto Condensed"/>
              </a:defRPr>
            </a:lvl5pPr>
            <a:lvl6pPr lvl="5" rtl="0">
              <a:spcBef>
                <a:spcPts val="0"/>
              </a:spcBef>
              <a:spcAft>
                <a:spcPts val="0"/>
              </a:spcAft>
              <a:buClr>
                <a:schemeClr val="lt1"/>
              </a:buClr>
              <a:buSzPts val="1400"/>
              <a:buFont typeface="Roboto Condensed"/>
              <a:buNone/>
              <a:defRPr b="1">
                <a:solidFill>
                  <a:schemeClr val="lt1"/>
                </a:solidFill>
                <a:latin typeface="Roboto Condensed"/>
                <a:ea typeface="Roboto Condensed"/>
                <a:cs typeface="Roboto Condensed"/>
                <a:sym typeface="Roboto Condensed"/>
              </a:defRPr>
            </a:lvl6pPr>
            <a:lvl7pPr lvl="6" rtl="0">
              <a:spcBef>
                <a:spcPts val="0"/>
              </a:spcBef>
              <a:spcAft>
                <a:spcPts val="0"/>
              </a:spcAft>
              <a:buClr>
                <a:schemeClr val="lt1"/>
              </a:buClr>
              <a:buSzPts val="1400"/>
              <a:buFont typeface="Roboto Condensed"/>
              <a:buNone/>
              <a:defRPr b="1">
                <a:solidFill>
                  <a:schemeClr val="lt1"/>
                </a:solidFill>
                <a:latin typeface="Roboto Condensed"/>
                <a:ea typeface="Roboto Condensed"/>
                <a:cs typeface="Roboto Condensed"/>
                <a:sym typeface="Roboto Condensed"/>
              </a:defRPr>
            </a:lvl7pPr>
            <a:lvl8pPr lvl="7" rtl="0">
              <a:spcBef>
                <a:spcPts val="0"/>
              </a:spcBef>
              <a:spcAft>
                <a:spcPts val="0"/>
              </a:spcAft>
              <a:buClr>
                <a:schemeClr val="lt1"/>
              </a:buClr>
              <a:buSzPts val="1400"/>
              <a:buFont typeface="Roboto Condensed"/>
              <a:buNone/>
              <a:defRPr b="1">
                <a:solidFill>
                  <a:schemeClr val="lt1"/>
                </a:solidFill>
                <a:latin typeface="Roboto Condensed"/>
                <a:ea typeface="Roboto Condensed"/>
                <a:cs typeface="Roboto Condensed"/>
                <a:sym typeface="Roboto Condensed"/>
              </a:defRPr>
            </a:lvl8pPr>
            <a:lvl9pPr lvl="8" rtl="0">
              <a:spcBef>
                <a:spcPts val="0"/>
              </a:spcBef>
              <a:spcAft>
                <a:spcPts val="0"/>
              </a:spcAft>
              <a:buClr>
                <a:schemeClr val="lt1"/>
              </a:buClr>
              <a:buSzPts val="1400"/>
              <a:buFont typeface="Roboto Condensed"/>
              <a:buNone/>
              <a:defRPr b="1">
                <a:solidFill>
                  <a:schemeClr val="lt1"/>
                </a:solidFill>
                <a:latin typeface="Roboto Condensed"/>
                <a:ea typeface="Roboto Condensed"/>
                <a:cs typeface="Roboto Condensed"/>
                <a:sym typeface="Roboto Condensed"/>
              </a:defRPr>
            </a:lvl9pPr>
          </a:lstStyle>
          <a:p>
            <a:endParaRPr/>
          </a:p>
        </p:txBody>
      </p:sp>
      <p:sp>
        <p:nvSpPr>
          <p:cNvPr id="930" name="Google Shape;930;p143"/>
          <p:cNvSpPr txBox="1">
            <a:spLocks noGrp="1"/>
          </p:cNvSpPr>
          <p:nvPr>
            <p:ph type="body" idx="1"/>
          </p:nvPr>
        </p:nvSpPr>
        <p:spPr>
          <a:xfrm>
            <a:off x="512900" y="1512450"/>
            <a:ext cx="11160000" cy="38331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lt1"/>
              </a:buClr>
              <a:buSzPts val="1800"/>
              <a:buFont typeface="Roboto"/>
              <a:buChar char="•"/>
              <a:defRPr>
                <a:solidFill>
                  <a:schemeClr val="lt1"/>
                </a:solidFill>
                <a:latin typeface="Roboto"/>
                <a:ea typeface="Roboto"/>
                <a:cs typeface="Roboto"/>
                <a:sym typeface="Roboto"/>
              </a:defRPr>
            </a:lvl1pPr>
            <a:lvl2pPr marL="914400" lvl="1" indent="-342900" algn="l" rtl="0">
              <a:lnSpc>
                <a:spcPct val="90000"/>
              </a:lnSpc>
              <a:spcBef>
                <a:spcPts val="500"/>
              </a:spcBef>
              <a:spcAft>
                <a:spcPts val="0"/>
              </a:spcAft>
              <a:buClr>
                <a:schemeClr val="lt1"/>
              </a:buClr>
              <a:buSzPts val="1800"/>
              <a:buFont typeface="Roboto"/>
              <a:buChar char="•"/>
              <a:defRPr>
                <a:solidFill>
                  <a:schemeClr val="lt1"/>
                </a:solidFill>
                <a:latin typeface="Roboto"/>
                <a:ea typeface="Roboto"/>
                <a:cs typeface="Roboto"/>
                <a:sym typeface="Roboto"/>
              </a:defRPr>
            </a:lvl2pPr>
            <a:lvl3pPr marL="1371600" lvl="2" indent="-342900" algn="l" rtl="0">
              <a:lnSpc>
                <a:spcPct val="90000"/>
              </a:lnSpc>
              <a:spcBef>
                <a:spcPts val="500"/>
              </a:spcBef>
              <a:spcAft>
                <a:spcPts val="0"/>
              </a:spcAft>
              <a:buClr>
                <a:schemeClr val="lt1"/>
              </a:buClr>
              <a:buSzPts val="1800"/>
              <a:buFont typeface="Roboto"/>
              <a:buChar char="•"/>
              <a:defRPr>
                <a:solidFill>
                  <a:schemeClr val="lt1"/>
                </a:solidFill>
                <a:latin typeface="Roboto"/>
                <a:ea typeface="Roboto"/>
                <a:cs typeface="Roboto"/>
                <a:sym typeface="Roboto"/>
              </a:defRPr>
            </a:lvl3pPr>
            <a:lvl4pPr marL="1828800" lvl="3" indent="-342900" algn="l" rtl="0">
              <a:lnSpc>
                <a:spcPct val="90000"/>
              </a:lnSpc>
              <a:spcBef>
                <a:spcPts val="500"/>
              </a:spcBef>
              <a:spcAft>
                <a:spcPts val="0"/>
              </a:spcAft>
              <a:buClr>
                <a:schemeClr val="lt1"/>
              </a:buClr>
              <a:buSzPts val="1800"/>
              <a:buFont typeface="Roboto"/>
              <a:buChar char="•"/>
              <a:defRPr>
                <a:solidFill>
                  <a:schemeClr val="lt1"/>
                </a:solidFill>
                <a:latin typeface="Roboto"/>
                <a:ea typeface="Roboto"/>
                <a:cs typeface="Roboto"/>
                <a:sym typeface="Roboto"/>
              </a:defRPr>
            </a:lvl4pPr>
            <a:lvl5pPr marL="2286000" lvl="4" indent="-342900" algn="l" rtl="0">
              <a:lnSpc>
                <a:spcPct val="90000"/>
              </a:lnSpc>
              <a:spcBef>
                <a:spcPts val="500"/>
              </a:spcBef>
              <a:spcAft>
                <a:spcPts val="0"/>
              </a:spcAft>
              <a:buClr>
                <a:schemeClr val="lt1"/>
              </a:buClr>
              <a:buSzPts val="1800"/>
              <a:buFont typeface="Roboto"/>
              <a:buChar char="•"/>
              <a:defRPr>
                <a:solidFill>
                  <a:schemeClr val="lt1"/>
                </a:solidFill>
                <a:latin typeface="Roboto"/>
                <a:ea typeface="Roboto"/>
                <a:cs typeface="Roboto"/>
                <a:sym typeface="Roboto"/>
              </a:defRPr>
            </a:lvl5pPr>
            <a:lvl6pPr marL="2743200" lvl="5" indent="-342900" algn="l" rtl="0">
              <a:lnSpc>
                <a:spcPct val="90000"/>
              </a:lnSpc>
              <a:spcBef>
                <a:spcPts val="500"/>
              </a:spcBef>
              <a:spcAft>
                <a:spcPts val="0"/>
              </a:spcAft>
              <a:buClr>
                <a:schemeClr val="lt1"/>
              </a:buClr>
              <a:buSzPts val="1800"/>
              <a:buFont typeface="Roboto"/>
              <a:buChar char="•"/>
              <a:defRPr>
                <a:solidFill>
                  <a:schemeClr val="lt1"/>
                </a:solidFill>
                <a:latin typeface="Roboto"/>
                <a:ea typeface="Roboto"/>
                <a:cs typeface="Roboto"/>
                <a:sym typeface="Roboto"/>
              </a:defRPr>
            </a:lvl6pPr>
            <a:lvl7pPr marL="3200400" lvl="6" indent="-342900" algn="l" rtl="0">
              <a:lnSpc>
                <a:spcPct val="90000"/>
              </a:lnSpc>
              <a:spcBef>
                <a:spcPts val="500"/>
              </a:spcBef>
              <a:spcAft>
                <a:spcPts val="0"/>
              </a:spcAft>
              <a:buClr>
                <a:schemeClr val="lt1"/>
              </a:buClr>
              <a:buSzPts val="1800"/>
              <a:buFont typeface="Roboto"/>
              <a:buChar char="•"/>
              <a:defRPr>
                <a:solidFill>
                  <a:schemeClr val="lt1"/>
                </a:solidFill>
                <a:latin typeface="Roboto"/>
                <a:ea typeface="Roboto"/>
                <a:cs typeface="Roboto"/>
                <a:sym typeface="Roboto"/>
              </a:defRPr>
            </a:lvl7pPr>
            <a:lvl8pPr marL="3657600" lvl="7" indent="-342900" algn="l" rtl="0">
              <a:lnSpc>
                <a:spcPct val="90000"/>
              </a:lnSpc>
              <a:spcBef>
                <a:spcPts val="500"/>
              </a:spcBef>
              <a:spcAft>
                <a:spcPts val="0"/>
              </a:spcAft>
              <a:buClr>
                <a:schemeClr val="lt1"/>
              </a:buClr>
              <a:buSzPts val="1800"/>
              <a:buFont typeface="Roboto"/>
              <a:buChar char="•"/>
              <a:defRPr>
                <a:solidFill>
                  <a:schemeClr val="lt1"/>
                </a:solidFill>
                <a:latin typeface="Roboto"/>
                <a:ea typeface="Roboto"/>
                <a:cs typeface="Roboto"/>
                <a:sym typeface="Roboto"/>
              </a:defRPr>
            </a:lvl8pPr>
            <a:lvl9pPr marL="4114800" lvl="8" indent="-342900" algn="l" rtl="0">
              <a:lnSpc>
                <a:spcPct val="90000"/>
              </a:lnSpc>
              <a:spcBef>
                <a:spcPts val="500"/>
              </a:spcBef>
              <a:spcAft>
                <a:spcPts val="0"/>
              </a:spcAft>
              <a:buClr>
                <a:schemeClr val="lt1"/>
              </a:buClr>
              <a:buSzPts val="1800"/>
              <a:buFont typeface="Roboto"/>
              <a:buChar char="•"/>
              <a:defRPr>
                <a:solidFill>
                  <a:schemeClr val="lt1"/>
                </a:solidFill>
                <a:latin typeface="Roboto"/>
                <a:ea typeface="Roboto"/>
                <a:cs typeface="Roboto"/>
                <a:sym typeface="Roboto"/>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ransition Slide 5">
  <p:cSld name="CUSTOM_3_2_2_1">
    <p:spTree>
      <p:nvGrpSpPr>
        <p:cNvPr id="1" name="Shape 96"/>
        <p:cNvGrpSpPr/>
        <p:nvPr/>
      </p:nvGrpSpPr>
      <p:grpSpPr>
        <a:xfrm>
          <a:off x="0" y="0"/>
          <a:ext cx="0" cy="0"/>
          <a:chOff x="0" y="0"/>
          <a:chExt cx="0" cy="0"/>
        </a:xfrm>
      </p:grpSpPr>
      <p:pic>
        <p:nvPicPr>
          <p:cNvPr id="97" name="Google Shape;97;p15"/>
          <p:cNvPicPr preferRelativeResize="0"/>
          <p:nvPr/>
        </p:nvPicPr>
        <p:blipFill rotWithShape="1">
          <a:blip r:embed="rId2">
            <a:alphaModFix/>
          </a:blip>
          <a:srcRect t="27330" r="13532" b="22813"/>
          <a:stretch/>
        </p:blipFill>
        <p:spPr>
          <a:xfrm>
            <a:off x="5809300" y="0"/>
            <a:ext cx="6573450" cy="5053701"/>
          </a:xfrm>
          <a:prstGeom prst="rect">
            <a:avLst/>
          </a:prstGeom>
          <a:noFill/>
          <a:ln>
            <a:noFill/>
          </a:ln>
        </p:spPr>
      </p:pic>
      <p:sp>
        <p:nvSpPr>
          <p:cNvPr id="98" name="Google Shape;98;p15"/>
          <p:cNvSpPr/>
          <p:nvPr/>
        </p:nvSpPr>
        <p:spPr>
          <a:xfrm rot="-5400000">
            <a:off x="7790700" y="2456675"/>
            <a:ext cx="4401300" cy="44013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5"/>
          <p:cNvSpPr/>
          <p:nvPr/>
        </p:nvSpPr>
        <p:spPr>
          <a:xfrm rot="-2700000">
            <a:off x="-1341531" y="-1258050"/>
            <a:ext cx="9231562" cy="10474231"/>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5"/>
          <p:cNvSpPr txBox="1">
            <a:spLocks noGrp="1"/>
          </p:cNvSpPr>
          <p:nvPr>
            <p:ph type="title"/>
          </p:nvPr>
        </p:nvSpPr>
        <p:spPr>
          <a:xfrm>
            <a:off x="1047100" y="2398200"/>
            <a:ext cx="5225100" cy="1413000"/>
          </a:xfrm>
          <a:prstGeom prst="rect">
            <a:avLst/>
          </a:prstGeom>
        </p:spPr>
        <p:txBody>
          <a:bodyPr spcFirstLastPara="1" wrap="square" lIns="91425" tIns="45700" rIns="91425" bIns="45700" anchor="b" anchorCtr="0">
            <a:noAutofit/>
          </a:bodyPr>
          <a:lstStyle>
            <a:lvl1pPr lvl="0" rtl="0">
              <a:spcBef>
                <a:spcPts val="0"/>
              </a:spcBef>
              <a:spcAft>
                <a:spcPts val="0"/>
              </a:spcAft>
              <a:buClr>
                <a:schemeClr val="lt1"/>
              </a:buClr>
              <a:buSzPts val="5000"/>
              <a:buFont typeface="Roboto Black"/>
              <a:buNone/>
              <a:defRPr sz="5000" b="0">
                <a:solidFill>
                  <a:schemeClr val="lt1"/>
                </a:solidFill>
                <a:latin typeface="Roboto Black"/>
                <a:ea typeface="Roboto Black"/>
                <a:cs typeface="Roboto Black"/>
                <a:sym typeface="Roboto Black"/>
              </a:defRPr>
            </a:lvl1pPr>
            <a:lvl2pPr lvl="1" rtl="0">
              <a:spcBef>
                <a:spcPts val="0"/>
              </a:spcBef>
              <a:spcAft>
                <a:spcPts val="0"/>
              </a:spcAft>
              <a:buSzPts val="1400"/>
              <a:buNone/>
              <a:defRPr>
                <a:latin typeface="Roboto"/>
                <a:ea typeface="Roboto"/>
                <a:cs typeface="Roboto"/>
                <a:sym typeface="Roboto"/>
              </a:defRPr>
            </a:lvl2pPr>
            <a:lvl3pPr lvl="2" rtl="0">
              <a:spcBef>
                <a:spcPts val="0"/>
              </a:spcBef>
              <a:spcAft>
                <a:spcPts val="0"/>
              </a:spcAft>
              <a:buSzPts val="1400"/>
              <a:buNone/>
              <a:defRPr>
                <a:latin typeface="Roboto"/>
                <a:ea typeface="Roboto"/>
                <a:cs typeface="Roboto"/>
                <a:sym typeface="Roboto"/>
              </a:defRPr>
            </a:lvl3pPr>
            <a:lvl4pPr lvl="3" rtl="0">
              <a:spcBef>
                <a:spcPts val="0"/>
              </a:spcBef>
              <a:spcAft>
                <a:spcPts val="0"/>
              </a:spcAft>
              <a:buSzPts val="1400"/>
              <a:buNone/>
              <a:defRPr>
                <a:latin typeface="Roboto"/>
                <a:ea typeface="Roboto"/>
                <a:cs typeface="Roboto"/>
                <a:sym typeface="Roboto"/>
              </a:defRPr>
            </a:lvl4pPr>
            <a:lvl5pPr lvl="4" rtl="0">
              <a:spcBef>
                <a:spcPts val="0"/>
              </a:spcBef>
              <a:spcAft>
                <a:spcPts val="0"/>
              </a:spcAft>
              <a:buSzPts val="1400"/>
              <a:buNone/>
              <a:defRPr>
                <a:latin typeface="Roboto"/>
                <a:ea typeface="Roboto"/>
                <a:cs typeface="Roboto"/>
                <a:sym typeface="Roboto"/>
              </a:defRPr>
            </a:lvl5pPr>
            <a:lvl6pPr lvl="5" rtl="0">
              <a:spcBef>
                <a:spcPts val="0"/>
              </a:spcBef>
              <a:spcAft>
                <a:spcPts val="0"/>
              </a:spcAft>
              <a:buSzPts val="1400"/>
              <a:buNone/>
              <a:defRPr>
                <a:latin typeface="Roboto"/>
                <a:ea typeface="Roboto"/>
                <a:cs typeface="Roboto"/>
                <a:sym typeface="Roboto"/>
              </a:defRPr>
            </a:lvl6pPr>
            <a:lvl7pPr lvl="6" rtl="0">
              <a:spcBef>
                <a:spcPts val="0"/>
              </a:spcBef>
              <a:spcAft>
                <a:spcPts val="0"/>
              </a:spcAft>
              <a:buSzPts val="1400"/>
              <a:buNone/>
              <a:defRPr>
                <a:latin typeface="Roboto"/>
                <a:ea typeface="Roboto"/>
                <a:cs typeface="Roboto"/>
                <a:sym typeface="Roboto"/>
              </a:defRPr>
            </a:lvl7pPr>
            <a:lvl8pPr lvl="7" rtl="0">
              <a:spcBef>
                <a:spcPts val="0"/>
              </a:spcBef>
              <a:spcAft>
                <a:spcPts val="0"/>
              </a:spcAft>
              <a:buSzPts val="1400"/>
              <a:buNone/>
              <a:defRPr>
                <a:latin typeface="Roboto"/>
                <a:ea typeface="Roboto"/>
                <a:cs typeface="Roboto"/>
                <a:sym typeface="Roboto"/>
              </a:defRPr>
            </a:lvl8pPr>
            <a:lvl9pPr lvl="8" rtl="0">
              <a:spcBef>
                <a:spcPts val="0"/>
              </a:spcBef>
              <a:spcAft>
                <a:spcPts val="0"/>
              </a:spcAft>
              <a:buSzPts val="1400"/>
              <a:buNone/>
              <a:defRPr>
                <a:latin typeface="Roboto"/>
                <a:ea typeface="Roboto"/>
                <a:cs typeface="Roboto"/>
                <a:sym typeface="Roboto"/>
              </a:defRPr>
            </a:lvl9pPr>
          </a:lstStyle>
          <a:p>
            <a:endParaRPr/>
          </a:p>
        </p:txBody>
      </p:sp>
      <p:sp>
        <p:nvSpPr>
          <p:cNvPr id="101" name="Google Shape;101;p15"/>
          <p:cNvSpPr txBox="1">
            <a:spLocks noGrp="1"/>
          </p:cNvSpPr>
          <p:nvPr>
            <p:ph type="subTitle" idx="1"/>
          </p:nvPr>
        </p:nvSpPr>
        <p:spPr>
          <a:xfrm>
            <a:off x="1047100" y="3697875"/>
            <a:ext cx="5225100" cy="1028100"/>
          </a:xfrm>
          <a:prstGeom prst="rect">
            <a:avLst/>
          </a:prstGeom>
        </p:spPr>
        <p:txBody>
          <a:bodyPr spcFirstLastPara="1" wrap="square" lIns="91425" tIns="45700" rIns="91425" bIns="45700" anchor="t" anchorCtr="0">
            <a:noAutofit/>
          </a:bodyPr>
          <a:lstStyle>
            <a:lvl1pPr lvl="0" rtl="0">
              <a:spcBef>
                <a:spcPts val="1000"/>
              </a:spcBef>
              <a:spcAft>
                <a:spcPts val="0"/>
              </a:spcAft>
              <a:buClr>
                <a:schemeClr val="dk2"/>
              </a:buClr>
              <a:buSzPts val="3500"/>
              <a:buFont typeface="Roboto Condensed"/>
              <a:buNone/>
              <a:defRPr sz="3500" b="1">
                <a:solidFill>
                  <a:schemeClr val="dk2"/>
                </a:solidFill>
                <a:latin typeface="Roboto Condensed"/>
                <a:ea typeface="Roboto Condensed"/>
                <a:cs typeface="Roboto Condensed"/>
                <a:sym typeface="Roboto Condensed"/>
              </a:defRPr>
            </a:lvl1pPr>
            <a:lvl2pPr lvl="1" rtl="0">
              <a:spcBef>
                <a:spcPts val="500"/>
              </a:spcBef>
              <a:spcAft>
                <a:spcPts val="0"/>
              </a:spcAft>
              <a:buSzPts val="2400"/>
              <a:buNone/>
              <a:defRPr/>
            </a:lvl2pPr>
            <a:lvl3pPr lvl="2" rtl="0">
              <a:spcBef>
                <a:spcPts val="500"/>
              </a:spcBef>
              <a:spcAft>
                <a:spcPts val="0"/>
              </a:spcAft>
              <a:buSzPts val="2000"/>
              <a:buNone/>
              <a:defRPr/>
            </a:lvl3pPr>
            <a:lvl4pPr lvl="3" rtl="0">
              <a:spcBef>
                <a:spcPts val="500"/>
              </a:spcBef>
              <a:spcAft>
                <a:spcPts val="0"/>
              </a:spcAft>
              <a:buSzPts val="1800"/>
              <a:buNone/>
              <a:defRPr/>
            </a:lvl4pPr>
            <a:lvl5pPr lvl="4" rtl="0">
              <a:spcBef>
                <a:spcPts val="500"/>
              </a:spcBef>
              <a:spcAft>
                <a:spcPts val="0"/>
              </a:spcAft>
              <a:buSzPts val="1800"/>
              <a:buNone/>
              <a:defRPr/>
            </a:lvl5pPr>
            <a:lvl6pPr lvl="5" rtl="0">
              <a:spcBef>
                <a:spcPts val="500"/>
              </a:spcBef>
              <a:spcAft>
                <a:spcPts val="0"/>
              </a:spcAft>
              <a:buSzPts val="1800"/>
              <a:buNone/>
              <a:defRPr/>
            </a:lvl6pPr>
            <a:lvl7pPr lvl="6" rtl="0">
              <a:spcBef>
                <a:spcPts val="500"/>
              </a:spcBef>
              <a:spcAft>
                <a:spcPts val="0"/>
              </a:spcAft>
              <a:buSzPts val="1800"/>
              <a:buNone/>
              <a:defRPr/>
            </a:lvl7pPr>
            <a:lvl8pPr lvl="7" rtl="0">
              <a:spcBef>
                <a:spcPts val="500"/>
              </a:spcBef>
              <a:spcAft>
                <a:spcPts val="0"/>
              </a:spcAft>
              <a:buSzPts val="1800"/>
              <a:buNone/>
              <a:defRPr/>
            </a:lvl8pPr>
            <a:lvl9pPr lvl="8" rtl="0">
              <a:spcBef>
                <a:spcPts val="500"/>
              </a:spcBef>
              <a:spcAft>
                <a:spcPts val="0"/>
              </a:spcAft>
              <a:buSzPts val="1800"/>
              <a:buNone/>
              <a:defRPr/>
            </a:lvl9pPr>
          </a:lstStyle>
          <a:p>
            <a:endParaRPr/>
          </a:p>
        </p:txBody>
      </p:sp>
      <p:pic>
        <p:nvPicPr>
          <p:cNvPr id="102" name="Google Shape;102;p15"/>
          <p:cNvPicPr preferRelativeResize="0"/>
          <p:nvPr/>
        </p:nvPicPr>
        <p:blipFill>
          <a:blip r:embed="rId3">
            <a:alphaModFix/>
          </a:blip>
          <a:stretch>
            <a:fillRect/>
          </a:stretch>
        </p:blipFill>
        <p:spPr>
          <a:xfrm>
            <a:off x="1047100" y="1503475"/>
            <a:ext cx="818524" cy="818524"/>
          </a:xfrm>
          <a:prstGeom prst="rect">
            <a:avLst/>
          </a:prstGeom>
          <a:noFill/>
          <a:ln>
            <a:noFill/>
          </a:ln>
        </p:spPr>
      </p:pic>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Transition Slide 3 1">
  <p:cSld name="CUSTOM_3_2_1_2">
    <p:spTree>
      <p:nvGrpSpPr>
        <p:cNvPr id="1" name="Shape 931"/>
        <p:cNvGrpSpPr/>
        <p:nvPr/>
      </p:nvGrpSpPr>
      <p:grpSpPr>
        <a:xfrm>
          <a:off x="0" y="0"/>
          <a:ext cx="0" cy="0"/>
          <a:chOff x="0" y="0"/>
          <a:chExt cx="0" cy="0"/>
        </a:xfrm>
      </p:grpSpPr>
      <p:pic>
        <p:nvPicPr>
          <p:cNvPr id="932" name="Google Shape;932;p144"/>
          <p:cNvPicPr preferRelativeResize="0"/>
          <p:nvPr/>
        </p:nvPicPr>
        <p:blipFill rotWithShape="1">
          <a:blip r:embed="rId2">
            <a:alphaModFix/>
          </a:blip>
          <a:srcRect l="5092" r="5101"/>
          <a:stretch/>
        </p:blipFill>
        <p:spPr>
          <a:xfrm>
            <a:off x="5794825" y="-332975"/>
            <a:ext cx="6499651" cy="4823726"/>
          </a:xfrm>
          <a:prstGeom prst="rect">
            <a:avLst/>
          </a:prstGeom>
          <a:noFill/>
          <a:ln>
            <a:noFill/>
          </a:ln>
        </p:spPr>
      </p:pic>
      <p:sp>
        <p:nvSpPr>
          <p:cNvPr id="933" name="Google Shape;933;p144"/>
          <p:cNvSpPr/>
          <p:nvPr/>
        </p:nvSpPr>
        <p:spPr>
          <a:xfrm rot="-5400000">
            <a:off x="7790700" y="2456675"/>
            <a:ext cx="4401300" cy="44013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144"/>
          <p:cNvSpPr/>
          <p:nvPr/>
        </p:nvSpPr>
        <p:spPr>
          <a:xfrm rot="-2700000">
            <a:off x="-1341531" y="-1258050"/>
            <a:ext cx="9231562" cy="10474231"/>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144"/>
          <p:cNvSpPr txBox="1">
            <a:spLocks noGrp="1"/>
          </p:cNvSpPr>
          <p:nvPr>
            <p:ph type="title"/>
          </p:nvPr>
        </p:nvSpPr>
        <p:spPr>
          <a:xfrm>
            <a:off x="1023300" y="2398200"/>
            <a:ext cx="6363000" cy="1413000"/>
          </a:xfrm>
          <a:prstGeom prst="rect">
            <a:avLst/>
          </a:prstGeom>
        </p:spPr>
        <p:txBody>
          <a:bodyPr spcFirstLastPara="1" wrap="square" lIns="91425" tIns="45700" rIns="91425" bIns="45700" anchor="b" anchorCtr="0">
            <a:noAutofit/>
          </a:bodyPr>
          <a:lstStyle>
            <a:lvl1pPr lvl="0" rtl="0">
              <a:spcBef>
                <a:spcPts val="0"/>
              </a:spcBef>
              <a:spcAft>
                <a:spcPts val="0"/>
              </a:spcAft>
              <a:buClr>
                <a:schemeClr val="lt1"/>
              </a:buClr>
              <a:buSzPts val="5000"/>
              <a:buFont typeface="Roboto Black"/>
              <a:buNone/>
              <a:defRPr sz="5000" b="0">
                <a:solidFill>
                  <a:schemeClr val="lt1"/>
                </a:solidFill>
                <a:latin typeface="Roboto Black"/>
                <a:ea typeface="Roboto Black"/>
                <a:cs typeface="Roboto Black"/>
                <a:sym typeface="Roboto Black"/>
              </a:defRPr>
            </a:lvl1pPr>
            <a:lvl2pPr lvl="1" rtl="0">
              <a:spcBef>
                <a:spcPts val="0"/>
              </a:spcBef>
              <a:spcAft>
                <a:spcPts val="0"/>
              </a:spcAft>
              <a:buSzPts val="1400"/>
              <a:buNone/>
              <a:defRPr>
                <a:latin typeface="Roboto"/>
                <a:ea typeface="Roboto"/>
                <a:cs typeface="Roboto"/>
                <a:sym typeface="Roboto"/>
              </a:defRPr>
            </a:lvl2pPr>
            <a:lvl3pPr lvl="2" rtl="0">
              <a:spcBef>
                <a:spcPts val="0"/>
              </a:spcBef>
              <a:spcAft>
                <a:spcPts val="0"/>
              </a:spcAft>
              <a:buSzPts val="1400"/>
              <a:buNone/>
              <a:defRPr>
                <a:latin typeface="Roboto"/>
                <a:ea typeface="Roboto"/>
                <a:cs typeface="Roboto"/>
                <a:sym typeface="Roboto"/>
              </a:defRPr>
            </a:lvl3pPr>
            <a:lvl4pPr lvl="3" rtl="0">
              <a:spcBef>
                <a:spcPts val="0"/>
              </a:spcBef>
              <a:spcAft>
                <a:spcPts val="0"/>
              </a:spcAft>
              <a:buSzPts val="1400"/>
              <a:buNone/>
              <a:defRPr>
                <a:latin typeface="Roboto"/>
                <a:ea typeface="Roboto"/>
                <a:cs typeface="Roboto"/>
                <a:sym typeface="Roboto"/>
              </a:defRPr>
            </a:lvl4pPr>
            <a:lvl5pPr lvl="4" rtl="0">
              <a:spcBef>
                <a:spcPts val="0"/>
              </a:spcBef>
              <a:spcAft>
                <a:spcPts val="0"/>
              </a:spcAft>
              <a:buSzPts val="1400"/>
              <a:buNone/>
              <a:defRPr>
                <a:latin typeface="Roboto"/>
                <a:ea typeface="Roboto"/>
                <a:cs typeface="Roboto"/>
                <a:sym typeface="Roboto"/>
              </a:defRPr>
            </a:lvl5pPr>
            <a:lvl6pPr lvl="5" rtl="0">
              <a:spcBef>
                <a:spcPts val="0"/>
              </a:spcBef>
              <a:spcAft>
                <a:spcPts val="0"/>
              </a:spcAft>
              <a:buSzPts val="1400"/>
              <a:buNone/>
              <a:defRPr>
                <a:latin typeface="Roboto"/>
                <a:ea typeface="Roboto"/>
                <a:cs typeface="Roboto"/>
                <a:sym typeface="Roboto"/>
              </a:defRPr>
            </a:lvl6pPr>
            <a:lvl7pPr lvl="6" rtl="0">
              <a:spcBef>
                <a:spcPts val="0"/>
              </a:spcBef>
              <a:spcAft>
                <a:spcPts val="0"/>
              </a:spcAft>
              <a:buSzPts val="1400"/>
              <a:buNone/>
              <a:defRPr>
                <a:latin typeface="Roboto"/>
                <a:ea typeface="Roboto"/>
                <a:cs typeface="Roboto"/>
                <a:sym typeface="Roboto"/>
              </a:defRPr>
            </a:lvl7pPr>
            <a:lvl8pPr lvl="7" rtl="0">
              <a:spcBef>
                <a:spcPts val="0"/>
              </a:spcBef>
              <a:spcAft>
                <a:spcPts val="0"/>
              </a:spcAft>
              <a:buSzPts val="1400"/>
              <a:buNone/>
              <a:defRPr>
                <a:latin typeface="Roboto"/>
                <a:ea typeface="Roboto"/>
                <a:cs typeface="Roboto"/>
                <a:sym typeface="Roboto"/>
              </a:defRPr>
            </a:lvl8pPr>
            <a:lvl9pPr lvl="8" rtl="0">
              <a:spcBef>
                <a:spcPts val="0"/>
              </a:spcBef>
              <a:spcAft>
                <a:spcPts val="0"/>
              </a:spcAft>
              <a:buSzPts val="1400"/>
              <a:buNone/>
              <a:defRPr>
                <a:latin typeface="Roboto"/>
                <a:ea typeface="Roboto"/>
                <a:cs typeface="Roboto"/>
                <a:sym typeface="Roboto"/>
              </a:defRPr>
            </a:lvl9pPr>
          </a:lstStyle>
          <a:p>
            <a:endParaRPr/>
          </a:p>
        </p:txBody>
      </p:sp>
      <p:sp>
        <p:nvSpPr>
          <p:cNvPr id="936" name="Google Shape;936;p144"/>
          <p:cNvSpPr txBox="1">
            <a:spLocks noGrp="1"/>
          </p:cNvSpPr>
          <p:nvPr>
            <p:ph type="subTitle" idx="1"/>
          </p:nvPr>
        </p:nvSpPr>
        <p:spPr>
          <a:xfrm>
            <a:off x="1047100" y="3697875"/>
            <a:ext cx="6363000" cy="1028100"/>
          </a:xfrm>
          <a:prstGeom prst="rect">
            <a:avLst/>
          </a:prstGeom>
        </p:spPr>
        <p:txBody>
          <a:bodyPr spcFirstLastPara="1" wrap="square" lIns="91425" tIns="45700" rIns="91425" bIns="45700" anchor="t" anchorCtr="0">
            <a:noAutofit/>
          </a:bodyPr>
          <a:lstStyle>
            <a:lvl1pPr lvl="0" rtl="0">
              <a:spcBef>
                <a:spcPts val="1000"/>
              </a:spcBef>
              <a:spcAft>
                <a:spcPts val="0"/>
              </a:spcAft>
              <a:buClr>
                <a:schemeClr val="accent3"/>
              </a:buClr>
              <a:buSzPts val="3500"/>
              <a:buFont typeface="Roboto Condensed"/>
              <a:buNone/>
              <a:defRPr sz="3500" b="1">
                <a:solidFill>
                  <a:schemeClr val="accent3"/>
                </a:solidFill>
                <a:latin typeface="Roboto Condensed"/>
                <a:ea typeface="Roboto Condensed"/>
                <a:cs typeface="Roboto Condensed"/>
                <a:sym typeface="Roboto Condensed"/>
              </a:defRPr>
            </a:lvl1pPr>
            <a:lvl2pPr lvl="1" rtl="0">
              <a:spcBef>
                <a:spcPts val="500"/>
              </a:spcBef>
              <a:spcAft>
                <a:spcPts val="0"/>
              </a:spcAft>
              <a:buSzPts val="2400"/>
              <a:buNone/>
              <a:defRPr/>
            </a:lvl2pPr>
            <a:lvl3pPr lvl="2" rtl="0">
              <a:spcBef>
                <a:spcPts val="500"/>
              </a:spcBef>
              <a:spcAft>
                <a:spcPts val="0"/>
              </a:spcAft>
              <a:buSzPts val="2000"/>
              <a:buNone/>
              <a:defRPr/>
            </a:lvl3pPr>
            <a:lvl4pPr lvl="3" rtl="0">
              <a:spcBef>
                <a:spcPts val="500"/>
              </a:spcBef>
              <a:spcAft>
                <a:spcPts val="0"/>
              </a:spcAft>
              <a:buSzPts val="1800"/>
              <a:buNone/>
              <a:defRPr/>
            </a:lvl4pPr>
            <a:lvl5pPr lvl="4" rtl="0">
              <a:spcBef>
                <a:spcPts val="500"/>
              </a:spcBef>
              <a:spcAft>
                <a:spcPts val="0"/>
              </a:spcAft>
              <a:buSzPts val="1800"/>
              <a:buNone/>
              <a:defRPr/>
            </a:lvl5pPr>
            <a:lvl6pPr lvl="5" rtl="0">
              <a:spcBef>
                <a:spcPts val="500"/>
              </a:spcBef>
              <a:spcAft>
                <a:spcPts val="0"/>
              </a:spcAft>
              <a:buSzPts val="1800"/>
              <a:buNone/>
              <a:defRPr/>
            </a:lvl6pPr>
            <a:lvl7pPr lvl="6" rtl="0">
              <a:spcBef>
                <a:spcPts val="500"/>
              </a:spcBef>
              <a:spcAft>
                <a:spcPts val="0"/>
              </a:spcAft>
              <a:buSzPts val="1800"/>
              <a:buNone/>
              <a:defRPr/>
            </a:lvl7pPr>
            <a:lvl8pPr lvl="7" rtl="0">
              <a:spcBef>
                <a:spcPts val="500"/>
              </a:spcBef>
              <a:spcAft>
                <a:spcPts val="0"/>
              </a:spcAft>
              <a:buSzPts val="1800"/>
              <a:buNone/>
              <a:defRPr/>
            </a:lvl8pPr>
            <a:lvl9pPr lvl="8" rtl="0">
              <a:spcBef>
                <a:spcPts val="500"/>
              </a:spcBef>
              <a:spcAft>
                <a:spcPts val="0"/>
              </a:spcAft>
              <a:buSzPts val="1800"/>
              <a:buNone/>
              <a:defRPr/>
            </a:lvl9pPr>
          </a:lstStyle>
          <a:p>
            <a:endParaRPr/>
          </a:p>
        </p:txBody>
      </p:sp>
      <p:pic>
        <p:nvPicPr>
          <p:cNvPr id="937" name="Google Shape;937;p144"/>
          <p:cNvPicPr preferRelativeResize="0"/>
          <p:nvPr/>
        </p:nvPicPr>
        <p:blipFill rotWithShape="1">
          <a:blip r:embed="rId3">
            <a:alphaModFix/>
          </a:blip>
          <a:srcRect/>
          <a:stretch/>
        </p:blipFill>
        <p:spPr>
          <a:xfrm>
            <a:off x="1047108" y="1503503"/>
            <a:ext cx="818508" cy="81851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ransition Slide 6">
  <p:cSld name="CUSTOM_3_2_1_1">
    <p:spTree>
      <p:nvGrpSpPr>
        <p:cNvPr id="1" name="Shape 103"/>
        <p:cNvGrpSpPr/>
        <p:nvPr/>
      </p:nvGrpSpPr>
      <p:grpSpPr>
        <a:xfrm>
          <a:off x="0" y="0"/>
          <a:ext cx="0" cy="0"/>
          <a:chOff x="0" y="0"/>
          <a:chExt cx="0" cy="0"/>
        </a:xfrm>
      </p:grpSpPr>
      <p:pic>
        <p:nvPicPr>
          <p:cNvPr id="104" name="Google Shape;104;p16"/>
          <p:cNvPicPr preferRelativeResize="0"/>
          <p:nvPr/>
        </p:nvPicPr>
        <p:blipFill rotWithShape="1">
          <a:blip r:embed="rId2">
            <a:alphaModFix/>
          </a:blip>
          <a:srcRect t="25262" r="8667" b="25262"/>
          <a:stretch/>
        </p:blipFill>
        <p:spPr>
          <a:xfrm>
            <a:off x="5768550" y="0"/>
            <a:ext cx="6423450" cy="5219676"/>
          </a:xfrm>
          <a:prstGeom prst="rect">
            <a:avLst/>
          </a:prstGeom>
          <a:noFill/>
          <a:ln>
            <a:noFill/>
          </a:ln>
        </p:spPr>
      </p:pic>
      <p:sp>
        <p:nvSpPr>
          <p:cNvPr id="105" name="Google Shape;105;p16"/>
          <p:cNvSpPr/>
          <p:nvPr/>
        </p:nvSpPr>
        <p:spPr>
          <a:xfrm rot="-5400000">
            <a:off x="7790700" y="2456675"/>
            <a:ext cx="4401300" cy="44013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6"/>
          <p:cNvSpPr/>
          <p:nvPr/>
        </p:nvSpPr>
        <p:spPr>
          <a:xfrm rot="-2700000">
            <a:off x="-1341531" y="-1258050"/>
            <a:ext cx="9231562" cy="10474231"/>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6"/>
          <p:cNvSpPr txBox="1">
            <a:spLocks noGrp="1"/>
          </p:cNvSpPr>
          <p:nvPr>
            <p:ph type="title"/>
          </p:nvPr>
        </p:nvSpPr>
        <p:spPr>
          <a:xfrm>
            <a:off x="1047100" y="2398200"/>
            <a:ext cx="5225100" cy="1413000"/>
          </a:xfrm>
          <a:prstGeom prst="rect">
            <a:avLst/>
          </a:prstGeom>
        </p:spPr>
        <p:txBody>
          <a:bodyPr spcFirstLastPara="1" wrap="square" lIns="91425" tIns="45700" rIns="91425" bIns="45700" anchor="b" anchorCtr="0">
            <a:noAutofit/>
          </a:bodyPr>
          <a:lstStyle>
            <a:lvl1pPr lvl="0" rtl="0">
              <a:spcBef>
                <a:spcPts val="0"/>
              </a:spcBef>
              <a:spcAft>
                <a:spcPts val="0"/>
              </a:spcAft>
              <a:buClr>
                <a:schemeClr val="lt1"/>
              </a:buClr>
              <a:buSzPts val="5000"/>
              <a:buFont typeface="Roboto Black"/>
              <a:buNone/>
              <a:defRPr sz="5000" b="0">
                <a:solidFill>
                  <a:schemeClr val="lt1"/>
                </a:solidFill>
                <a:latin typeface="Roboto Black"/>
                <a:ea typeface="Roboto Black"/>
                <a:cs typeface="Roboto Black"/>
                <a:sym typeface="Roboto Black"/>
              </a:defRPr>
            </a:lvl1pPr>
            <a:lvl2pPr lvl="1" rtl="0">
              <a:spcBef>
                <a:spcPts val="0"/>
              </a:spcBef>
              <a:spcAft>
                <a:spcPts val="0"/>
              </a:spcAft>
              <a:buSzPts val="1400"/>
              <a:buNone/>
              <a:defRPr>
                <a:latin typeface="Roboto"/>
                <a:ea typeface="Roboto"/>
                <a:cs typeface="Roboto"/>
                <a:sym typeface="Roboto"/>
              </a:defRPr>
            </a:lvl2pPr>
            <a:lvl3pPr lvl="2" rtl="0">
              <a:spcBef>
                <a:spcPts val="0"/>
              </a:spcBef>
              <a:spcAft>
                <a:spcPts val="0"/>
              </a:spcAft>
              <a:buSzPts val="1400"/>
              <a:buNone/>
              <a:defRPr>
                <a:latin typeface="Roboto"/>
                <a:ea typeface="Roboto"/>
                <a:cs typeface="Roboto"/>
                <a:sym typeface="Roboto"/>
              </a:defRPr>
            </a:lvl3pPr>
            <a:lvl4pPr lvl="3" rtl="0">
              <a:spcBef>
                <a:spcPts val="0"/>
              </a:spcBef>
              <a:spcAft>
                <a:spcPts val="0"/>
              </a:spcAft>
              <a:buSzPts val="1400"/>
              <a:buNone/>
              <a:defRPr>
                <a:latin typeface="Roboto"/>
                <a:ea typeface="Roboto"/>
                <a:cs typeface="Roboto"/>
                <a:sym typeface="Roboto"/>
              </a:defRPr>
            </a:lvl4pPr>
            <a:lvl5pPr lvl="4" rtl="0">
              <a:spcBef>
                <a:spcPts val="0"/>
              </a:spcBef>
              <a:spcAft>
                <a:spcPts val="0"/>
              </a:spcAft>
              <a:buSzPts val="1400"/>
              <a:buNone/>
              <a:defRPr>
                <a:latin typeface="Roboto"/>
                <a:ea typeface="Roboto"/>
                <a:cs typeface="Roboto"/>
                <a:sym typeface="Roboto"/>
              </a:defRPr>
            </a:lvl5pPr>
            <a:lvl6pPr lvl="5" rtl="0">
              <a:spcBef>
                <a:spcPts val="0"/>
              </a:spcBef>
              <a:spcAft>
                <a:spcPts val="0"/>
              </a:spcAft>
              <a:buSzPts val="1400"/>
              <a:buNone/>
              <a:defRPr>
                <a:latin typeface="Roboto"/>
                <a:ea typeface="Roboto"/>
                <a:cs typeface="Roboto"/>
                <a:sym typeface="Roboto"/>
              </a:defRPr>
            </a:lvl6pPr>
            <a:lvl7pPr lvl="6" rtl="0">
              <a:spcBef>
                <a:spcPts val="0"/>
              </a:spcBef>
              <a:spcAft>
                <a:spcPts val="0"/>
              </a:spcAft>
              <a:buSzPts val="1400"/>
              <a:buNone/>
              <a:defRPr>
                <a:latin typeface="Roboto"/>
                <a:ea typeface="Roboto"/>
                <a:cs typeface="Roboto"/>
                <a:sym typeface="Roboto"/>
              </a:defRPr>
            </a:lvl7pPr>
            <a:lvl8pPr lvl="7" rtl="0">
              <a:spcBef>
                <a:spcPts val="0"/>
              </a:spcBef>
              <a:spcAft>
                <a:spcPts val="0"/>
              </a:spcAft>
              <a:buSzPts val="1400"/>
              <a:buNone/>
              <a:defRPr>
                <a:latin typeface="Roboto"/>
                <a:ea typeface="Roboto"/>
                <a:cs typeface="Roboto"/>
                <a:sym typeface="Roboto"/>
              </a:defRPr>
            </a:lvl8pPr>
            <a:lvl9pPr lvl="8" rtl="0">
              <a:spcBef>
                <a:spcPts val="0"/>
              </a:spcBef>
              <a:spcAft>
                <a:spcPts val="0"/>
              </a:spcAft>
              <a:buSzPts val="1400"/>
              <a:buNone/>
              <a:defRPr>
                <a:latin typeface="Roboto"/>
                <a:ea typeface="Roboto"/>
                <a:cs typeface="Roboto"/>
                <a:sym typeface="Roboto"/>
              </a:defRPr>
            </a:lvl9pPr>
          </a:lstStyle>
          <a:p>
            <a:endParaRPr/>
          </a:p>
        </p:txBody>
      </p:sp>
      <p:sp>
        <p:nvSpPr>
          <p:cNvPr id="108" name="Google Shape;108;p16"/>
          <p:cNvSpPr txBox="1">
            <a:spLocks noGrp="1"/>
          </p:cNvSpPr>
          <p:nvPr>
            <p:ph type="subTitle" idx="1"/>
          </p:nvPr>
        </p:nvSpPr>
        <p:spPr>
          <a:xfrm>
            <a:off x="1047100" y="3697875"/>
            <a:ext cx="5225100" cy="1028100"/>
          </a:xfrm>
          <a:prstGeom prst="rect">
            <a:avLst/>
          </a:prstGeom>
        </p:spPr>
        <p:txBody>
          <a:bodyPr spcFirstLastPara="1" wrap="square" lIns="91425" tIns="45700" rIns="91425" bIns="45700" anchor="t" anchorCtr="0">
            <a:noAutofit/>
          </a:bodyPr>
          <a:lstStyle>
            <a:lvl1pPr lvl="0" rtl="0">
              <a:spcBef>
                <a:spcPts val="1000"/>
              </a:spcBef>
              <a:spcAft>
                <a:spcPts val="0"/>
              </a:spcAft>
              <a:buClr>
                <a:schemeClr val="dk2"/>
              </a:buClr>
              <a:buSzPts val="3500"/>
              <a:buFont typeface="Roboto Condensed"/>
              <a:buNone/>
              <a:defRPr sz="3500" b="1">
                <a:solidFill>
                  <a:schemeClr val="dk2"/>
                </a:solidFill>
                <a:latin typeface="Roboto Condensed"/>
                <a:ea typeface="Roboto Condensed"/>
                <a:cs typeface="Roboto Condensed"/>
                <a:sym typeface="Roboto Condensed"/>
              </a:defRPr>
            </a:lvl1pPr>
            <a:lvl2pPr lvl="1" rtl="0">
              <a:spcBef>
                <a:spcPts val="500"/>
              </a:spcBef>
              <a:spcAft>
                <a:spcPts val="0"/>
              </a:spcAft>
              <a:buSzPts val="2400"/>
              <a:buNone/>
              <a:defRPr/>
            </a:lvl2pPr>
            <a:lvl3pPr lvl="2" rtl="0">
              <a:spcBef>
                <a:spcPts val="500"/>
              </a:spcBef>
              <a:spcAft>
                <a:spcPts val="0"/>
              </a:spcAft>
              <a:buSzPts val="2000"/>
              <a:buNone/>
              <a:defRPr/>
            </a:lvl3pPr>
            <a:lvl4pPr lvl="3" rtl="0">
              <a:spcBef>
                <a:spcPts val="500"/>
              </a:spcBef>
              <a:spcAft>
                <a:spcPts val="0"/>
              </a:spcAft>
              <a:buSzPts val="1800"/>
              <a:buNone/>
              <a:defRPr/>
            </a:lvl4pPr>
            <a:lvl5pPr lvl="4" rtl="0">
              <a:spcBef>
                <a:spcPts val="500"/>
              </a:spcBef>
              <a:spcAft>
                <a:spcPts val="0"/>
              </a:spcAft>
              <a:buSzPts val="1800"/>
              <a:buNone/>
              <a:defRPr/>
            </a:lvl5pPr>
            <a:lvl6pPr lvl="5" rtl="0">
              <a:spcBef>
                <a:spcPts val="500"/>
              </a:spcBef>
              <a:spcAft>
                <a:spcPts val="0"/>
              </a:spcAft>
              <a:buSzPts val="1800"/>
              <a:buNone/>
              <a:defRPr/>
            </a:lvl6pPr>
            <a:lvl7pPr lvl="6" rtl="0">
              <a:spcBef>
                <a:spcPts val="500"/>
              </a:spcBef>
              <a:spcAft>
                <a:spcPts val="0"/>
              </a:spcAft>
              <a:buSzPts val="1800"/>
              <a:buNone/>
              <a:defRPr/>
            </a:lvl7pPr>
            <a:lvl8pPr lvl="7" rtl="0">
              <a:spcBef>
                <a:spcPts val="500"/>
              </a:spcBef>
              <a:spcAft>
                <a:spcPts val="0"/>
              </a:spcAft>
              <a:buSzPts val="1800"/>
              <a:buNone/>
              <a:defRPr/>
            </a:lvl8pPr>
            <a:lvl9pPr lvl="8" rtl="0">
              <a:spcBef>
                <a:spcPts val="500"/>
              </a:spcBef>
              <a:spcAft>
                <a:spcPts val="0"/>
              </a:spcAft>
              <a:buSzPts val="1800"/>
              <a:buNone/>
              <a:defRPr/>
            </a:lvl9pPr>
          </a:lstStyle>
          <a:p>
            <a:endParaRPr/>
          </a:p>
        </p:txBody>
      </p:sp>
      <p:pic>
        <p:nvPicPr>
          <p:cNvPr id="109" name="Google Shape;109;p16"/>
          <p:cNvPicPr preferRelativeResize="0"/>
          <p:nvPr/>
        </p:nvPicPr>
        <p:blipFill>
          <a:blip r:embed="rId3">
            <a:alphaModFix/>
          </a:blip>
          <a:stretch>
            <a:fillRect/>
          </a:stretch>
        </p:blipFill>
        <p:spPr>
          <a:xfrm>
            <a:off x="1047100" y="1503475"/>
            <a:ext cx="818524" cy="818524"/>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ransition Slide 6 1">
  <p:cSld name="CUSTOM_3_2_1_1_1">
    <p:spTree>
      <p:nvGrpSpPr>
        <p:cNvPr id="1" name="Shape 110"/>
        <p:cNvGrpSpPr/>
        <p:nvPr/>
      </p:nvGrpSpPr>
      <p:grpSpPr>
        <a:xfrm>
          <a:off x="0" y="0"/>
          <a:ext cx="0" cy="0"/>
          <a:chOff x="0" y="0"/>
          <a:chExt cx="0" cy="0"/>
        </a:xfrm>
      </p:grpSpPr>
      <p:pic>
        <p:nvPicPr>
          <p:cNvPr id="111" name="Google Shape;111;p17"/>
          <p:cNvPicPr preferRelativeResize="0"/>
          <p:nvPr/>
        </p:nvPicPr>
        <p:blipFill rotWithShape="1">
          <a:blip r:embed="rId2">
            <a:alphaModFix/>
          </a:blip>
          <a:srcRect l="-1476" r="19455"/>
          <a:stretch/>
        </p:blipFill>
        <p:spPr>
          <a:xfrm>
            <a:off x="5768550" y="0"/>
            <a:ext cx="6423450" cy="5219675"/>
          </a:xfrm>
          <a:prstGeom prst="rect">
            <a:avLst/>
          </a:prstGeom>
          <a:noFill/>
          <a:ln>
            <a:noFill/>
          </a:ln>
        </p:spPr>
      </p:pic>
      <p:sp>
        <p:nvSpPr>
          <p:cNvPr id="112" name="Google Shape;112;p17"/>
          <p:cNvSpPr/>
          <p:nvPr/>
        </p:nvSpPr>
        <p:spPr>
          <a:xfrm rot="-5400000">
            <a:off x="7790700" y="2456675"/>
            <a:ext cx="4401300" cy="44013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7"/>
          <p:cNvSpPr/>
          <p:nvPr/>
        </p:nvSpPr>
        <p:spPr>
          <a:xfrm rot="-2700000">
            <a:off x="-1341531" y="-1258050"/>
            <a:ext cx="9231562" cy="10474231"/>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7"/>
          <p:cNvSpPr txBox="1">
            <a:spLocks noGrp="1"/>
          </p:cNvSpPr>
          <p:nvPr>
            <p:ph type="title"/>
          </p:nvPr>
        </p:nvSpPr>
        <p:spPr>
          <a:xfrm>
            <a:off x="1047100" y="2398200"/>
            <a:ext cx="5225100" cy="1413000"/>
          </a:xfrm>
          <a:prstGeom prst="rect">
            <a:avLst/>
          </a:prstGeom>
        </p:spPr>
        <p:txBody>
          <a:bodyPr spcFirstLastPara="1" wrap="square" lIns="91425" tIns="45700" rIns="91425" bIns="45700" anchor="b" anchorCtr="0">
            <a:noAutofit/>
          </a:bodyPr>
          <a:lstStyle>
            <a:lvl1pPr lvl="0" rtl="0">
              <a:spcBef>
                <a:spcPts val="0"/>
              </a:spcBef>
              <a:spcAft>
                <a:spcPts val="0"/>
              </a:spcAft>
              <a:buClr>
                <a:schemeClr val="lt1"/>
              </a:buClr>
              <a:buSzPts val="5000"/>
              <a:buFont typeface="Roboto Black"/>
              <a:buNone/>
              <a:defRPr sz="5000" b="0">
                <a:solidFill>
                  <a:schemeClr val="lt1"/>
                </a:solidFill>
                <a:latin typeface="Roboto Black"/>
                <a:ea typeface="Roboto Black"/>
                <a:cs typeface="Roboto Black"/>
                <a:sym typeface="Roboto Black"/>
              </a:defRPr>
            </a:lvl1pPr>
            <a:lvl2pPr lvl="1" rtl="0">
              <a:spcBef>
                <a:spcPts val="0"/>
              </a:spcBef>
              <a:spcAft>
                <a:spcPts val="0"/>
              </a:spcAft>
              <a:buSzPts val="1400"/>
              <a:buNone/>
              <a:defRPr>
                <a:latin typeface="Roboto"/>
                <a:ea typeface="Roboto"/>
                <a:cs typeface="Roboto"/>
                <a:sym typeface="Roboto"/>
              </a:defRPr>
            </a:lvl2pPr>
            <a:lvl3pPr lvl="2" rtl="0">
              <a:spcBef>
                <a:spcPts val="0"/>
              </a:spcBef>
              <a:spcAft>
                <a:spcPts val="0"/>
              </a:spcAft>
              <a:buSzPts val="1400"/>
              <a:buNone/>
              <a:defRPr>
                <a:latin typeface="Roboto"/>
                <a:ea typeface="Roboto"/>
                <a:cs typeface="Roboto"/>
                <a:sym typeface="Roboto"/>
              </a:defRPr>
            </a:lvl3pPr>
            <a:lvl4pPr lvl="3" rtl="0">
              <a:spcBef>
                <a:spcPts val="0"/>
              </a:spcBef>
              <a:spcAft>
                <a:spcPts val="0"/>
              </a:spcAft>
              <a:buSzPts val="1400"/>
              <a:buNone/>
              <a:defRPr>
                <a:latin typeface="Roboto"/>
                <a:ea typeface="Roboto"/>
                <a:cs typeface="Roboto"/>
                <a:sym typeface="Roboto"/>
              </a:defRPr>
            </a:lvl4pPr>
            <a:lvl5pPr lvl="4" rtl="0">
              <a:spcBef>
                <a:spcPts val="0"/>
              </a:spcBef>
              <a:spcAft>
                <a:spcPts val="0"/>
              </a:spcAft>
              <a:buSzPts val="1400"/>
              <a:buNone/>
              <a:defRPr>
                <a:latin typeface="Roboto"/>
                <a:ea typeface="Roboto"/>
                <a:cs typeface="Roboto"/>
                <a:sym typeface="Roboto"/>
              </a:defRPr>
            </a:lvl5pPr>
            <a:lvl6pPr lvl="5" rtl="0">
              <a:spcBef>
                <a:spcPts val="0"/>
              </a:spcBef>
              <a:spcAft>
                <a:spcPts val="0"/>
              </a:spcAft>
              <a:buSzPts val="1400"/>
              <a:buNone/>
              <a:defRPr>
                <a:latin typeface="Roboto"/>
                <a:ea typeface="Roboto"/>
                <a:cs typeface="Roboto"/>
                <a:sym typeface="Roboto"/>
              </a:defRPr>
            </a:lvl6pPr>
            <a:lvl7pPr lvl="6" rtl="0">
              <a:spcBef>
                <a:spcPts val="0"/>
              </a:spcBef>
              <a:spcAft>
                <a:spcPts val="0"/>
              </a:spcAft>
              <a:buSzPts val="1400"/>
              <a:buNone/>
              <a:defRPr>
                <a:latin typeface="Roboto"/>
                <a:ea typeface="Roboto"/>
                <a:cs typeface="Roboto"/>
                <a:sym typeface="Roboto"/>
              </a:defRPr>
            </a:lvl7pPr>
            <a:lvl8pPr lvl="7" rtl="0">
              <a:spcBef>
                <a:spcPts val="0"/>
              </a:spcBef>
              <a:spcAft>
                <a:spcPts val="0"/>
              </a:spcAft>
              <a:buSzPts val="1400"/>
              <a:buNone/>
              <a:defRPr>
                <a:latin typeface="Roboto"/>
                <a:ea typeface="Roboto"/>
                <a:cs typeface="Roboto"/>
                <a:sym typeface="Roboto"/>
              </a:defRPr>
            </a:lvl8pPr>
            <a:lvl9pPr lvl="8" rtl="0">
              <a:spcBef>
                <a:spcPts val="0"/>
              </a:spcBef>
              <a:spcAft>
                <a:spcPts val="0"/>
              </a:spcAft>
              <a:buSzPts val="1400"/>
              <a:buNone/>
              <a:defRPr>
                <a:latin typeface="Roboto"/>
                <a:ea typeface="Roboto"/>
                <a:cs typeface="Roboto"/>
                <a:sym typeface="Roboto"/>
              </a:defRPr>
            </a:lvl9pPr>
          </a:lstStyle>
          <a:p>
            <a:endParaRPr/>
          </a:p>
        </p:txBody>
      </p:sp>
      <p:sp>
        <p:nvSpPr>
          <p:cNvPr id="115" name="Google Shape;115;p17"/>
          <p:cNvSpPr txBox="1">
            <a:spLocks noGrp="1"/>
          </p:cNvSpPr>
          <p:nvPr>
            <p:ph type="subTitle" idx="1"/>
          </p:nvPr>
        </p:nvSpPr>
        <p:spPr>
          <a:xfrm>
            <a:off x="1047100" y="3697875"/>
            <a:ext cx="5225100" cy="1028100"/>
          </a:xfrm>
          <a:prstGeom prst="rect">
            <a:avLst/>
          </a:prstGeom>
        </p:spPr>
        <p:txBody>
          <a:bodyPr spcFirstLastPara="1" wrap="square" lIns="91425" tIns="45700" rIns="91425" bIns="45700" anchor="t" anchorCtr="0">
            <a:noAutofit/>
          </a:bodyPr>
          <a:lstStyle>
            <a:lvl1pPr lvl="0" rtl="0">
              <a:spcBef>
                <a:spcPts val="1000"/>
              </a:spcBef>
              <a:spcAft>
                <a:spcPts val="0"/>
              </a:spcAft>
              <a:buClr>
                <a:schemeClr val="dk2"/>
              </a:buClr>
              <a:buSzPts val="3500"/>
              <a:buFont typeface="Roboto Condensed"/>
              <a:buNone/>
              <a:defRPr sz="3500" b="1">
                <a:solidFill>
                  <a:schemeClr val="dk2"/>
                </a:solidFill>
                <a:latin typeface="Roboto Condensed"/>
                <a:ea typeface="Roboto Condensed"/>
                <a:cs typeface="Roboto Condensed"/>
                <a:sym typeface="Roboto Condensed"/>
              </a:defRPr>
            </a:lvl1pPr>
            <a:lvl2pPr lvl="1" rtl="0">
              <a:spcBef>
                <a:spcPts val="500"/>
              </a:spcBef>
              <a:spcAft>
                <a:spcPts val="0"/>
              </a:spcAft>
              <a:buSzPts val="2400"/>
              <a:buNone/>
              <a:defRPr/>
            </a:lvl2pPr>
            <a:lvl3pPr lvl="2" rtl="0">
              <a:spcBef>
                <a:spcPts val="500"/>
              </a:spcBef>
              <a:spcAft>
                <a:spcPts val="0"/>
              </a:spcAft>
              <a:buSzPts val="2000"/>
              <a:buNone/>
              <a:defRPr/>
            </a:lvl3pPr>
            <a:lvl4pPr lvl="3" rtl="0">
              <a:spcBef>
                <a:spcPts val="500"/>
              </a:spcBef>
              <a:spcAft>
                <a:spcPts val="0"/>
              </a:spcAft>
              <a:buSzPts val="1800"/>
              <a:buNone/>
              <a:defRPr/>
            </a:lvl4pPr>
            <a:lvl5pPr lvl="4" rtl="0">
              <a:spcBef>
                <a:spcPts val="500"/>
              </a:spcBef>
              <a:spcAft>
                <a:spcPts val="0"/>
              </a:spcAft>
              <a:buSzPts val="1800"/>
              <a:buNone/>
              <a:defRPr/>
            </a:lvl5pPr>
            <a:lvl6pPr lvl="5" rtl="0">
              <a:spcBef>
                <a:spcPts val="500"/>
              </a:spcBef>
              <a:spcAft>
                <a:spcPts val="0"/>
              </a:spcAft>
              <a:buSzPts val="1800"/>
              <a:buNone/>
              <a:defRPr/>
            </a:lvl6pPr>
            <a:lvl7pPr lvl="6" rtl="0">
              <a:spcBef>
                <a:spcPts val="500"/>
              </a:spcBef>
              <a:spcAft>
                <a:spcPts val="0"/>
              </a:spcAft>
              <a:buSzPts val="1800"/>
              <a:buNone/>
              <a:defRPr/>
            </a:lvl7pPr>
            <a:lvl8pPr lvl="7" rtl="0">
              <a:spcBef>
                <a:spcPts val="500"/>
              </a:spcBef>
              <a:spcAft>
                <a:spcPts val="0"/>
              </a:spcAft>
              <a:buSzPts val="1800"/>
              <a:buNone/>
              <a:defRPr/>
            </a:lvl8pPr>
            <a:lvl9pPr lvl="8" rtl="0">
              <a:spcBef>
                <a:spcPts val="500"/>
              </a:spcBef>
              <a:spcAft>
                <a:spcPts val="0"/>
              </a:spcAft>
              <a:buSzPts val="1800"/>
              <a:buNone/>
              <a:defRPr/>
            </a:lvl9pPr>
          </a:lstStyle>
          <a:p>
            <a:endParaRPr/>
          </a:p>
        </p:txBody>
      </p:sp>
      <p:pic>
        <p:nvPicPr>
          <p:cNvPr id="116" name="Google Shape;116;p17"/>
          <p:cNvPicPr preferRelativeResize="0"/>
          <p:nvPr/>
        </p:nvPicPr>
        <p:blipFill>
          <a:blip r:embed="rId3">
            <a:alphaModFix/>
          </a:blip>
          <a:stretch>
            <a:fillRect/>
          </a:stretch>
        </p:blipFill>
        <p:spPr>
          <a:xfrm>
            <a:off x="1047100" y="1503475"/>
            <a:ext cx="818524" cy="818524"/>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ransition Slide 6 1 1">
  <p:cSld name="CUSTOM_3_2_1_1_1_1">
    <p:spTree>
      <p:nvGrpSpPr>
        <p:cNvPr id="1" name="Shape 117"/>
        <p:cNvGrpSpPr/>
        <p:nvPr/>
      </p:nvGrpSpPr>
      <p:grpSpPr>
        <a:xfrm>
          <a:off x="0" y="0"/>
          <a:ext cx="0" cy="0"/>
          <a:chOff x="0" y="0"/>
          <a:chExt cx="0" cy="0"/>
        </a:xfrm>
      </p:grpSpPr>
      <p:pic>
        <p:nvPicPr>
          <p:cNvPr id="118" name="Google Shape;118;p18"/>
          <p:cNvPicPr preferRelativeResize="0"/>
          <p:nvPr/>
        </p:nvPicPr>
        <p:blipFill rotWithShape="1">
          <a:blip r:embed="rId2">
            <a:alphaModFix/>
          </a:blip>
          <a:srcRect l="6056" t="19424" r="16001" b="-14454"/>
          <a:stretch/>
        </p:blipFill>
        <p:spPr>
          <a:xfrm>
            <a:off x="5768550" y="0"/>
            <a:ext cx="6423450" cy="5219675"/>
          </a:xfrm>
          <a:prstGeom prst="rect">
            <a:avLst/>
          </a:prstGeom>
          <a:noFill/>
          <a:ln>
            <a:noFill/>
          </a:ln>
        </p:spPr>
      </p:pic>
      <p:sp>
        <p:nvSpPr>
          <p:cNvPr id="119" name="Google Shape;119;p18"/>
          <p:cNvSpPr/>
          <p:nvPr/>
        </p:nvSpPr>
        <p:spPr>
          <a:xfrm rot="-5400000">
            <a:off x="7790700" y="2456675"/>
            <a:ext cx="4401300" cy="44013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8"/>
          <p:cNvSpPr/>
          <p:nvPr/>
        </p:nvSpPr>
        <p:spPr>
          <a:xfrm rot="-2700000">
            <a:off x="-1341531" y="-1258050"/>
            <a:ext cx="9231562" cy="10474231"/>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8"/>
          <p:cNvSpPr txBox="1">
            <a:spLocks noGrp="1"/>
          </p:cNvSpPr>
          <p:nvPr>
            <p:ph type="title"/>
          </p:nvPr>
        </p:nvSpPr>
        <p:spPr>
          <a:xfrm>
            <a:off x="1047100" y="2398200"/>
            <a:ext cx="5225100" cy="1413000"/>
          </a:xfrm>
          <a:prstGeom prst="rect">
            <a:avLst/>
          </a:prstGeom>
        </p:spPr>
        <p:txBody>
          <a:bodyPr spcFirstLastPara="1" wrap="square" lIns="91425" tIns="45700" rIns="91425" bIns="45700" anchor="b" anchorCtr="0">
            <a:noAutofit/>
          </a:bodyPr>
          <a:lstStyle>
            <a:lvl1pPr lvl="0" rtl="0">
              <a:spcBef>
                <a:spcPts val="0"/>
              </a:spcBef>
              <a:spcAft>
                <a:spcPts val="0"/>
              </a:spcAft>
              <a:buClr>
                <a:schemeClr val="lt1"/>
              </a:buClr>
              <a:buSzPts val="5000"/>
              <a:buFont typeface="Roboto Black"/>
              <a:buNone/>
              <a:defRPr sz="5000" b="0">
                <a:solidFill>
                  <a:schemeClr val="lt1"/>
                </a:solidFill>
                <a:latin typeface="Roboto Black"/>
                <a:ea typeface="Roboto Black"/>
                <a:cs typeface="Roboto Black"/>
                <a:sym typeface="Roboto Black"/>
              </a:defRPr>
            </a:lvl1pPr>
            <a:lvl2pPr lvl="1" rtl="0">
              <a:spcBef>
                <a:spcPts val="0"/>
              </a:spcBef>
              <a:spcAft>
                <a:spcPts val="0"/>
              </a:spcAft>
              <a:buSzPts val="1400"/>
              <a:buNone/>
              <a:defRPr>
                <a:latin typeface="Roboto"/>
                <a:ea typeface="Roboto"/>
                <a:cs typeface="Roboto"/>
                <a:sym typeface="Roboto"/>
              </a:defRPr>
            </a:lvl2pPr>
            <a:lvl3pPr lvl="2" rtl="0">
              <a:spcBef>
                <a:spcPts val="0"/>
              </a:spcBef>
              <a:spcAft>
                <a:spcPts val="0"/>
              </a:spcAft>
              <a:buSzPts val="1400"/>
              <a:buNone/>
              <a:defRPr>
                <a:latin typeface="Roboto"/>
                <a:ea typeface="Roboto"/>
                <a:cs typeface="Roboto"/>
                <a:sym typeface="Roboto"/>
              </a:defRPr>
            </a:lvl3pPr>
            <a:lvl4pPr lvl="3" rtl="0">
              <a:spcBef>
                <a:spcPts val="0"/>
              </a:spcBef>
              <a:spcAft>
                <a:spcPts val="0"/>
              </a:spcAft>
              <a:buSzPts val="1400"/>
              <a:buNone/>
              <a:defRPr>
                <a:latin typeface="Roboto"/>
                <a:ea typeface="Roboto"/>
                <a:cs typeface="Roboto"/>
                <a:sym typeface="Roboto"/>
              </a:defRPr>
            </a:lvl4pPr>
            <a:lvl5pPr lvl="4" rtl="0">
              <a:spcBef>
                <a:spcPts val="0"/>
              </a:spcBef>
              <a:spcAft>
                <a:spcPts val="0"/>
              </a:spcAft>
              <a:buSzPts val="1400"/>
              <a:buNone/>
              <a:defRPr>
                <a:latin typeface="Roboto"/>
                <a:ea typeface="Roboto"/>
                <a:cs typeface="Roboto"/>
                <a:sym typeface="Roboto"/>
              </a:defRPr>
            </a:lvl5pPr>
            <a:lvl6pPr lvl="5" rtl="0">
              <a:spcBef>
                <a:spcPts val="0"/>
              </a:spcBef>
              <a:spcAft>
                <a:spcPts val="0"/>
              </a:spcAft>
              <a:buSzPts val="1400"/>
              <a:buNone/>
              <a:defRPr>
                <a:latin typeface="Roboto"/>
                <a:ea typeface="Roboto"/>
                <a:cs typeface="Roboto"/>
                <a:sym typeface="Roboto"/>
              </a:defRPr>
            </a:lvl6pPr>
            <a:lvl7pPr lvl="6" rtl="0">
              <a:spcBef>
                <a:spcPts val="0"/>
              </a:spcBef>
              <a:spcAft>
                <a:spcPts val="0"/>
              </a:spcAft>
              <a:buSzPts val="1400"/>
              <a:buNone/>
              <a:defRPr>
                <a:latin typeface="Roboto"/>
                <a:ea typeface="Roboto"/>
                <a:cs typeface="Roboto"/>
                <a:sym typeface="Roboto"/>
              </a:defRPr>
            </a:lvl7pPr>
            <a:lvl8pPr lvl="7" rtl="0">
              <a:spcBef>
                <a:spcPts val="0"/>
              </a:spcBef>
              <a:spcAft>
                <a:spcPts val="0"/>
              </a:spcAft>
              <a:buSzPts val="1400"/>
              <a:buNone/>
              <a:defRPr>
                <a:latin typeface="Roboto"/>
                <a:ea typeface="Roboto"/>
                <a:cs typeface="Roboto"/>
                <a:sym typeface="Roboto"/>
              </a:defRPr>
            </a:lvl8pPr>
            <a:lvl9pPr lvl="8" rtl="0">
              <a:spcBef>
                <a:spcPts val="0"/>
              </a:spcBef>
              <a:spcAft>
                <a:spcPts val="0"/>
              </a:spcAft>
              <a:buSzPts val="1400"/>
              <a:buNone/>
              <a:defRPr>
                <a:latin typeface="Roboto"/>
                <a:ea typeface="Roboto"/>
                <a:cs typeface="Roboto"/>
                <a:sym typeface="Roboto"/>
              </a:defRPr>
            </a:lvl9pPr>
          </a:lstStyle>
          <a:p>
            <a:endParaRPr/>
          </a:p>
        </p:txBody>
      </p:sp>
      <p:sp>
        <p:nvSpPr>
          <p:cNvPr id="122" name="Google Shape;122;p18"/>
          <p:cNvSpPr txBox="1">
            <a:spLocks noGrp="1"/>
          </p:cNvSpPr>
          <p:nvPr>
            <p:ph type="subTitle" idx="1"/>
          </p:nvPr>
        </p:nvSpPr>
        <p:spPr>
          <a:xfrm>
            <a:off x="1047100" y="3697875"/>
            <a:ext cx="5225100" cy="1028100"/>
          </a:xfrm>
          <a:prstGeom prst="rect">
            <a:avLst/>
          </a:prstGeom>
        </p:spPr>
        <p:txBody>
          <a:bodyPr spcFirstLastPara="1" wrap="square" lIns="91425" tIns="45700" rIns="91425" bIns="45700" anchor="t" anchorCtr="0">
            <a:noAutofit/>
          </a:bodyPr>
          <a:lstStyle>
            <a:lvl1pPr lvl="0" rtl="0">
              <a:spcBef>
                <a:spcPts val="1000"/>
              </a:spcBef>
              <a:spcAft>
                <a:spcPts val="0"/>
              </a:spcAft>
              <a:buClr>
                <a:schemeClr val="dk2"/>
              </a:buClr>
              <a:buSzPts val="3500"/>
              <a:buFont typeface="Roboto Condensed"/>
              <a:buNone/>
              <a:defRPr sz="3500" b="1">
                <a:solidFill>
                  <a:schemeClr val="dk2"/>
                </a:solidFill>
                <a:latin typeface="Roboto Condensed"/>
                <a:ea typeface="Roboto Condensed"/>
                <a:cs typeface="Roboto Condensed"/>
                <a:sym typeface="Roboto Condensed"/>
              </a:defRPr>
            </a:lvl1pPr>
            <a:lvl2pPr lvl="1" rtl="0">
              <a:spcBef>
                <a:spcPts val="500"/>
              </a:spcBef>
              <a:spcAft>
                <a:spcPts val="0"/>
              </a:spcAft>
              <a:buSzPts val="2400"/>
              <a:buNone/>
              <a:defRPr/>
            </a:lvl2pPr>
            <a:lvl3pPr lvl="2" rtl="0">
              <a:spcBef>
                <a:spcPts val="500"/>
              </a:spcBef>
              <a:spcAft>
                <a:spcPts val="0"/>
              </a:spcAft>
              <a:buSzPts val="2000"/>
              <a:buNone/>
              <a:defRPr/>
            </a:lvl3pPr>
            <a:lvl4pPr lvl="3" rtl="0">
              <a:spcBef>
                <a:spcPts val="500"/>
              </a:spcBef>
              <a:spcAft>
                <a:spcPts val="0"/>
              </a:spcAft>
              <a:buSzPts val="1800"/>
              <a:buNone/>
              <a:defRPr/>
            </a:lvl4pPr>
            <a:lvl5pPr lvl="4" rtl="0">
              <a:spcBef>
                <a:spcPts val="500"/>
              </a:spcBef>
              <a:spcAft>
                <a:spcPts val="0"/>
              </a:spcAft>
              <a:buSzPts val="1800"/>
              <a:buNone/>
              <a:defRPr/>
            </a:lvl5pPr>
            <a:lvl6pPr lvl="5" rtl="0">
              <a:spcBef>
                <a:spcPts val="500"/>
              </a:spcBef>
              <a:spcAft>
                <a:spcPts val="0"/>
              </a:spcAft>
              <a:buSzPts val="1800"/>
              <a:buNone/>
              <a:defRPr/>
            </a:lvl6pPr>
            <a:lvl7pPr lvl="6" rtl="0">
              <a:spcBef>
                <a:spcPts val="500"/>
              </a:spcBef>
              <a:spcAft>
                <a:spcPts val="0"/>
              </a:spcAft>
              <a:buSzPts val="1800"/>
              <a:buNone/>
              <a:defRPr/>
            </a:lvl7pPr>
            <a:lvl8pPr lvl="7" rtl="0">
              <a:spcBef>
                <a:spcPts val="500"/>
              </a:spcBef>
              <a:spcAft>
                <a:spcPts val="0"/>
              </a:spcAft>
              <a:buSzPts val="1800"/>
              <a:buNone/>
              <a:defRPr/>
            </a:lvl8pPr>
            <a:lvl9pPr lvl="8" rtl="0">
              <a:spcBef>
                <a:spcPts val="500"/>
              </a:spcBef>
              <a:spcAft>
                <a:spcPts val="0"/>
              </a:spcAft>
              <a:buSzPts val="1800"/>
              <a:buNone/>
              <a:defRPr/>
            </a:lvl9pPr>
          </a:lstStyle>
          <a:p>
            <a:endParaRPr/>
          </a:p>
        </p:txBody>
      </p:sp>
      <p:pic>
        <p:nvPicPr>
          <p:cNvPr id="123" name="Google Shape;123;p18"/>
          <p:cNvPicPr preferRelativeResize="0"/>
          <p:nvPr/>
        </p:nvPicPr>
        <p:blipFill>
          <a:blip r:embed="rId3">
            <a:alphaModFix/>
          </a:blip>
          <a:stretch>
            <a:fillRect/>
          </a:stretch>
        </p:blipFill>
        <p:spPr>
          <a:xfrm>
            <a:off x="1047100" y="1503475"/>
            <a:ext cx="818524" cy="818524"/>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ransition Slide 4 1">
  <p:cSld name="CUSTOM_3_2_3_1">
    <p:spTree>
      <p:nvGrpSpPr>
        <p:cNvPr id="1" name="Shape 124"/>
        <p:cNvGrpSpPr/>
        <p:nvPr/>
      </p:nvGrpSpPr>
      <p:grpSpPr>
        <a:xfrm>
          <a:off x="0" y="0"/>
          <a:ext cx="0" cy="0"/>
          <a:chOff x="0" y="0"/>
          <a:chExt cx="0" cy="0"/>
        </a:xfrm>
      </p:grpSpPr>
      <p:pic>
        <p:nvPicPr>
          <p:cNvPr id="125" name="Google Shape;125;p19"/>
          <p:cNvPicPr preferRelativeResize="0"/>
          <p:nvPr/>
        </p:nvPicPr>
        <p:blipFill rotWithShape="1">
          <a:blip r:embed="rId2">
            <a:alphaModFix/>
          </a:blip>
          <a:srcRect l="3922" t="13374" r="9294" b="13381"/>
          <a:stretch/>
        </p:blipFill>
        <p:spPr>
          <a:xfrm>
            <a:off x="0" y="0"/>
            <a:ext cx="12192000" cy="6857999"/>
          </a:xfrm>
          <a:prstGeom prst="rect">
            <a:avLst/>
          </a:prstGeom>
          <a:noFill/>
          <a:ln>
            <a:noFill/>
          </a:ln>
        </p:spPr>
      </p:pic>
      <p:sp>
        <p:nvSpPr>
          <p:cNvPr id="126" name="Google Shape;126;p19"/>
          <p:cNvSpPr/>
          <p:nvPr/>
        </p:nvSpPr>
        <p:spPr>
          <a:xfrm>
            <a:off x="0" y="4196100"/>
            <a:ext cx="12192000" cy="26619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9"/>
          <p:cNvSpPr txBox="1">
            <a:spLocks noGrp="1"/>
          </p:cNvSpPr>
          <p:nvPr>
            <p:ph type="title"/>
          </p:nvPr>
        </p:nvSpPr>
        <p:spPr>
          <a:xfrm>
            <a:off x="1442500" y="4858150"/>
            <a:ext cx="10263000" cy="818400"/>
          </a:xfrm>
          <a:prstGeom prst="rect">
            <a:avLst/>
          </a:prstGeom>
        </p:spPr>
        <p:txBody>
          <a:bodyPr spcFirstLastPara="1" wrap="square" lIns="91425" tIns="45700" rIns="91425" bIns="45700" anchor="b" anchorCtr="0">
            <a:noAutofit/>
          </a:bodyPr>
          <a:lstStyle>
            <a:lvl1pPr lvl="0" rtl="0">
              <a:spcBef>
                <a:spcPts val="0"/>
              </a:spcBef>
              <a:spcAft>
                <a:spcPts val="0"/>
              </a:spcAft>
              <a:buClr>
                <a:schemeClr val="lt1"/>
              </a:buClr>
              <a:buSzPts val="5000"/>
              <a:buFont typeface="Roboto Black"/>
              <a:buNone/>
              <a:defRPr sz="5000" b="0">
                <a:solidFill>
                  <a:schemeClr val="lt1"/>
                </a:solidFill>
                <a:latin typeface="Roboto Black"/>
                <a:ea typeface="Roboto Black"/>
                <a:cs typeface="Roboto Black"/>
                <a:sym typeface="Roboto Black"/>
              </a:defRPr>
            </a:lvl1pPr>
            <a:lvl2pPr lvl="1" rtl="0">
              <a:spcBef>
                <a:spcPts val="0"/>
              </a:spcBef>
              <a:spcAft>
                <a:spcPts val="0"/>
              </a:spcAft>
              <a:buSzPts val="1400"/>
              <a:buNone/>
              <a:defRPr>
                <a:latin typeface="Roboto"/>
                <a:ea typeface="Roboto"/>
                <a:cs typeface="Roboto"/>
                <a:sym typeface="Roboto"/>
              </a:defRPr>
            </a:lvl2pPr>
            <a:lvl3pPr lvl="2" rtl="0">
              <a:spcBef>
                <a:spcPts val="0"/>
              </a:spcBef>
              <a:spcAft>
                <a:spcPts val="0"/>
              </a:spcAft>
              <a:buSzPts val="1400"/>
              <a:buNone/>
              <a:defRPr>
                <a:latin typeface="Roboto"/>
                <a:ea typeface="Roboto"/>
                <a:cs typeface="Roboto"/>
                <a:sym typeface="Roboto"/>
              </a:defRPr>
            </a:lvl3pPr>
            <a:lvl4pPr lvl="3" rtl="0">
              <a:spcBef>
                <a:spcPts val="0"/>
              </a:spcBef>
              <a:spcAft>
                <a:spcPts val="0"/>
              </a:spcAft>
              <a:buSzPts val="1400"/>
              <a:buNone/>
              <a:defRPr>
                <a:latin typeface="Roboto"/>
                <a:ea typeface="Roboto"/>
                <a:cs typeface="Roboto"/>
                <a:sym typeface="Roboto"/>
              </a:defRPr>
            </a:lvl4pPr>
            <a:lvl5pPr lvl="4" rtl="0">
              <a:spcBef>
                <a:spcPts val="0"/>
              </a:spcBef>
              <a:spcAft>
                <a:spcPts val="0"/>
              </a:spcAft>
              <a:buSzPts val="1400"/>
              <a:buNone/>
              <a:defRPr>
                <a:latin typeface="Roboto"/>
                <a:ea typeface="Roboto"/>
                <a:cs typeface="Roboto"/>
                <a:sym typeface="Roboto"/>
              </a:defRPr>
            </a:lvl5pPr>
            <a:lvl6pPr lvl="5" rtl="0">
              <a:spcBef>
                <a:spcPts val="0"/>
              </a:spcBef>
              <a:spcAft>
                <a:spcPts val="0"/>
              </a:spcAft>
              <a:buSzPts val="1400"/>
              <a:buNone/>
              <a:defRPr>
                <a:latin typeface="Roboto"/>
                <a:ea typeface="Roboto"/>
                <a:cs typeface="Roboto"/>
                <a:sym typeface="Roboto"/>
              </a:defRPr>
            </a:lvl6pPr>
            <a:lvl7pPr lvl="6" rtl="0">
              <a:spcBef>
                <a:spcPts val="0"/>
              </a:spcBef>
              <a:spcAft>
                <a:spcPts val="0"/>
              </a:spcAft>
              <a:buSzPts val="1400"/>
              <a:buNone/>
              <a:defRPr>
                <a:latin typeface="Roboto"/>
                <a:ea typeface="Roboto"/>
                <a:cs typeface="Roboto"/>
                <a:sym typeface="Roboto"/>
              </a:defRPr>
            </a:lvl7pPr>
            <a:lvl8pPr lvl="7" rtl="0">
              <a:spcBef>
                <a:spcPts val="0"/>
              </a:spcBef>
              <a:spcAft>
                <a:spcPts val="0"/>
              </a:spcAft>
              <a:buSzPts val="1400"/>
              <a:buNone/>
              <a:defRPr>
                <a:latin typeface="Roboto"/>
                <a:ea typeface="Roboto"/>
                <a:cs typeface="Roboto"/>
                <a:sym typeface="Roboto"/>
              </a:defRPr>
            </a:lvl8pPr>
            <a:lvl9pPr lvl="8" rtl="0">
              <a:spcBef>
                <a:spcPts val="0"/>
              </a:spcBef>
              <a:spcAft>
                <a:spcPts val="0"/>
              </a:spcAft>
              <a:buSzPts val="1400"/>
              <a:buNone/>
              <a:defRPr>
                <a:latin typeface="Roboto"/>
                <a:ea typeface="Roboto"/>
                <a:cs typeface="Roboto"/>
                <a:sym typeface="Roboto"/>
              </a:defRPr>
            </a:lvl9pPr>
          </a:lstStyle>
          <a:p>
            <a:endParaRPr/>
          </a:p>
        </p:txBody>
      </p:sp>
      <p:sp>
        <p:nvSpPr>
          <p:cNvPr id="128" name="Google Shape;128;p19"/>
          <p:cNvSpPr txBox="1">
            <a:spLocks noGrp="1"/>
          </p:cNvSpPr>
          <p:nvPr>
            <p:ph type="subTitle" idx="1"/>
          </p:nvPr>
        </p:nvSpPr>
        <p:spPr>
          <a:xfrm>
            <a:off x="1442500" y="5563350"/>
            <a:ext cx="7826100" cy="1028100"/>
          </a:xfrm>
          <a:prstGeom prst="rect">
            <a:avLst/>
          </a:prstGeom>
        </p:spPr>
        <p:txBody>
          <a:bodyPr spcFirstLastPara="1" wrap="square" lIns="91425" tIns="45700" rIns="91425" bIns="45700" anchor="t" anchorCtr="0">
            <a:noAutofit/>
          </a:bodyPr>
          <a:lstStyle>
            <a:lvl1pPr lvl="0" rtl="0">
              <a:spcBef>
                <a:spcPts val="1000"/>
              </a:spcBef>
              <a:spcAft>
                <a:spcPts val="0"/>
              </a:spcAft>
              <a:buClr>
                <a:schemeClr val="accent2"/>
              </a:buClr>
              <a:buSzPts val="3500"/>
              <a:buFont typeface="Roboto Condensed"/>
              <a:buNone/>
              <a:defRPr sz="3500" b="1">
                <a:solidFill>
                  <a:schemeClr val="accent2"/>
                </a:solidFill>
                <a:latin typeface="Roboto Condensed"/>
                <a:ea typeface="Roboto Condensed"/>
                <a:cs typeface="Roboto Condensed"/>
                <a:sym typeface="Roboto Condensed"/>
              </a:defRPr>
            </a:lvl1pPr>
            <a:lvl2pPr lvl="1" rtl="0">
              <a:spcBef>
                <a:spcPts val="500"/>
              </a:spcBef>
              <a:spcAft>
                <a:spcPts val="0"/>
              </a:spcAft>
              <a:buSzPts val="2400"/>
              <a:buNone/>
              <a:defRPr/>
            </a:lvl2pPr>
            <a:lvl3pPr lvl="2" rtl="0">
              <a:spcBef>
                <a:spcPts val="500"/>
              </a:spcBef>
              <a:spcAft>
                <a:spcPts val="0"/>
              </a:spcAft>
              <a:buSzPts val="2000"/>
              <a:buNone/>
              <a:defRPr/>
            </a:lvl3pPr>
            <a:lvl4pPr lvl="3" rtl="0">
              <a:spcBef>
                <a:spcPts val="500"/>
              </a:spcBef>
              <a:spcAft>
                <a:spcPts val="0"/>
              </a:spcAft>
              <a:buSzPts val="1800"/>
              <a:buNone/>
              <a:defRPr/>
            </a:lvl4pPr>
            <a:lvl5pPr lvl="4" rtl="0">
              <a:spcBef>
                <a:spcPts val="500"/>
              </a:spcBef>
              <a:spcAft>
                <a:spcPts val="0"/>
              </a:spcAft>
              <a:buSzPts val="1800"/>
              <a:buNone/>
              <a:defRPr/>
            </a:lvl5pPr>
            <a:lvl6pPr lvl="5" rtl="0">
              <a:spcBef>
                <a:spcPts val="500"/>
              </a:spcBef>
              <a:spcAft>
                <a:spcPts val="0"/>
              </a:spcAft>
              <a:buSzPts val="1800"/>
              <a:buNone/>
              <a:defRPr/>
            </a:lvl6pPr>
            <a:lvl7pPr lvl="6" rtl="0">
              <a:spcBef>
                <a:spcPts val="500"/>
              </a:spcBef>
              <a:spcAft>
                <a:spcPts val="0"/>
              </a:spcAft>
              <a:buSzPts val="1800"/>
              <a:buNone/>
              <a:defRPr/>
            </a:lvl7pPr>
            <a:lvl8pPr lvl="7" rtl="0">
              <a:spcBef>
                <a:spcPts val="500"/>
              </a:spcBef>
              <a:spcAft>
                <a:spcPts val="0"/>
              </a:spcAft>
              <a:buSzPts val="1800"/>
              <a:buNone/>
              <a:defRPr/>
            </a:lvl8pPr>
            <a:lvl9pPr lvl="8" rtl="0">
              <a:spcBef>
                <a:spcPts val="500"/>
              </a:spcBef>
              <a:spcAft>
                <a:spcPts val="0"/>
              </a:spcAft>
              <a:buSzPts val="1800"/>
              <a:buNone/>
              <a:defRPr/>
            </a:lvl9pPr>
          </a:lstStyle>
          <a:p>
            <a:endParaRPr/>
          </a:p>
        </p:txBody>
      </p:sp>
      <p:pic>
        <p:nvPicPr>
          <p:cNvPr id="129" name="Google Shape;129;p19"/>
          <p:cNvPicPr preferRelativeResize="0"/>
          <p:nvPr/>
        </p:nvPicPr>
        <p:blipFill>
          <a:blip r:embed="rId3">
            <a:alphaModFix/>
          </a:blip>
          <a:stretch>
            <a:fillRect/>
          </a:stretch>
        </p:blipFill>
        <p:spPr>
          <a:xfrm>
            <a:off x="530725" y="4858088"/>
            <a:ext cx="818524" cy="818524"/>
          </a:xfrm>
          <a:prstGeom prst="rect">
            <a:avLst/>
          </a:prstGeom>
          <a:noFill/>
          <a:ln>
            <a:noFill/>
          </a:ln>
        </p:spPr>
      </p:pic>
      <p:sp>
        <p:nvSpPr>
          <p:cNvPr id="130" name="Google Shape;130;p19"/>
          <p:cNvSpPr/>
          <p:nvPr/>
        </p:nvSpPr>
        <p:spPr>
          <a:xfrm rot="-5400000">
            <a:off x="10907175" y="5573250"/>
            <a:ext cx="1349700" cy="12198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ransition Slide 4 1 1">
  <p:cSld name="CUSTOM_3_2_3_1_1">
    <p:spTree>
      <p:nvGrpSpPr>
        <p:cNvPr id="1" name="Shape 131"/>
        <p:cNvGrpSpPr/>
        <p:nvPr/>
      </p:nvGrpSpPr>
      <p:grpSpPr>
        <a:xfrm>
          <a:off x="0" y="0"/>
          <a:ext cx="0" cy="0"/>
          <a:chOff x="0" y="0"/>
          <a:chExt cx="0" cy="0"/>
        </a:xfrm>
      </p:grpSpPr>
      <p:pic>
        <p:nvPicPr>
          <p:cNvPr id="132" name="Google Shape;132;p20"/>
          <p:cNvPicPr preferRelativeResize="0"/>
          <p:nvPr/>
        </p:nvPicPr>
        <p:blipFill rotWithShape="1">
          <a:blip r:embed="rId2">
            <a:alphaModFix/>
          </a:blip>
          <a:srcRect t="16695" b="23161"/>
          <a:stretch/>
        </p:blipFill>
        <p:spPr>
          <a:xfrm>
            <a:off x="0" y="0"/>
            <a:ext cx="12192000" cy="5499356"/>
          </a:xfrm>
          <a:prstGeom prst="rect">
            <a:avLst/>
          </a:prstGeom>
          <a:noFill/>
          <a:ln>
            <a:noFill/>
          </a:ln>
        </p:spPr>
      </p:pic>
      <p:sp>
        <p:nvSpPr>
          <p:cNvPr id="133" name="Google Shape;133;p20"/>
          <p:cNvSpPr/>
          <p:nvPr/>
        </p:nvSpPr>
        <p:spPr>
          <a:xfrm>
            <a:off x="0" y="4196100"/>
            <a:ext cx="12192000" cy="26619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0"/>
          <p:cNvSpPr txBox="1">
            <a:spLocks noGrp="1"/>
          </p:cNvSpPr>
          <p:nvPr>
            <p:ph type="title"/>
          </p:nvPr>
        </p:nvSpPr>
        <p:spPr>
          <a:xfrm>
            <a:off x="1442500" y="4858150"/>
            <a:ext cx="10263000" cy="818400"/>
          </a:xfrm>
          <a:prstGeom prst="rect">
            <a:avLst/>
          </a:prstGeom>
        </p:spPr>
        <p:txBody>
          <a:bodyPr spcFirstLastPara="1" wrap="square" lIns="91425" tIns="45700" rIns="91425" bIns="45700" anchor="b" anchorCtr="0">
            <a:noAutofit/>
          </a:bodyPr>
          <a:lstStyle>
            <a:lvl1pPr lvl="0" rtl="0">
              <a:spcBef>
                <a:spcPts val="0"/>
              </a:spcBef>
              <a:spcAft>
                <a:spcPts val="0"/>
              </a:spcAft>
              <a:buClr>
                <a:schemeClr val="lt1"/>
              </a:buClr>
              <a:buSzPts val="5000"/>
              <a:buFont typeface="Roboto Black"/>
              <a:buNone/>
              <a:defRPr sz="5000" b="0">
                <a:solidFill>
                  <a:schemeClr val="lt1"/>
                </a:solidFill>
                <a:latin typeface="Roboto Black"/>
                <a:ea typeface="Roboto Black"/>
                <a:cs typeface="Roboto Black"/>
                <a:sym typeface="Roboto Black"/>
              </a:defRPr>
            </a:lvl1pPr>
            <a:lvl2pPr lvl="1" rtl="0">
              <a:spcBef>
                <a:spcPts val="0"/>
              </a:spcBef>
              <a:spcAft>
                <a:spcPts val="0"/>
              </a:spcAft>
              <a:buSzPts val="1400"/>
              <a:buNone/>
              <a:defRPr>
                <a:latin typeface="Roboto"/>
                <a:ea typeface="Roboto"/>
                <a:cs typeface="Roboto"/>
                <a:sym typeface="Roboto"/>
              </a:defRPr>
            </a:lvl2pPr>
            <a:lvl3pPr lvl="2" rtl="0">
              <a:spcBef>
                <a:spcPts val="0"/>
              </a:spcBef>
              <a:spcAft>
                <a:spcPts val="0"/>
              </a:spcAft>
              <a:buSzPts val="1400"/>
              <a:buNone/>
              <a:defRPr>
                <a:latin typeface="Roboto"/>
                <a:ea typeface="Roboto"/>
                <a:cs typeface="Roboto"/>
                <a:sym typeface="Roboto"/>
              </a:defRPr>
            </a:lvl3pPr>
            <a:lvl4pPr lvl="3" rtl="0">
              <a:spcBef>
                <a:spcPts val="0"/>
              </a:spcBef>
              <a:spcAft>
                <a:spcPts val="0"/>
              </a:spcAft>
              <a:buSzPts val="1400"/>
              <a:buNone/>
              <a:defRPr>
                <a:latin typeface="Roboto"/>
                <a:ea typeface="Roboto"/>
                <a:cs typeface="Roboto"/>
                <a:sym typeface="Roboto"/>
              </a:defRPr>
            </a:lvl4pPr>
            <a:lvl5pPr lvl="4" rtl="0">
              <a:spcBef>
                <a:spcPts val="0"/>
              </a:spcBef>
              <a:spcAft>
                <a:spcPts val="0"/>
              </a:spcAft>
              <a:buSzPts val="1400"/>
              <a:buNone/>
              <a:defRPr>
                <a:latin typeface="Roboto"/>
                <a:ea typeface="Roboto"/>
                <a:cs typeface="Roboto"/>
                <a:sym typeface="Roboto"/>
              </a:defRPr>
            </a:lvl5pPr>
            <a:lvl6pPr lvl="5" rtl="0">
              <a:spcBef>
                <a:spcPts val="0"/>
              </a:spcBef>
              <a:spcAft>
                <a:spcPts val="0"/>
              </a:spcAft>
              <a:buSzPts val="1400"/>
              <a:buNone/>
              <a:defRPr>
                <a:latin typeface="Roboto"/>
                <a:ea typeface="Roboto"/>
                <a:cs typeface="Roboto"/>
                <a:sym typeface="Roboto"/>
              </a:defRPr>
            </a:lvl6pPr>
            <a:lvl7pPr lvl="6" rtl="0">
              <a:spcBef>
                <a:spcPts val="0"/>
              </a:spcBef>
              <a:spcAft>
                <a:spcPts val="0"/>
              </a:spcAft>
              <a:buSzPts val="1400"/>
              <a:buNone/>
              <a:defRPr>
                <a:latin typeface="Roboto"/>
                <a:ea typeface="Roboto"/>
                <a:cs typeface="Roboto"/>
                <a:sym typeface="Roboto"/>
              </a:defRPr>
            </a:lvl7pPr>
            <a:lvl8pPr lvl="7" rtl="0">
              <a:spcBef>
                <a:spcPts val="0"/>
              </a:spcBef>
              <a:spcAft>
                <a:spcPts val="0"/>
              </a:spcAft>
              <a:buSzPts val="1400"/>
              <a:buNone/>
              <a:defRPr>
                <a:latin typeface="Roboto"/>
                <a:ea typeface="Roboto"/>
                <a:cs typeface="Roboto"/>
                <a:sym typeface="Roboto"/>
              </a:defRPr>
            </a:lvl8pPr>
            <a:lvl9pPr lvl="8" rtl="0">
              <a:spcBef>
                <a:spcPts val="0"/>
              </a:spcBef>
              <a:spcAft>
                <a:spcPts val="0"/>
              </a:spcAft>
              <a:buSzPts val="1400"/>
              <a:buNone/>
              <a:defRPr>
                <a:latin typeface="Roboto"/>
                <a:ea typeface="Roboto"/>
                <a:cs typeface="Roboto"/>
                <a:sym typeface="Roboto"/>
              </a:defRPr>
            </a:lvl9pPr>
          </a:lstStyle>
          <a:p>
            <a:endParaRPr/>
          </a:p>
        </p:txBody>
      </p:sp>
      <p:sp>
        <p:nvSpPr>
          <p:cNvPr id="135" name="Google Shape;135;p20"/>
          <p:cNvSpPr txBox="1">
            <a:spLocks noGrp="1"/>
          </p:cNvSpPr>
          <p:nvPr>
            <p:ph type="subTitle" idx="1"/>
          </p:nvPr>
        </p:nvSpPr>
        <p:spPr>
          <a:xfrm>
            <a:off x="1442500" y="5563350"/>
            <a:ext cx="7826100" cy="1028100"/>
          </a:xfrm>
          <a:prstGeom prst="rect">
            <a:avLst/>
          </a:prstGeom>
        </p:spPr>
        <p:txBody>
          <a:bodyPr spcFirstLastPara="1" wrap="square" lIns="91425" tIns="45700" rIns="91425" bIns="45700" anchor="t" anchorCtr="0">
            <a:noAutofit/>
          </a:bodyPr>
          <a:lstStyle>
            <a:lvl1pPr lvl="0" rtl="0">
              <a:spcBef>
                <a:spcPts val="1000"/>
              </a:spcBef>
              <a:spcAft>
                <a:spcPts val="0"/>
              </a:spcAft>
              <a:buClr>
                <a:schemeClr val="accent2"/>
              </a:buClr>
              <a:buSzPts val="3500"/>
              <a:buFont typeface="Roboto Condensed"/>
              <a:buNone/>
              <a:defRPr sz="3500" b="1">
                <a:solidFill>
                  <a:schemeClr val="accent2"/>
                </a:solidFill>
                <a:latin typeface="Roboto Condensed"/>
                <a:ea typeface="Roboto Condensed"/>
                <a:cs typeface="Roboto Condensed"/>
                <a:sym typeface="Roboto Condensed"/>
              </a:defRPr>
            </a:lvl1pPr>
            <a:lvl2pPr lvl="1" rtl="0">
              <a:spcBef>
                <a:spcPts val="500"/>
              </a:spcBef>
              <a:spcAft>
                <a:spcPts val="0"/>
              </a:spcAft>
              <a:buSzPts val="2400"/>
              <a:buNone/>
              <a:defRPr/>
            </a:lvl2pPr>
            <a:lvl3pPr lvl="2" rtl="0">
              <a:spcBef>
                <a:spcPts val="500"/>
              </a:spcBef>
              <a:spcAft>
                <a:spcPts val="0"/>
              </a:spcAft>
              <a:buSzPts val="2000"/>
              <a:buNone/>
              <a:defRPr/>
            </a:lvl3pPr>
            <a:lvl4pPr lvl="3" rtl="0">
              <a:spcBef>
                <a:spcPts val="500"/>
              </a:spcBef>
              <a:spcAft>
                <a:spcPts val="0"/>
              </a:spcAft>
              <a:buSzPts val="1800"/>
              <a:buNone/>
              <a:defRPr/>
            </a:lvl4pPr>
            <a:lvl5pPr lvl="4" rtl="0">
              <a:spcBef>
                <a:spcPts val="500"/>
              </a:spcBef>
              <a:spcAft>
                <a:spcPts val="0"/>
              </a:spcAft>
              <a:buSzPts val="1800"/>
              <a:buNone/>
              <a:defRPr/>
            </a:lvl5pPr>
            <a:lvl6pPr lvl="5" rtl="0">
              <a:spcBef>
                <a:spcPts val="500"/>
              </a:spcBef>
              <a:spcAft>
                <a:spcPts val="0"/>
              </a:spcAft>
              <a:buSzPts val="1800"/>
              <a:buNone/>
              <a:defRPr/>
            </a:lvl6pPr>
            <a:lvl7pPr lvl="6" rtl="0">
              <a:spcBef>
                <a:spcPts val="500"/>
              </a:spcBef>
              <a:spcAft>
                <a:spcPts val="0"/>
              </a:spcAft>
              <a:buSzPts val="1800"/>
              <a:buNone/>
              <a:defRPr/>
            </a:lvl7pPr>
            <a:lvl8pPr lvl="7" rtl="0">
              <a:spcBef>
                <a:spcPts val="500"/>
              </a:spcBef>
              <a:spcAft>
                <a:spcPts val="0"/>
              </a:spcAft>
              <a:buSzPts val="1800"/>
              <a:buNone/>
              <a:defRPr/>
            </a:lvl8pPr>
            <a:lvl9pPr lvl="8" rtl="0">
              <a:spcBef>
                <a:spcPts val="500"/>
              </a:spcBef>
              <a:spcAft>
                <a:spcPts val="0"/>
              </a:spcAft>
              <a:buSzPts val="1800"/>
              <a:buNone/>
              <a:defRPr/>
            </a:lvl9pPr>
          </a:lstStyle>
          <a:p>
            <a:endParaRPr/>
          </a:p>
        </p:txBody>
      </p:sp>
      <p:pic>
        <p:nvPicPr>
          <p:cNvPr id="136" name="Google Shape;136;p20"/>
          <p:cNvPicPr preferRelativeResize="0"/>
          <p:nvPr/>
        </p:nvPicPr>
        <p:blipFill>
          <a:blip r:embed="rId3">
            <a:alphaModFix/>
          </a:blip>
          <a:stretch>
            <a:fillRect/>
          </a:stretch>
        </p:blipFill>
        <p:spPr>
          <a:xfrm>
            <a:off x="530725" y="4858088"/>
            <a:ext cx="818524" cy="818524"/>
          </a:xfrm>
          <a:prstGeom prst="rect">
            <a:avLst/>
          </a:prstGeom>
          <a:noFill/>
          <a:ln>
            <a:noFill/>
          </a:ln>
        </p:spPr>
      </p:pic>
      <p:sp>
        <p:nvSpPr>
          <p:cNvPr id="137" name="Google Shape;137;p20"/>
          <p:cNvSpPr/>
          <p:nvPr/>
        </p:nvSpPr>
        <p:spPr>
          <a:xfrm rot="-5400000">
            <a:off x="10907175" y="5573250"/>
            <a:ext cx="1349700" cy="12198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ransition Slide 1">
  <p:cSld name="CUSTOM_3_2">
    <p:spTree>
      <p:nvGrpSpPr>
        <p:cNvPr id="1" name="Shape 17"/>
        <p:cNvGrpSpPr/>
        <p:nvPr/>
      </p:nvGrpSpPr>
      <p:grpSpPr>
        <a:xfrm>
          <a:off x="0" y="0"/>
          <a:ext cx="0" cy="0"/>
          <a:chOff x="0" y="0"/>
          <a:chExt cx="0" cy="0"/>
        </a:xfrm>
      </p:grpSpPr>
      <p:pic>
        <p:nvPicPr>
          <p:cNvPr id="18" name="Google Shape;18;p3"/>
          <p:cNvPicPr preferRelativeResize="0"/>
          <p:nvPr/>
        </p:nvPicPr>
        <p:blipFill rotWithShape="1">
          <a:blip r:embed="rId2">
            <a:alphaModFix/>
          </a:blip>
          <a:srcRect t="109" b="99"/>
          <a:stretch/>
        </p:blipFill>
        <p:spPr>
          <a:xfrm>
            <a:off x="5384800" y="-71750"/>
            <a:ext cx="6807199" cy="4527388"/>
          </a:xfrm>
          <a:prstGeom prst="rect">
            <a:avLst/>
          </a:prstGeom>
          <a:noFill/>
          <a:ln>
            <a:noFill/>
          </a:ln>
        </p:spPr>
      </p:pic>
      <p:sp>
        <p:nvSpPr>
          <p:cNvPr id="19" name="Google Shape;19;p3"/>
          <p:cNvSpPr/>
          <p:nvPr/>
        </p:nvSpPr>
        <p:spPr>
          <a:xfrm rot="-5400000">
            <a:off x="7790700" y="2456675"/>
            <a:ext cx="4401300" cy="44013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rot="-2700000">
            <a:off x="-1341531" y="-1258050"/>
            <a:ext cx="9231562" cy="10474231"/>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txBox="1">
            <a:spLocks noGrp="1"/>
          </p:cNvSpPr>
          <p:nvPr>
            <p:ph type="title"/>
          </p:nvPr>
        </p:nvSpPr>
        <p:spPr>
          <a:xfrm>
            <a:off x="1023300" y="2398200"/>
            <a:ext cx="6363000" cy="1413000"/>
          </a:xfrm>
          <a:prstGeom prst="rect">
            <a:avLst/>
          </a:prstGeom>
        </p:spPr>
        <p:txBody>
          <a:bodyPr spcFirstLastPara="1" wrap="square" lIns="91425" tIns="45700" rIns="91425" bIns="45700" anchor="b" anchorCtr="0">
            <a:noAutofit/>
          </a:bodyPr>
          <a:lstStyle>
            <a:lvl1pPr lvl="0" rtl="0">
              <a:spcBef>
                <a:spcPts val="0"/>
              </a:spcBef>
              <a:spcAft>
                <a:spcPts val="0"/>
              </a:spcAft>
              <a:buClr>
                <a:schemeClr val="lt1"/>
              </a:buClr>
              <a:buSzPts val="5000"/>
              <a:buFont typeface="Roboto Black"/>
              <a:buNone/>
              <a:defRPr sz="5000" b="0">
                <a:solidFill>
                  <a:schemeClr val="lt1"/>
                </a:solidFill>
                <a:latin typeface="Roboto Black"/>
                <a:ea typeface="Roboto Black"/>
                <a:cs typeface="Roboto Black"/>
                <a:sym typeface="Roboto Black"/>
              </a:defRPr>
            </a:lvl1pPr>
            <a:lvl2pPr lvl="1" rtl="0">
              <a:spcBef>
                <a:spcPts val="0"/>
              </a:spcBef>
              <a:spcAft>
                <a:spcPts val="0"/>
              </a:spcAft>
              <a:buSzPts val="1400"/>
              <a:buNone/>
              <a:defRPr>
                <a:latin typeface="Roboto"/>
                <a:ea typeface="Roboto"/>
                <a:cs typeface="Roboto"/>
                <a:sym typeface="Roboto"/>
              </a:defRPr>
            </a:lvl2pPr>
            <a:lvl3pPr lvl="2" rtl="0">
              <a:spcBef>
                <a:spcPts val="0"/>
              </a:spcBef>
              <a:spcAft>
                <a:spcPts val="0"/>
              </a:spcAft>
              <a:buSzPts val="1400"/>
              <a:buNone/>
              <a:defRPr>
                <a:latin typeface="Roboto"/>
                <a:ea typeface="Roboto"/>
                <a:cs typeface="Roboto"/>
                <a:sym typeface="Roboto"/>
              </a:defRPr>
            </a:lvl3pPr>
            <a:lvl4pPr lvl="3" rtl="0">
              <a:spcBef>
                <a:spcPts val="0"/>
              </a:spcBef>
              <a:spcAft>
                <a:spcPts val="0"/>
              </a:spcAft>
              <a:buSzPts val="1400"/>
              <a:buNone/>
              <a:defRPr>
                <a:latin typeface="Roboto"/>
                <a:ea typeface="Roboto"/>
                <a:cs typeface="Roboto"/>
                <a:sym typeface="Roboto"/>
              </a:defRPr>
            </a:lvl4pPr>
            <a:lvl5pPr lvl="4" rtl="0">
              <a:spcBef>
                <a:spcPts val="0"/>
              </a:spcBef>
              <a:spcAft>
                <a:spcPts val="0"/>
              </a:spcAft>
              <a:buSzPts val="1400"/>
              <a:buNone/>
              <a:defRPr>
                <a:latin typeface="Roboto"/>
                <a:ea typeface="Roboto"/>
                <a:cs typeface="Roboto"/>
                <a:sym typeface="Roboto"/>
              </a:defRPr>
            </a:lvl5pPr>
            <a:lvl6pPr lvl="5" rtl="0">
              <a:spcBef>
                <a:spcPts val="0"/>
              </a:spcBef>
              <a:spcAft>
                <a:spcPts val="0"/>
              </a:spcAft>
              <a:buSzPts val="1400"/>
              <a:buNone/>
              <a:defRPr>
                <a:latin typeface="Roboto"/>
                <a:ea typeface="Roboto"/>
                <a:cs typeface="Roboto"/>
                <a:sym typeface="Roboto"/>
              </a:defRPr>
            </a:lvl6pPr>
            <a:lvl7pPr lvl="6" rtl="0">
              <a:spcBef>
                <a:spcPts val="0"/>
              </a:spcBef>
              <a:spcAft>
                <a:spcPts val="0"/>
              </a:spcAft>
              <a:buSzPts val="1400"/>
              <a:buNone/>
              <a:defRPr>
                <a:latin typeface="Roboto"/>
                <a:ea typeface="Roboto"/>
                <a:cs typeface="Roboto"/>
                <a:sym typeface="Roboto"/>
              </a:defRPr>
            </a:lvl7pPr>
            <a:lvl8pPr lvl="7" rtl="0">
              <a:spcBef>
                <a:spcPts val="0"/>
              </a:spcBef>
              <a:spcAft>
                <a:spcPts val="0"/>
              </a:spcAft>
              <a:buSzPts val="1400"/>
              <a:buNone/>
              <a:defRPr>
                <a:latin typeface="Roboto"/>
                <a:ea typeface="Roboto"/>
                <a:cs typeface="Roboto"/>
                <a:sym typeface="Roboto"/>
              </a:defRPr>
            </a:lvl8pPr>
            <a:lvl9pPr lvl="8" rtl="0">
              <a:spcBef>
                <a:spcPts val="0"/>
              </a:spcBef>
              <a:spcAft>
                <a:spcPts val="0"/>
              </a:spcAft>
              <a:buSzPts val="1400"/>
              <a:buNone/>
              <a:defRPr>
                <a:latin typeface="Roboto"/>
                <a:ea typeface="Roboto"/>
                <a:cs typeface="Roboto"/>
                <a:sym typeface="Roboto"/>
              </a:defRPr>
            </a:lvl9pPr>
          </a:lstStyle>
          <a:p>
            <a:endParaRPr/>
          </a:p>
        </p:txBody>
      </p:sp>
      <p:sp>
        <p:nvSpPr>
          <p:cNvPr id="22" name="Google Shape;22;p3"/>
          <p:cNvSpPr txBox="1">
            <a:spLocks noGrp="1"/>
          </p:cNvSpPr>
          <p:nvPr>
            <p:ph type="subTitle" idx="1"/>
          </p:nvPr>
        </p:nvSpPr>
        <p:spPr>
          <a:xfrm>
            <a:off x="1047100" y="3697875"/>
            <a:ext cx="6363000" cy="1028100"/>
          </a:xfrm>
          <a:prstGeom prst="rect">
            <a:avLst/>
          </a:prstGeom>
        </p:spPr>
        <p:txBody>
          <a:bodyPr spcFirstLastPara="1" wrap="square" lIns="91425" tIns="45700" rIns="91425" bIns="45700" anchor="t" anchorCtr="0">
            <a:noAutofit/>
          </a:bodyPr>
          <a:lstStyle>
            <a:lvl1pPr lvl="0" rtl="0">
              <a:spcBef>
                <a:spcPts val="1000"/>
              </a:spcBef>
              <a:spcAft>
                <a:spcPts val="0"/>
              </a:spcAft>
              <a:buClr>
                <a:schemeClr val="accent3"/>
              </a:buClr>
              <a:buSzPts val="3500"/>
              <a:buFont typeface="Roboto Condensed"/>
              <a:buNone/>
              <a:defRPr sz="3500" b="1">
                <a:solidFill>
                  <a:schemeClr val="accent3"/>
                </a:solidFill>
                <a:latin typeface="Roboto Condensed"/>
                <a:ea typeface="Roboto Condensed"/>
                <a:cs typeface="Roboto Condensed"/>
                <a:sym typeface="Roboto Condensed"/>
              </a:defRPr>
            </a:lvl1pPr>
            <a:lvl2pPr lvl="1" rtl="0">
              <a:spcBef>
                <a:spcPts val="500"/>
              </a:spcBef>
              <a:spcAft>
                <a:spcPts val="0"/>
              </a:spcAft>
              <a:buSzPts val="2400"/>
              <a:buNone/>
              <a:defRPr/>
            </a:lvl2pPr>
            <a:lvl3pPr lvl="2" rtl="0">
              <a:spcBef>
                <a:spcPts val="500"/>
              </a:spcBef>
              <a:spcAft>
                <a:spcPts val="0"/>
              </a:spcAft>
              <a:buSzPts val="2000"/>
              <a:buNone/>
              <a:defRPr/>
            </a:lvl3pPr>
            <a:lvl4pPr lvl="3" rtl="0">
              <a:spcBef>
                <a:spcPts val="500"/>
              </a:spcBef>
              <a:spcAft>
                <a:spcPts val="0"/>
              </a:spcAft>
              <a:buSzPts val="1800"/>
              <a:buNone/>
              <a:defRPr/>
            </a:lvl4pPr>
            <a:lvl5pPr lvl="4" rtl="0">
              <a:spcBef>
                <a:spcPts val="500"/>
              </a:spcBef>
              <a:spcAft>
                <a:spcPts val="0"/>
              </a:spcAft>
              <a:buSzPts val="1800"/>
              <a:buNone/>
              <a:defRPr/>
            </a:lvl5pPr>
            <a:lvl6pPr lvl="5" rtl="0">
              <a:spcBef>
                <a:spcPts val="500"/>
              </a:spcBef>
              <a:spcAft>
                <a:spcPts val="0"/>
              </a:spcAft>
              <a:buSzPts val="1800"/>
              <a:buNone/>
              <a:defRPr/>
            </a:lvl6pPr>
            <a:lvl7pPr lvl="6" rtl="0">
              <a:spcBef>
                <a:spcPts val="500"/>
              </a:spcBef>
              <a:spcAft>
                <a:spcPts val="0"/>
              </a:spcAft>
              <a:buSzPts val="1800"/>
              <a:buNone/>
              <a:defRPr/>
            </a:lvl7pPr>
            <a:lvl8pPr lvl="7" rtl="0">
              <a:spcBef>
                <a:spcPts val="500"/>
              </a:spcBef>
              <a:spcAft>
                <a:spcPts val="0"/>
              </a:spcAft>
              <a:buSzPts val="1800"/>
              <a:buNone/>
              <a:defRPr/>
            </a:lvl8pPr>
            <a:lvl9pPr lvl="8" rtl="0">
              <a:spcBef>
                <a:spcPts val="500"/>
              </a:spcBef>
              <a:spcAft>
                <a:spcPts val="0"/>
              </a:spcAft>
              <a:buSzPts val="1800"/>
              <a:buNone/>
              <a:defRPr/>
            </a:lvl9pPr>
          </a:lstStyle>
          <a:p>
            <a:endParaRPr/>
          </a:p>
        </p:txBody>
      </p:sp>
      <p:pic>
        <p:nvPicPr>
          <p:cNvPr id="23" name="Google Shape;23;p3"/>
          <p:cNvPicPr preferRelativeResize="0"/>
          <p:nvPr/>
        </p:nvPicPr>
        <p:blipFill rotWithShape="1">
          <a:blip r:embed="rId3">
            <a:alphaModFix/>
          </a:blip>
          <a:srcRect/>
          <a:stretch/>
        </p:blipFill>
        <p:spPr>
          <a:xfrm>
            <a:off x="1047108" y="1503503"/>
            <a:ext cx="818508" cy="81851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ransition Slide 4 1 1 1">
  <p:cSld name="CUSTOM_3_2_3_1_1_1">
    <p:spTree>
      <p:nvGrpSpPr>
        <p:cNvPr id="1" name="Shape 138"/>
        <p:cNvGrpSpPr/>
        <p:nvPr/>
      </p:nvGrpSpPr>
      <p:grpSpPr>
        <a:xfrm>
          <a:off x="0" y="0"/>
          <a:ext cx="0" cy="0"/>
          <a:chOff x="0" y="0"/>
          <a:chExt cx="0" cy="0"/>
        </a:xfrm>
      </p:grpSpPr>
      <p:sp>
        <p:nvSpPr>
          <p:cNvPr id="139" name="Google Shape;139;p21"/>
          <p:cNvSpPr/>
          <p:nvPr/>
        </p:nvSpPr>
        <p:spPr>
          <a:xfrm>
            <a:off x="0" y="4196100"/>
            <a:ext cx="12192000" cy="26619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1"/>
          <p:cNvSpPr txBox="1">
            <a:spLocks noGrp="1"/>
          </p:cNvSpPr>
          <p:nvPr>
            <p:ph type="title"/>
          </p:nvPr>
        </p:nvSpPr>
        <p:spPr>
          <a:xfrm>
            <a:off x="1442500" y="4858150"/>
            <a:ext cx="10263000" cy="818400"/>
          </a:xfrm>
          <a:prstGeom prst="rect">
            <a:avLst/>
          </a:prstGeom>
        </p:spPr>
        <p:txBody>
          <a:bodyPr spcFirstLastPara="1" wrap="square" lIns="91425" tIns="45700" rIns="91425" bIns="45700" anchor="b" anchorCtr="0">
            <a:noAutofit/>
          </a:bodyPr>
          <a:lstStyle>
            <a:lvl1pPr lvl="0" rtl="0">
              <a:spcBef>
                <a:spcPts val="0"/>
              </a:spcBef>
              <a:spcAft>
                <a:spcPts val="0"/>
              </a:spcAft>
              <a:buClr>
                <a:schemeClr val="lt1"/>
              </a:buClr>
              <a:buSzPts val="5000"/>
              <a:buFont typeface="Roboto Black"/>
              <a:buNone/>
              <a:defRPr sz="5000" b="0">
                <a:solidFill>
                  <a:schemeClr val="lt1"/>
                </a:solidFill>
                <a:latin typeface="Roboto Black"/>
                <a:ea typeface="Roboto Black"/>
                <a:cs typeface="Roboto Black"/>
                <a:sym typeface="Roboto Black"/>
              </a:defRPr>
            </a:lvl1pPr>
            <a:lvl2pPr lvl="1" rtl="0">
              <a:spcBef>
                <a:spcPts val="0"/>
              </a:spcBef>
              <a:spcAft>
                <a:spcPts val="0"/>
              </a:spcAft>
              <a:buSzPts val="1400"/>
              <a:buNone/>
              <a:defRPr>
                <a:latin typeface="Roboto"/>
                <a:ea typeface="Roboto"/>
                <a:cs typeface="Roboto"/>
                <a:sym typeface="Roboto"/>
              </a:defRPr>
            </a:lvl2pPr>
            <a:lvl3pPr lvl="2" rtl="0">
              <a:spcBef>
                <a:spcPts val="0"/>
              </a:spcBef>
              <a:spcAft>
                <a:spcPts val="0"/>
              </a:spcAft>
              <a:buSzPts val="1400"/>
              <a:buNone/>
              <a:defRPr>
                <a:latin typeface="Roboto"/>
                <a:ea typeface="Roboto"/>
                <a:cs typeface="Roboto"/>
                <a:sym typeface="Roboto"/>
              </a:defRPr>
            </a:lvl3pPr>
            <a:lvl4pPr lvl="3" rtl="0">
              <a:spcBef>
                <a:spcPts val="0"/>
              </a:spcBef>
              <a:spcAft>
                <a:spcPts val="0"/>
              </a:spcAft>
              <a:buSzPts val="1400"/>
              <a:buNone/>
              <a:defRPr>
                <a:latin typeface="Roboto"/>
                <a:ea typeface="Roboto"/>
                <a:cs typeface="Roboto"/>
                <a:sym typeface="Roboto"/>
              </a:defRPr>
            </a:lvl4pPr>
            <a:lvl5pPr lvl="4" rtl="0">
              <a:spcBef>
                <a:spcPts val="0"/>
              </a:spcBef>
              <a:spcAft>
                <a:spcPts val="0"/>
              </a:spcAft>
              <a:buSzPts val="1400"/>
              <a:buNone/>
              <a:defRPr>
                <a:latin typeface="Roboto"/>
                <a:ea typeface="Roboto"/>
                <a:cs typeface="Roboto"/>
                <a:sym typeface="Roboto"/>
              </a:defRPr>
            </a:lvl5pPr>
            <a:lvl6pPr lvl="5" rtl="0">
              <a:spcBef>
                <a:spcPts val="0"/>
              </a:spcBef>
              <a:spcAft>
                <a:spcPts val="0"/>
              </a:spcAft>
              <a:buSzPts val="1400"/>
              <a:buNone/>
              <a:defRPr>
                <a:latin typeface="Roboto"/>
                <a:ea typeface="Roboto"/>
                <a:cs typeface="Roboto"/>
                <a:sym typeface="Roboto"/>
              </a:defRPr>
            </a:lvl6pPr>
            <a:lvl7pPr lvl="6" rtl="0">
              <a:spcBef>
                <a:spcPts val="0"/>
              </a:spcBef>
              <a:spcAft>
                <a:spcPts val="0"/>
              </a:spcAft>
              <a:buSzPts val="1400"/>
              <a:buNone/>
              <a:defRPr>
                <a:latin typeface="Roboto"/>
                <a:ea typeface="Roboto"/>
                <a:cs typeface="Roboto"/>
                <a:sym typeface="Roboto"/>
              </a:defRPr>
            </a:lvl7pPr>
            <a:lvl8pPr lvl="7" rtl="0">
              <a:spcBef>
                <a:spcPts val="0"/>
              </a:spcBef>
              <a:spcAft>
                <a:spcPts val="0"/>
              </a:spcAft>
              <a:buSzPts val="1400"/>
              <a:buNone/>
              <a:defRPr>
                <a:latin typeface="Roboto"/>
                <a:ea typeface="Roboto"/>
                <a:cs typeface="Roboto"/>
                <a:sym typeface="Roboto"/>
              </a:defRPr>
            </a:lvl8pPr>
            <a:lvl9pPr lvl="8" rtl="0">
              <a:spcBef>
                <a:spcPts val="0"/>
              </a:spcBef>
              <a:spcAft>
                <a:spcPts val="0"/>
              </a:spcAft>
              <a:buSzPts val="1400"/>
              <a:buNone/>
              <a:defRPr>
                <a:latin typeface="Roboto"/>
                <a:ea typeface="Roboto"/>
                <a:cs typeface="Roboto"/>
                <a:sym typeface="Roboto"/>
              </a:defRPr>
            </a:lvl9pPr>
          </a:lstStyle>
          <a:p>
            <a:endParaRPr/>
          </a:p>
        </p:txBody>
      </p:sp>
      <p:sp>
        <p:nvSpPr>
          <p:cNvPr id="141" name="Google Shape;141;p21"/>
          <p:cNvSpPr txBox="1">
            <a:spLocks noGrp="1"/>
          </p:cNvSpPr>
          <p:nvPr>
            <p:ph type="subTitle" idx="1"/>
          </p:nvPr>
        </p:nvSpPr>
        <p:spPr>
          <a:xfrm>
            <a:off x="1442500" y="5563350"/>
            <a:ext cx="7826100" cy="1028100"/>
          </a:xfrm>
          <a:prstGeom prst="rect">
            <a:avLst/>
          </a:prstGeom>
        </p:spPr>
        <p:txBody>
          <a:bodyPr spcFirstLastPara="1" wrap="square" lIns="91425" tIns="45700" rIns="91425" bIns="45700" anchor="t" anchorCtr="0">
            <a:noAutofit/>
          </a:bodyPr>
          <a:lstStyle>
            <a:lvl1pPr lvl="0" rtl="0">
              <a:spcBef>
                <a:spcPts val="1000"/>
              </a:spcBef>
              <a:spcAft>
                <a:spcPts val="0"/>
              </a:spcAft>
              <a:buClr>
                <a:schemeClr val="accent2"/>
              </a:buClr>
              <a:buSzPts val="3500"/>
              <a:buFont typeface="Roboto Condensed"/>
              <a:buNone/>
              <a:defRPr sz="3500" b="1">
                <a:solidFill>
                  <a:schemeClr val="accent2"/>
                </a:solidFill>
                <a:latin typeface="Roboto Condensed"/>
                <a:ea typeface="Roboto Condensed"/>
                <a:cs typeface="Roboto Condensed"/>
                <a:sym typeface="Roboto Condensed"/>
              </a:defRPr>
            </a:lvl1pPr>
            <a:lvl2pPr lvl="1" rtl="0">
              <a:spcBef>
                <a:spcPts val="500"/>
              </a:spcBef>
              <a:spcAft>
                <a:spcPts val="0"/>
              </a:spcAft>
              <a:buSzPts val="2400"/>
              <a:buNone/>
              <a:defRPr/>
            </a:lvl2pPr>
            <a:lvl3pPr lvl="2" rtl="0">
              <a:spcBef>
                <a:spcPts val="500"/>
              </a:spcBef>
              <a:spcAft>
                <a:spcPts val="0"/>
              </a:spcAft>
              <a:buSzPts val="2000"/>
              <a:buNone/>
              <a:defRPr/>
            </a:lvl3pPr>
            <a:lvl4pPr lvl="3" rtl="0">
              <a:spcBef>
                <a:spcPts val="500"/>
              </a:spcBef>
              <a:spcAft>
                <a:spcPts val="0"/>
              </a:spcAft>
              <a:buSzPts val="1800"/>
              <a:buNone/>
              <a:defRPr/>
            </a:lvl4pPr>
            <a:lvl5pPr lvl="4" rtl="0">
              <a:spcBef>
                <a:spcPts val="500"/>
              </a:spcBef>
              <a:spcAft>
                <a:spcPts val="0"/>
              </a:spcAft>
              <a:buSzPts val="1800"/>
              <a:buNone/>
              <a:defRPr/>
            </a:lvl5pPr>
            <a:lvl6pPr lvl="5" rtl="0">
              <a:spcBef>
                <a:spcPts val="500"/>
              </a:spcBef>
              <a:spcAft>
                <a:spcPts val="0"/>
              </a:spcAft>
              <a:buSzPts val="1800"/>
              <a:buNone/>
              <a:defRPr/>
            </a:lvl6pPr>
            <a:lvl7pPr lvl="6" rtl="0">
              <a:spcBef>
                <a:spcPts val="500"/>
              </a:spcBef>
              <a:spcAft>
                <a:spcPts val="0"/>
              </a:spcAft>
              <a:buSzPts val="1800"/>
              <a:buNone/>
              <a:defRPr/>
            </a:lvl7pPr>
            <a:lvl8pPr lvl="7" rtl="0">
              <a:spcBef>
                <a:spcPts val="500"/>
              </a:spcBef>
              <a:spcAft>
                <a:spcPts val="0"/>
              </a:spcAft>
              <a:buSzPts val="1800"/>
              <a:buNone/>
              <a:defRPr/>
            </a:lvl8pPr>
            <a:lvl9pPr lvl="8" rtl="0">
              <a:spcBef>
                <a:spcPts val="500"/>
              </a:spcBef>
              <a:spcAft>
                <a:spcPts val="0"/>
              </a:spcAft>
              <a:buSzPts val="1800"/>
              <a:buNone/>
              <a:defRPr/>
            </a:lvl9pPr>
          </a:lstStyle>
          <a:p>
            <a:endParaRPr/>
          </a:p>
        </p:txBody>
      </p:sp>
      <p:pic>
        <p:nvPicPr>
          <p:cNvPr id="142" name="Google Shape;142;p21"/>
          <p:cNvPicPr preferRelativeResize="0"/>
          <p:nvPr/>
        </p:nvPicPr>
        <p:blipFill>
          <a:blip r:embed="rId2">
            <a:alphaModFix/>
          </a:blip>
          <a:stretch>
            <a:fillRect/>
          </a:stretch>
        </p:blipFill>
        <p:spPr>
          <a:xfrm>
            <a:off x="530725" y="4858088"/>
            <a:ext cx="818524" cy="818524"/>
          </a:xfrm>
          <a:prstGeom prst="rect">
            <a:avLst/>
          </a:prstGeom>
          <a:noFill/>
          <a:ln>
            <a:noFill/>
          </a:ln>
        </p:spPr>
      </p:pic>
      <p:sp>
        <p:nvSpPr>
          <p:cNvPr id="143" name="Google Shape;143;p21"/>
          <p:cNvSpPr/>
          <p:nvPr/>
        </p:nvSpPr>
        <p:spPr>
          <a:xfrm rot="-5400000">
            <a:off x="10907175" y="5573250"/>
            <a:ext cx="1349700" cy="12198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1"/>
          <p:cNvSpPr>
            <a:spLocks noGrp="1"/>
          </p:cNvSpPr>
          <p:nvPr>
            <p:ph type="pic" idx="2"/>
          </p:nvPr>
        </p:nvSpPr>
        <p:spPr>
          <a:xfrm>
            <a:off x="-51664" y="0"/>
            <a:ext cx="12270600" cy="4196400"/>
          </a:xfrm>
          <a:prstGeom prst="rect">
            <a:avLst/>
          </a:prstGeom>
          <a:noFill/>
          <a:ln>
            <a:no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ustom Layout 3 1">
  <p:cSld name="CUSTOM_3_1">
    <p:spTree>
      <p:nvGrpSpPr>
        <p:cNvPr id="1" name="Shape 145"/>
        <p:cNvGrpSpPr/>
        <p:nvPr/>
      </p:nvGrpSpPr>
      <p:grpSpPr>
        <a:xfrm>
          <a:off x="0" y="0"/>
          <a:ext cx="0" cy="0"/>
          <a:chOff x="0" y="0"/>
          <a:chExt cx="0" cy="0"/>
        </a:xfrm>
      </p:grpSpPr>
      <p:sp>
        <p:nvSpPr>
          <p:cNvPr id="146" name="Google Shape;146;p22"/>
          <p:cNvSpPr/>
          <p:nvPr/>
        </p:nvSpPr>
        <p:spPr>
          <a:xfrm rot="-5400000">
            <a:off x="7790700" y="2456675"/>
            <a:ext cx="4401300" cy="44013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2"/>
          <p:cNvSpPr/>
          <p:nvPr/>
        </p:nvSpPr>
        <p:spPr>
          <a:xfrm>
            <a:off x="0" y="4600350"/>
            <a:ext cx="2257500" cy="22575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2"/>
          <p:cNvSpPr/>
          <p:nvPr/>
        </p:nvSpPr>
        <p:spPr>
          <a:xfrm rot="-2700000">
            <a:off x="-544150" y="-3809566"/>
            <a:ext cx="12739801" cy="10474231"/>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2"/>
          <p:cNvSpPr txBox="1">
            <a:spLocks noGrp="1"/>
          </p:cNvSpPr>
          <p:nvPr>
            <p:ph type="title"/>
          </p:nvPr>
        </p:nvSpPr>
        <p:spPr>
          <a:xfrm>
            <a:off x="1023300" y="1013750"/>
            <a:ext cx="5225100" cy="1984800"/>
          </a:xfrm>
          <a:prstGeom prst="rect">
            <a:avLst/>
          </a:prstGeom>
        </p:spPr>
        <p:txBody>
          <a:bodyPr spcFirstLastPara="1" wrap="square" lIns="91425" tIns="45700" rIns="91425" bIns="45700" anchor="t" anchorCtr="0">
            <a:noAutofit/>
          </a:bodyPr>
          <a:lstStyle>
            <a:lvl1pPr lvl="0" rtl="0">
              <a:spcBef>
                <a:spcPts val="0"/>
              </a:spcBef>
              <a:spcAft>
                <a:spcPts val="0"/>
              </a:spcAft>
              <a:buSzPts val="4400"/>
              <a:buFont typeface="Roboto Black"/>
              <a:buNone/>
              <a:defRPr b="0">
                <a:latin typeface="Roboto Black"/>
                <a:ea typeface="Roboto Black"/>
                <a:cs typeface="Roboto Black"/>
                <a:sym typeface="Roboto Black"/>
              </a:defRPr>
            </a:lvl1pPr>
            <a:lvl2pPr lvl="1" rtl="0">
              <a:spcBef>
                <a:spcPts val="0"/>
              </a:spcBef>
              <a:spcAft>
                <a:spcPts val="0"/>
              </a:spcAft>
              <a:buSzPts val="1400"/>
              <a:buNone/>
              <a:defRPr>
                <a:latin typeface="Roboto"/>
                <a:ea typeface="Roboto"/>
                <a:cs typeface="Roboto"/>
                <a:sym typeface="Roboto"/>
              </a:defRPr>
            </a:lvl2pPr>
            <a:lvl3pPr lvl="2" rtl="0">
              <a:spcBef>
                <a:spcPts val="0"/>
              </a:spcBef>
              <a:spcAft>
                <a:spcPts val="0"/>
              </a:spcAft>
              <a:buSzPts val="1400"/>
              <a:buNone/>
              <a:defRPr>
                <a:latin typeface="Roboto"/>
                <a:ea typeface="Roboto"/>
                <a:cs typeface="Roboto"/>
                <a:sym typeface="Roboto"/>
              </a:defRPr>
            </a:lvl3pPr>
            <a:lvl4pPr lvl="3" rtl="0">
              <a:spcBef>
                <a:spcPts val="0"/>
              </a:spcBef>
              <a:spcAft>
                <a:spcPts val="0"/>
              </a:spcAft>
              <a:buSzPts val="1400"/>
              <a:buNone/>
              <a:defRPr>
                <a:latin typeface="Roboto"/>
                <a:ea typeface="Roboto"/>
                <a:cs typeface="Roboto"/>
                <a:sym typeface="Roboto"/>
              </a:defRPr>
            </a:lvl4pPr>
            <a:lvl5pPr lvl="4" rtl="0">
              <a:spcBef>
                <a:spcPts val="0"/>
              </a:spcBef>
              <a:spcAft>
                <a:spcPts val="0"/>
              </a:spcAft>
              <a:buSzPts val="1400"/>
              <a:buNone/>
              <a:defRPr>
                <a:latin typeface="Roboto"/>
                <a:ea typeface="Roboto"/>
                <a:cs typeface="Roboto"/>
                <a:sym typeface="Roboto"/>
              </a:defRPr>
            </a:lvl5pPr>
            <a:lvl6pPr lvl="5" rtl="0">
              <a:spcBef>
                <a:spcPts val="0"/>
              </a:spcBef>
              <a:spcAft>
                <a:spcPts val="0"/>
              </a:spcAft>
              <a:buSzPts val="1400"/>
              <a:buNone/>
              <a:defRPr>
                <a:latin typeface="Roboto"/>
                <a:ea typeface="Roboto"/>
                <a:cs typeface="Roboto"/>
                <a:sym typeface="Roboto"/>
              </a:defRPr>
            </a:lvl6pPr>
            <a:lvl7pPr lvl="6" rtl="0">
              <a:spcBef>
                <a:spcPts val="0"/>
              </a:spcBef>
              <a:spcAft>
                <a:spcPts val="0"/>
              </a:spcAft>
              <a:buSzPts val="1400"/>
              <a:buNone/>
              <a:defRPr>
                <a:latin typeface="Roboto"/>
                <a:ea typeface="Roboto"/>
                <a:cs typeface="Roboto"/>
                <a:sym typeface="Roboto"/>
              </a:defRPr>
            </a:lvl7pPr>
            <a:lvl8pPr lvl="7" rtl="0">
              <a:spcBef>
                <a:spcPts val="0"/>
              </a:spcBef>
              <a:spcAft>
                <a:spcPts val="0"/>
              </a:spcAft>
              <a:buSzPts val="1400"/>
              <a:buNone/>
              <a:defRPr>
                <a:latin typeface="Roboto"/>
                <a:ea typeface="Roboto"/>
                <a:cs typeface="Roboto"/>
                <a:sym typeface="Roboto"/>
              </a:defRPr>
            </a:lvl8pPr>
            <a:lvl9pPr lvl="8" rtl="0">
              <a:spcBef>
                <a:spcPts val="0"/>
              </a:spcBef>
              <a:spcAft>
                <a:spcPts val="0"/>
              </a:spcAft>
              <a:buSzPts val="1400"/>
              <a:buNone/>
              <a:defRPr>
                <a:latin typeface="Roboto"/>
                <a:ea typeface="Roboto"/>
                <a:cs typeface="Roboto"/>
                <a:sym typeface="Roboto"/>
              </a:defRPr>
            </a:lvl9pPr>
          </a:lstStyle>
          <a:p>
            <a:endParaRPr/>
          </a:p>
        </p:txBody>
      </p:sp>
      <p:sp>
        <p:nvSpPr>
          <p:cNvPr id="150" name="Google Shape;150;p22"/>
          <p:cNvSpPr txBox="1">
            <a:spLocks noGrp="1"/>
          </p:cNvSpPr>
          <p:nvPr>
            <p:ph type="subTitle" idx="1"/>
          </p:nvPr>
        </p:nvSpPr>
        <p:spPr>
          <a:xfrm>
            <a:off x="1023300" y="2632300"/>
            <a:ext cx="8922900" cy="2634000"/>
          </a:xfrm>
          <a:prstGeom prst="rect">
            <a:avLst/>
          </a:prstGeom>
        </p:spPr>
        <p:txBody>
          <a:bodyPr spcFirstLastPara="1" wrap="square" lIns="91425" tIns="45700" rIns="91425" bIns="45700" anchor="t" anchorCtr="0">
            <a:noAutofit/>
          </a:bodyPr>
          <a:lstStyle>
            <a:lvl1pPr lvl="0" rtl="0">
              <a:lnSpc>
                <a:spcPct val="100000"/>
              </a:lnSpc>
              <a:spcBef>
                <a:spcPts val="1000"/>
              </a:spcBef>
              <a:spcAft>
                <a:spcPts val="0"/>
              </a:spcAft>
              <a:buClr>
                <a:schemeClr val="dk2"/>
              </a:buClr>
              <a:buSzPts val="2700"/>
              <a:buNone/>
              <a:defRPr sz="2700">
                <a:solidFill>
                  <a:schemeClr val="dk2"/>
                </a:solidFill>
              </a:defRPr>
            </a:lvl1pPr>
            <a:lvl2pPr lvl="1" rtl="0">
              <a:lnSpc>
                <a:spcPct val="100000"/>
              </a:lnSpc>
              <a:spcBef>
                <a:spcPts val="500"/>
              </a:spcBef>
              <a:spcAft>
                <a:spcPts val="0"/>
              </a:spcAft>
              <a:buClr>
                <a:schemeClr val="dk2"/>
              </a:buClr>
              <a:buSzPts val="1200"/>
              <a:buFont typeface="Roboto Light"/>
              <a:buNone/>
              <a:defRPr sz="1200">
                <a:solidFill>
                  <a:schemeClr val="dk2"/>
                </a:solidFill>
                <a:latin typeface="Roboto Light"/>
                <a:ea typeface="Roboto Light"/>
                <a:cs typeface="Roboto Light"/>
                <a:sym typeface="Roboto Light"/>
              </a:defRPr>
            </a:lvl2pPr>
            <a:lvl3pPr lvl="2" rtl="0">
              <a:lnSpc>
                <a:spcPct val="100000"/>
              </a:lnSpc>
              <a:spcBef>
                <a:spcPts val="500"/>
              </a:spcBef>
              <a:spcAft>
                <a:spcPts val="0"/>
              </a:spcAft>
              <a:buClr>
                <a:schemeClr val="dk2"/>
              </a:buClr>
              <a:buSzPts val="1200"/>
              <a:buFont typeface="Roboto Light"/>
              <a:buNone/>
              <a:defRPr sz="1200">
                <a:solidFill>
                  <a:schemeClr val="dk2"/>
                </a:solidFill>
                <a:latin typeface="Roboto Light"/>
                <a:ea typeface="Roboto Light"/>
                <a:cs typeface="Roboto Light"/>
                <a:sym typeface="Roboto Light"/>
              </a:defRPr>
            </a:lvl3pPr>
            <a:lvl4pPr lvl="3" rtl="0">
              <a:lnSpc>
                <a:spcPct val="100000"/>
              </a:lnSpc>
              <a:spcBef>
                <a:spcPts val="500"/>
              </a:spcBef>
              <a:spcAft>
                <a:spcPts val="0"/>
              </a:spcAft>
              <a:buClr>
                <a:schemeClr val="dk2"/>
              </a:buClr>
              <a:buSzPts val="1200"/>
              <a:buFont typeface="Roboto Light"/>
              <a:buNone/>
              <a:defRPr sz="1200">
                <a:solidFill>
                  <a:schemeClr val="dk2"/>
                </a:solidFill>
                <a:latin typeface="Roboto Light"/>
                <a:ea typeface="Roboto Light"/>
                <a:cs typeface="Roboto Light"/>
                <a:sym typeface="Roboto Light"/>
              </a:defRPr>
            </a:lvl4pPr>
            <a:lvl5pPr lvl="4" rtl="0">
              <a:lnSpc>
                <a:spcPct val="100000"/>
              </a:lnSpc>
              <a:spcBef>
                <a:spcPts val="500"/>
              </a:spcBef>
              <a:spcAft>
                <a:spcPts val="0"/>
              </a:spcAft>
              <a:buClr>
                <a:schemeClr val="dk2"/>
              </a:buClr>
              <a:buSzPts val="1200"/>
              <a:buFont typeface="Roboto Light"/>
              <a:buNone/>
              <a:defRPr sz="1200">
                <a:solidFill>
                  <a:schemeClr val="dk2"/>
                </a:solidFill>
                <a:latin typeface="Roboto Light"/>
                <a:ea typeface="Roboto Light"/>
                <a:cs typeface="Roboto Light"/>
                <a:sym typeface="Roboto Light"/>
              </a:defRPr>
            </a:lvl5pPr>
            <a:lvl6pPr lvl="5" rtl="0">
              <a:lnSpc>
                <a:spcPct val="100000"/>
              </a:lnSpc>
              <a:spcBef>
                <a:spcPts val="500"/>
              </a:spcBef>
              <a:spcAft>
                <a:spcPts val="0"/>
              </a:spcAft>
              <a:buClr>
                <a:schemeClr val="dk2"/>
              </a:buClr>
              <a:buSzPts val="1200"/>
              <a:buFont typeface="Roboto Light"/>
              <a:buNone/>
              <a:defRPr sz="1200">
                <a:solidFill>
                  <a:schemeClr val="dk2"/>
                </a:solidFill>
                <a:latin typeface="Roboto Light"/>
                <a:ea typeface="Roboto Light"/>
                <a:cs typeface="Roboto Light"/>
                <a:sym typeface="Roboto Light"/>
              </a:defRPr>
            </a:lvl6pPr>
            <a:lvl7pPr lvl="6" rtl="0">
              <a:lnSpc>
                <a:spcPct val="100000"/>
              </a:lnSpc>
              <a:spcBef>
                <a:spcPts val="500"/>
              </a:spcBef>
              <a:spcAft>
                <a:spcPts val="0"/>
              </a:spcAft>
              <a:buClr>
                <a:schemeClr val="dk2"/>
              </a:buClr>
              <a:buSzPts val="1200"/>
              <a:buFont typeface="Roboto Light"/>
              <a:buNone/>
              <a:defRPr sz="1200">
                <a:solidFill>
                  <a:schemeClr val="dk2"/>
                </a:solidFill>
                <a:latin typeface="Roboto Light"/>
                <a:ea typeface="Roboto Light"/>
                <a:cs typeface="Roboto Light"/>
                <a:sym typeface="Roboto Light"/>
              </a:defRPr>
            </a:lvl7pPr>
            <a:lvl8pPr lvl="7" rtl="0">
              <a:lnSpc>
                <a:spcPct val="100000"/>
              </a:lnSpc>
              <a:spcBef>
                <a:spcPts val="500"/>
              </a:spcBef>
              <a:spcAft>
                <a:spcPts val="0"/>
              </a:spcAft>
              <a:buClr>
                <a:schemeClr val="dk2"/>
              </a:buClr>
              <a:buSzPts val="1200"/>
              <a:buFont typeface="Roboto Light"/>
              <a:buNone/>
              <a:defRPr sz="1200">
                <a:solidFill>
                  <a:schemeClr val="dk2"/>
                </a:solidFill>
                <a:latin typeface="Roboto Light"/>
                <a:ea typeface="Roboto Light"/>
                <a:cs typeface="Roboto Light"/>
                <a:sym typeface="Roboto Light"/>
              </a:defRPr>
            </a:lvl8pPr>
            <a:lvl9pPr lvl="8" rtl="0">
              <a:lnSpc>
                <a:spcPct val="100000"/>
              </a:lnSpc>
              <a:spcBef>
                <a:spcPts val="500"/>
              </a:spcBef>
              <a:spcAft>
                <a:spcPts val="0"/>
              </a:spcAft>
              <a:buClr>
                <a:schemeClr val="dk2"/>
              </a:buClr>
              <a:buSzPts val="1200"/>
              <a:buFont typeface="Roboto Light"/>
              <a:buNone/>
              <a:defRPr sz="1200">
                <a:solidFill>
                  <a:schemeClr val="dk2"/>
                </a:solidFill>
                <a:latin typeface="Roboto Light"/>
                <a:ea typeface="Roboto Light"/>
                <a:cs typeface="Roboto Light"/>
                <a:sym typeface="Roboto Light"/>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ustom Layout 3 1 1">
  <p:cSld name="CUSTOM_3_1_1">
    <p:spTree>
      <p:nvGrpSpPr>
        <p:cNvPr id="1" name="Shape 151"/>
        <p:cNvGrpSpPr/>
        <p:nvPr/>
      </p:nvGrpSpPr>
      <p:grpSpPr>
        <a:xfrm>
          <a:off x="0" y="0"/>
          <a:ext cx="0" cy="0"/>
          <a:chOff x="0" y="0"/>
          <a:chExt cx="0" cy="0"/>
        </a:xfrm>
      </p:grpSpPr>
      <p:sp>
        <p:nvSpPr>
          <p:cNvPr id="152" name="Google Shape;152;p23"/>
          <p:cNvSpPr/>
          <p:nvPr/>
        </p:nvSpPr>
        <p:spPr>
          <a:xfrm rot="-5400000">
            <a:off x="7790700" y="2456675"/>
            <a:ext cx="4401300" cy="44013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3"/>
          <p:cNvSpPr/>
          <p:nvPr/>
        </p:nvSpPr>
        <p:spPr>
          <a:xfrm>
            <a:off x="0" y="4600350"/>
            <a:ext cx="2257500" cy="22575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3"/>
          <p:cNvSpPr/>
          <p:nvPr/>
        </p:nvSpPr>
        <p:spPr>
          <a:xfrm rot="-2700000">
            <a:off x="-544150" y="-3809566"/>
            <a:ext cx="12739801" cy="10474231"/>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3"/>
          <p:cNvSpPr txBox="1">
            <a:spLocks noGrp="1"/>
          </p:cNvSpPr>
          <p:nvPr>
            <p:ph type="title"/>
          </p:nvPr>
        </p:nvSpPr>
        <p:spPr>
          <a:xfrm>
            <a:off x="1023300" y="1013750"/>
            <a:ext cx="5225100" cy="1984800"/>
          </a:xfrm>
          <a:prstGeom prst="rect">
            <a:avLst/>
          </a:prstGeom>
        </p:spPr>
        <p:txBody>
          <a:bodyPr spcFirstLastPara="1" wrap="square" lIns="91425" tIns="45700" rIns="91425" bIns="45700" anchor="t" anchorCtr="0">
            <a:noAutofit/>
          </a:bodyPr>
          <a:lstStyle>
            <a:lvl1pPr lvl="0" rtl="0">
              <a:spcBef>
                <a:spcPts val="0"/>
              </a:spcBef>
              <a:spcAft>
                <a:spcPts val="0"/>
              </a:spcAft>
              <a:buSzPts val="4400"/>
              <a:buFont typeface="Roboto Black"/>
              <a:buNone/>
              <a:defRPr b="0">
                <a:latin typeface="Roboto Black"/>
                <a:ea typeface="Roboto Black"/>
                <a:cs typeface="Roboto Black"/>
                <a:sym typeface="Roboto Black"/>
              </a:defRPr>
            </a:lvl1pPr>
            <a:lvl2pPr lvl="1" rtl="0">
              <a:spcBef>
                <a:spcPts val="0"/>
              </a:spcBef>
              <a:spcAft>
                <a:spcPts val="0"/>
              </a:spcAft>
              <a:buSzPts val="1400"/>
              <a:buNone/>
              <a:defRPr>
                <a:latin typeface="Roboto"/>
                <a:ea typeface="Roboto"/>
                <a:cs typeface="Roboto"/>
                <a:sym typeface="Roboto"/>
              </a:defRPr>
            </a:lvl2pPr>
            <a:lvl3pPr lvl="2" rtl="0">
              <a:spcBef>
                <a:spcPts val="0"/>
              </a:spcBef>
              <a:spcAft>
                <a:spcPts val="0"/>
              </a:spcAft>
              <a:buSzPts val="1400"/>
              <a:buNone/>
              <a:defRPr>
                <a:latin typeface="Roboto"/>
                <a:ea typeface="Roboto"/>
                <a:cs typeface="Roboto"/>
                <a:sym typeface="Roboto"/>
              </a:defRPr>
            </a:lvl3pPr>
            <a:lvl4pPr lvl="3" rtl="0">
              <a:spcBef>
                <a:spcPts val="0"/>
              </a:spcBef>
              <a:spcAft>
                <a:spcPts val="0"/>
              </a:spcAft>
              <a:buSzPts val="1400"/>
              <a:buNone/>
              <a:defRPr>
                <a:latin typeface="Roboto"/>
                <a:ea typeface="Roboto"/>
                <a:cs typeface="Roboto"/>
                <a:sym typeface="Roboto"/>
              </a:defRPr>
            </a:lvl4pPr>
            <a:lvl5pPr lvl="4" rtl="0">
              <a:spcBef>
                <a:spcPts val="0"/>
              </a:spcBef>
              <a:spcAft>
                <a:spcPts val="0"/>
              </a:spcAft>
              <a:buSzPts val="1400"/>
              <a:buNone/>
              <a:defRPr>
                <a:latin typeface="Roboto"/>
                <a:ea typeface="Roboto"/>
                <a:cs typeface="Roboto"/>
                <a:sym typeface="Roboto"/>
              </a:defRPr>
            </a:lvl5pPr>
            <a:lvl6pPr lvl="5" rtl="0">
              <a:spcBef>
                <a:spcPts val="0"/>
              </a:spcBef>
              <a:spcAft>
                <a:spcPts val="0"/>
              </a:spcAft>
              <a:buSzPts val="1400"/>
              <a:buNone/>
              <a:defRPr>
                <a:latin typeface="Roboto"/>
                <a:ea typeface="Roboto"/>
                <a:cs typeface="Roboto"/>
                <a:sym typeface="Roboto"/>
              </a:defRPr>
            </a:lvl6pPr>
            <a:lvl7pPr lvl="6" rtl="0">
              <a:spcBef>
                <a:spcPts val="0"/>
              </a:spcBef>
              <a:spcAft>
                <a:spcPts val="0"/>
              </a:spcAft>
              <a:buSzPts val="1400"/>
              <a:buNone/>
              <a:defRPr>
                <a:latin typeface="Roboto"/>
                <a:ea typeface="Roboto"/>
                <a:cs typeface="Roboto"/>
                <a:sym typeface="Roboto"/>
              </a:defRPr>
            </a:lvl7pPr>
            <a:lvl8pPr lvl="7" rtl="0">
              <a:spcBef>
                <a:spcPts val="0"/>
              </a:spcBef>
              <a:spcAft>
                <a:spcPts val="0"/>
              </a:spcAft>
              <a:buSzPts val="1400"/>
              <a:buNone/>
              <a:defRPr>
                <a:latin typeface="Roboto"/>
                <a:ea typeface="Roboto"/>
                <a:cs typeface="Roboto"/>
                <a:sym typeface="Roboto"/>
              </a:defRPr>
            </a:lvl8pPr>
            <a:lvl9pPr lvl="8" rtl="0">
              <a:spcBef>
                <a:spcPts val="0"/>
              </a:spcBef>
              <a:spcAft>
                <a:spcPts val="0"/>
              </a:spcAft>
              <a:buSzPts val="1400"/>
              <a:buNone/>
              <a:defRPr>
                <a:latin typeface="Roboto"/>
                <a:ea typeface="Roboto"/>
                <a:cs typeface="Roboto"/>
                <a:sym typeface="Roboto"/>
              </a:defRPr>
            </a:lvl9pPr>
          </a:lstStyle>
          <a:p>
            <a:endParaRPr/>
          </a:p>
        </p:txBody>
      </p:sp>
      <p:sp>
        <p:nvSpPr>
          <p:cNvPr id="156" name="Google Shape;156;p23"/>
          <p:cNvSpPr txBox="1">
            <a:spLocks noGrp="1"/>
          </p:cNvSpPr>
          <p:nvPr>
            <p:ph type="subTitle" idx="1"/>
          </p:nvPr>
        </p:nvSpPr>
        <p:spPr>
          <a:xfrm>
            <a:off x="1023300" y="2632300"/>
            <a:ext cx="8922900" cy="2634000"/>
          </a:xfrm>
          <a:prstGeom prst="rect">
            <a:avLst/>
          </a:prstGeom>
        </p:spPr>
        <p:txBody>
          <a:bodyPr spcFirstLastPara="1" wrap="square" lIns="91425" tIns="45700" rIns="91425" bIns="45700" anchor="t" anchorCtr="0">
            <a:noAutofit/>
          </a:bodyPr>
          <a:lstStyle>
            <a:lvl1pPr lvl="0" rtl="0">
              <a:lnSpc>
                <a:spcPct val="100000"/>
              </a:lnSpc>
              <a:spcBef>
                <a:spcPts val="1000"/>
              </a:spcBef>
              <a:spcAft>
                <a:spcPts val="0"/>
              </a:spcAft>
              <a:buClr>
                <a:schemeClr val="dk2"/>
              </a:buClr>
              <a:buSzPts val="2700"/>
              <a:buNone/>
              <a:defRPr sz="2700">
                <a:solidFill>
                  <a:schemeClr val="dk2"/>
                </a:solidFill>
              </a:defRPr>
            </a:lvl1pPr>
            <a:lvl2pPr lvl="1" rtl="0">
              <a:lnSpc>
                <a:spcPct val="100000"/>
              </a:lnSpc>
              <a:spcBef>
                <a:spcPts val="500"/>
              </a:spcBef>
              <a:spcAft>
                <a:spcPts val="0"/>
              </a:spcAft>
              <a:buClr>
                <a:schemeClr val="dk2"/>
              </a:buClr>
              <a:buSzPts val="1200"/>
              <a:buFont typeface="Roboto Light"/>
              <a:buNone/>
              <a:defRPr sz="1200">
                <a:solidFill>
                  <a:schemeClr val="dk2"/>
                </a:solidFill>
                <a:latin typeface="Roboto Light"/>
                <a:ea typeface="Roboto Light"/>
                <a:cs typeface="Roboto Light"/>
                <a:sym typeface="Roboto Light"/>
              </a:defRPr>
            </a:lvl2pPr>
            <a:lvl3pPr lvl="2" rtl="0">
              <a:lnSpc>
                <a:spcPct val="100000"/>
              </a:lnSpc>
              <a:spcBef>
                <a:spcPts val="500"/>
              </a:spcBef>
              <a:spcAft>
                <a:spcPts val="0"/>
              </a:spcAft>
              <a:buClr>
                <a:schemeClr val="dk2"/>
              </a:buClr>
              <a:buSzPts val="1200"/>
              <a:buFont typeface="Roboto Light"/>
              <a:buNone/>
              <a:defRPr sz="1200">
                <a:solidFill>
                  <a:schemeClr val="dk2"/>
                </a:solidFill>
                <a:latin typeface="Roboto Light"/>
                <a:ea typeface="Roboto Light"/>
                <a:cs typeface="Roboto Light"/>
                <a:sym typeface="Roboto Light"/>
              </a:defRPr>
            </a:lvl3pPr>
            <a:lvl4pPr lvl="3" rtl="0">
              <a:lnSpc>
                <a:spcPct val="100000"/>
              </a:lnSpc>
              <a:spcBef>
                <a:spcPts val="500"/>
              </a:spcBef>
              <a:spcAft>
                <a:spcPts val="0"/>
              </a:spcAft>
              <a:buClr>
                <a:schemeClr val="dk2"/>
              </a:buClr>
              <a:buSzPts val="1200"/>
              <a:buFont typeface="Roboto Light"/>
              <a:buNone/>
              <a:defRPr sz="1200">
                <a:solidFill>
                  <a:schemeClr val="dk2"/>
                </a:solidFill>
                <a:latin typeface="Roboto Light"/>
                <a:ea typeface="Roboto Light"/>
                <a:cs typeface="Roboto Light"/>
                <a:sym typeface="Roboto Light"/>
              </a:defRPr>
            </a:lvl4pPr>
            <a:lvl5pPr lvl="4" rtl="0">
              <a:lnSpc>
                <a:spcPct val="100000"/>
              </a:lnSpc>
              <a:spcBef>
                <a:spcPts val="500"/>
              </a:spcBef>
              <a:spcAft>
                <a:spcPts val="0"/>
              </a:spcAft>
              <a:buClr>
                <a:schemeClr val="dk2"/>
              </a:buClr>
              <a:buSzPts val="1200"/>
              <a:buFont typeface="Roboto Light"/>
              <a:buNone/>
              <a:defRPr sz="1200">
                <a:solidFill>
                  <a:schemeClr val="dk2"/>
                </a:solidFill>
                <a:latin typeface="Roboto Light"/>
                <a:ea typeface="Roboto Light"/>
                <a:cs typeface="Roboto Light"/>
                <a:sym typeface="Roboto Light"/>
              </a:defRPr>
            </a:lvl5pPr>
            <a:lvl6pPr lvl="5" rtl="0">
              <a:lnSpc>
                <a:spcPct val="100000"/>
              </a:lnSpc>
              <a:spcBef>
                <a:spcPts val="500"/>
              </a:spcBef>
              <a:spcAft>
                <a:spcPts val="0"/>
              </a:spcAft>
              <a:buClr>
                <a:schemeClr val="dk2"/>
              </a:buClr>
              <a:buSzPts val="1200"/>
              <a:buFont typeface="Roboto Light"/>
              <a:buNone/>
              <a:defRPr sz="1200">
                <a:solidFill>
                  <a:schemeClr val="dk2"/>
                </a:solidFill>
                <a:latin typeface="Roboto Light"/>
                <a:ea typeface="Roboto Light"/>
                <a:cs typeface="Roboto Light"/>
                <a:sym typeface="Roboto Light"/>
              </a:defRPr>
            </a:lvl6pPr>
            <a:lvl7pPr lvl="6" rtl="0">
              <a:lnSpc>
                <a:spcPct val="100000"/>
              </a:lnSpc>
              <a:spcBef>
                <a:spcPts val="500"/>
              </a:spcBef>
              <a:spcAft>
                <a:spcPts val="0"/>
              </a:spcAft>
              <a:buClr>
                <a:schemeClr val="dk2"/>
              </a:buClr>
              <a:buSzPts val="1200"/>
              <a:buFont typeface="Roboto Light"/>
              <a:buNone/>
              <a:defRPr sz="1200">
                <a:solidFill>
                  <a:schemeClr val="dk2"/>
                </a:solidFill>
                <a:latin typeface="Roboto Light"/>
                <a:ea typeface="Roboto Light"/>
                <a:cs typeface="Roboto Light"/>
                <a:sym typeface="Roboto Light"/>
              </a:defRPr>
            </a:lvl7pPr>
            <a:lvl8pPr lvl="7" rtl="0">
              <a:lnSpc>
                <a:spcPct val="100000"/>
              </a:lnSpc>
              <a:spcBef>
                <a:spcPts val="500"/>
              </a:spcBef>
              <a:spcAft>
                <a:spcPts val="0"/>
              </a:spcAft>
              <a:buClr>
                <a:schemeClr val="dk2"/>
              </a:buClr>
              <a:buSzPts val="1200"/>
              <a:buFont typeface="Roboto Light"/>
              <a:buNone/>
              <a:defRPr sz="1200">
                <a:solidFill>
                  <a:schemeClr val="dk2"/>
                </a:solidFill>
                <a:latin typeface="Roboto Light"/>
                <a:ea typeface="Roboto Light"/>
                <a:cs typeface="Roboto Light"/>
                <a:sym typeface="Roboto Light"/>
              </a:defRPr>
            </a:lvl8pPr>
            <a:lvl9pPr lvl="8" rtl="0">
              <a:lnSpc>
                <a:spcPct val="100000"/>
              </a:lnSpc>
              <a:spcBef>
                <a:spcPts val="500"/>
              </a:spcBef>
              <a:spcAft>
                <a:spcPts val="0"/>
              </a:spcAft>
              <a:buClr>
                <a:schemeClr val="dk2"/>
              </a:buClr>
              <a:buSzPts val="1200"/>
              <a:buFont typeface="Roboto Light"/>
              <a:buNone/>
              <a:defRPr sz="1200">
                <a:solidFill>
                  <a:schemeClr val="dk2"/>
                </a:solidFill>
                <a:latin typeface="Roboto Light"/>
                <a:ea typeface="Roboto Light"/>
                <a:cs typeface="Roboto Light"/>
                <a:sym typeface="Roboto Light"/>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ustom Layout 3 1 1 1">
  <p:cSld name="CUSTOM_3_1_1_1">
    <p:spTree>
      <p:nvGrpSpPr>
        <p:cNvPr id="1" name="Shape 157"/>
        <p:cNvGrpSpPr/>
        <p:nvPr/>
      </p:nvGrpSpPr>
      <p:grpSpPr>
        <a:xfrm>
          <a:off x="0" y="0"/>
          <a:ext cx="0" cy="0"/>
          <a:chOff x="0" y="0"/>
          <a:chExt cx="0" cy="0"/>
        </a:xfrm>
      </p:grpSpPr>
      <p:sp>
        <p:nvSpPr>
          <p:cNvPr id="158" name="Google Shape;158;p24"/>
          <p:cNvSpPr/>
          <p:nvPr/>
        </p:nvSpPr>
        <p:spPr>
          <a:xfrm rot="5400000">
            <a:off x="0" y="0"/>
            <a:ext cx="2257500" cy="22575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4"/>
          <p:cNvSpPr/>
          <p:nvPr/>
        </p:nvSpPr>
        <p:spPr>
          <a:xfrm rot="-2700000">
            <a:off x="-839016" y="-2023922"/>
            <a:ext cx="14581532" cy="10474231"/>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4"/>
          <p:cNvSpPr txBox="1">
            <a:spLocks noGrp="1"/>
          </p:cNvSpPr>
          <p:nvPr>
            <p:ph type="title"/>
          </p:nvPr>
        </p:nvSpPr>
        <p:spPr>
          <a:xfrm>
            <a:off x="664700" y="2605425"/>
            <a:ext cx="5225100" cy="1984800"/>
          </a:xfrm>
          <a:prstGeom prst="rect">
            <a:avLst/>
          </a:prstGeom>
        </p:spPr>
        <p:txBody>
          <a:bodyPr spcFirstLastPara="1" wrap="square" lIns="91425" tIns="45700" rIns="91425" bIns="45700" anchor="t" anchorCtr="0">
            <a:noAutofit/>
          </a:bodyPr>
          <a:lstStyle>
            <a:lvl1pPr lvl="0" rtl="0">
              <a:spcBef>
                <a:spcPts val="0"/>
              </a:spcBef>
              <a:spcAft>
                <a:spcPts val="0"/>
              </a:spcAft>
              <a:buSzPts val="4400"/>
              <a:buFont typeface="Roboto Black"/>
              <a:buNone/>
              <a:defRPr b="0">
                <a:latin typeface="Roboto Black"/>
                <a:ea typeface="Roboto Black"/>
                <a:cs typeface="Roboto Black"/>
                <a:sym typeface="Roboto Black"/>
              </a:defRPr>
            </a:lvl1pPr>
            <a:lvl2pPr lvl="1" rtl="0">
              <a:spcBef>
                <a:spcPts val="0"/>
              </a:spcBef>
              <a:spcAft>
                <a:spcPts val="0"/>
              </a:spcAft>
              <a:buSzPts val="1400"/>
              <a:buNone/>
              <a:defRPr>
                <a:latin typeface="Roboto"/>
                <a:ea typeface="Roboto"/>
                <a:cs typeface="Roboto"/>
                <a:sym typeface="Roboto"/>
              </a:defRPr>
            </a:lvl2pPr>
            <a:lvl3pPr lvl="2" rtl="0">
              <a:spcBef>
                <a:spcPts val="0"/>
              </a:spcBef>
              <a:spcAft>
                <a:spcPts val="0"/>
              </a:spcAft>
              <a:buSzPts val="1400"/>
              <a:buNone/>
              <a:defRPr>
                <a:latin typeface="Roboto"/>
                <a:ea typeface="Roboto"/>
                <a:cs typeface="Roboto"/>
                <a:sym typeface="Roboto"/>
              </a:defRPr>
            </a:lvl3pPr>
            <a:lvl4pPr lvl="3" rtl="0">
              <a:spcBef>
                <a:spcPts val="0"/>
              </a:spcBef>
              <a:spcAft>
                <a:spcPts val="0"/>
              </a:spcAft>
              <a:buSzPts val="1400"/>
              <a:buNone/>
              <a:defRPr>
                <a:latin typeface="Roboto"/>
                <a:ea typeface="Roboto"/>
                <a:cs typeface="Roboto"/>
                <a:sym typeface="Roboto"/>
              </a:defRPr>
            </a:lvl4pPr>
            <a:lvl5pPr lvl="4" rtl="0">
              <a:spcBef>
                <a:spcPts val="0"/>
              </a:spcBef>
              <a:spcAft>
                <a:spcPts val="0"/>
              </a:spcAft>
              <a:buSzPts val="1400"/>
              <a:buNone/>
              <a:defRPr>
                <a:latin typeface="Roboto"/>
                <a:ea typeface="Roboto"/>
                <a:cs typeface="Roboto"/>
                <a:sym typeface="Roboto"/>
              </a:defRPr>
            </a:lvl5pPr>
            <a:lvl6pPr lvl="5" rtl="0">
              <a:spcBef>
                <a:spcPts val="0"/>
              </a:spcBef>
              <a:spcAft>
                <a:spcPts val="0"/>
              </a:spcAft>
              <a:buSzPts val="1400"/>
              <a:buNone/>
              <a:defRPr>
                <a:latin typeface="Roboto"/>
                <a:ea typeface="Roboto"/>
                <a:cs typeface="Roboto"/>
                <a:sym typeface="Roboto"/>
              </a:defRPr>
            </a:lvl6pPr>
            <a:lvl7pPr lvl="6" rtl="0">
              <a:spcBef>
                <a:spcPts val="0"/>
              </a:spcBef>
              <a:spcAft>
                <a:spcPts val="0"/>
              </a:spcAft>
              <a:buSzPts val="1400"/>
              <a:buNone/>
              <a:defRPr>
                <a:latin typeface="Roboto"/>
                <a:ea typeface="Roboto"/>
                <a:cs typeface="Roboto"/>
                <a:sym typeface="Roboto"/>
              </a:defRPr>
            </a:lvl7pPr>
            <a:lvl8pPr lvl="7" rtl="0">
              <a:spcBef>
                <a:spcPts val="0"/>
              </a:spcBef>
              <a:spcAft>
                <a:spcPts val="0"/>
              </a:spcAft>
              <a:buSzPts val="1400"/>
              <a:buNone/>
              <a:defRPr>
                <a:latin typeface="Roboto"/>
                <a:ea typeface="Roboto"/>
                <a:cs typeface="Roboto"/>
                <a:sym typeface="Roboto"/>
              </a:defRPr>
            </a:lvl8pPr>
            <a:lvl9pPr lvl="8" rtl="0">
              <a:spcBef>
                <a:spcPts val="0"/>
              </a:spcBef>
              <a:spcAft>
                <a:spcPts val="0"/>
              </a:spcAft>
              <a:buSzPts val="1400"/>
              <a:buNone/>
              <a:defRPr>
                <a:latin typeface="Roboto"/>
                <a:ea typeface="Roboto"/>
                <a:cs typeface="Roboto"/>
                <a:sym typeface="Roboto"/>
              </a:defRPr>
            </a:lvl9pPr>
          </a:lstStyle>
          <a:p>
            <a:endParaRPr/>
          </a:p>
        </p:txBody>
      </p:sp>
      <p:sp>
        <p:nvSpPr>
          <p:cNvPr id="161" name="Google Shape;161;p24"/>
          <p:cNvSpPr txBox="1">
            <a:spLocks noGrp="1"/>
          </p:cNvSpPr>
          <p:nvPr>
            <p:ph type="subTitle" idx="1"/>
          </p:nvPr>
        </p:nvSpPr>
        <p:spPr>
          <a:xfrm>
            <a:off x="664700" y="4223975"/>
            <a:ext cx="8922900" cy="2634000"/>
          </a:xfrm>
          <a:prstGeom prst="rect">
            <a:avLst/>
          </a:prstGeom>
        </p:spPr>
        <p:txBody>
          <a:bodyPr spcFirstLastPara="1" wrap="square" lIns="91425" tIns="45700" rIns="91425" bIns="45700" anchor="t" anchorCtr="0">
            <a:noAutofit/>
          </a:bodyPr>
          <a:lstStyle>
            <a:lvl1pPr lvl="0" rtl="0">
              <a:lnSpc>
                <a:spcPct val="100000"/>
              </a:lnSpc>
              <a:spcBef>
                <a:spcPts val="1000"/>
              </a:spcBef>
              <a:spcAft>
                <a:spcPts val="0"/>
              </a:spcAft>
              <a:buClr>
                <a:schemeClr val="dk2"/>
              </a:buClr>
              <a:buSzPts val="2700"/>
              <a:buNone/>
              <a:defRPr sz="2700">
                <a:solidFill>
                  <a:schemeClr val="dk2"/>
                </a:solidFill>
              </a:defRPr>
            </a:lvl1pPr>
            <a:lvl2pPr lvl="1" rtl="0">
              <a:lnSpc>
                <a:spcPct val="100000"/>
              </a:lnSpc>
              <a:spcBef>
                <a:spcPts val="500"/>
              </a:spcBef>
              <a:spcAft>
                <a:spcPts val="0"/>
              </a:spcAft>
              <a:buClr>
                <a:schemeClr val="dk2"/>
              </a:buClr>
              <a:buSzPts val="1200"/>
              <a:buFont typeface="Roboto Light"/>
              <a:buNone/>
              <a:defRPr sz="1200">
                <a:solidFill>
                  <a:schemeClr val="dk2"/>
                </a:solidFill>
                <a:latin typeface="Roboto Light"/>
                <a:ea typeface="Roboto Light"/>
                <a:cs typeface="Roboto Light"/>
                <a:sym typeface="Roboto Light"/>
              </a:defRPr>
            </a:lvl2pPr>
            <a:lvl3pPr lvl="2" rtl="0">
              <a:lnSpc>
                <a:spcPct val="100000"/>
              </a:lnSpc>
              <a:spcBef>
                <a:spcPts val="500"/>
              </a:spcBef>
              <a:spcAft>
                <a:spcPts val="0"/>
              </a:spcAft>
              <a:buClr>
                <a:schemeClr val="dk2"/>
              </a:buClr>
              <a:buSzPts val="1200"/>
              <a:buFont typeface="Roboto Light"/>
              <a:buNone/>
              <a:defRPr sz="1200">
                <a:solidFill>
                  <a:schemeClr val="dk2"/>
                </a:solidFill>
                <a:latin typeface="Roboto Light"/>
                <a:ea typeface="Roboto Light"/>
                <a:cs typeface="Roboto Light"/>
                <a:sym typeface="Roboto Light"/>
              </a:defRPr>
            </a:lvl3pPr>
            <a:lvl4pPr lvl="3" rtl="0">
              <a:lnSpc>
                <a:spcPct val="100000"/>
              </a:lnSpc>
              <a:spcBef>
                <a:spcPts val="500"/>
              </a:spcBef>
              <a:spcAft>
                <a:spcPts val="0"/>
              </a:spcAft>
              <a:buClr>
                <a:schemeClr val="dk2"/>
              </a:buClr>
              <a:buSzPts val="1200"/>
              <a:buFont typeface="Roboto Light"/>
              <a:buNone/>
              <a:defRPr sz="1200">
                <a:solidFill>
                  <a:schemeClr val="dk2"/>
                </a:solidFill>
                <a:latin typeface="Roboto Light"/>
                <a:ea typeface="Roboto Light"/>
                <a:cs typeface="Roboto Light"/>
                <a:sym typeface="Roboto Light"/>
              </a:defRPr>
            </a:lvl4pPr>
            <a:lvl5pPr lvl="4" rtl="0">
              <a:lnSpc>
                <a:spcPct val="100000"/>
              </a:lnSpc>
              <a:spcBef>
                <a:spcPts val="500"/>
              </a:spcBef>
              <a:spcAft>
                <a:spcPts val="0"/>
              </a:spcAft>
              <a:buClr>
                <a:schemeClr val="dk2"/>
              </a:buClr>
              <a:buSzPts val="1200"/>
              <a:buFont typeface="Roboto Light"/>
              <a:buNone/>
              <a:defRPr sz="1200">
                <a:solidFill>
                  <a:schemeClr val="dk2"/>
                </a:solidFill>
                <a:latin typeface="Roboto Light"/>
                <a:ea typeface="Roboto Light"/>
                <a:cs typeface="Roboto Light"/>
                <a:sym typeface="Roboto Light"/>
              </a:defRPr>
            </a:lvl5pPr>
            <a:lvl6pPr lvl="5" rtl="0">
              <a:lnSpc>
                <a:spcPct val="100000"/>
              </a:lnSpc>
              <a:spcBef>
                <a:spcPts val="500"/>
              </a:spcBef>
              <a:spcAft>
                <a:spcPts val="0"/>
              </a:spcAft>
              <a:buClr>
                <a:schemeClr val="dk2"/>
              </a:buClr>
              <a:buSzPts val="1200"/>
              <a:buFont typeface="Roboto Light"/>
              <a:buNone/>
              <a:defRPr sz="1200">
                <a:solidFill>
                  <a:schemeClr val="dk2"/>
                </a:solidFill>
                <a:latin typeface="Roboto Light"/>
                <a:ea typeface="Roboto Light"/>
                <a:cs typeface="Roboto Light"/>
                <a:sym typeface="Roboto Light"/>
              </a:defRPr>
            </a:lvl6pPr>
            <a:lvl7pPr lvl="6" rtl="0">
              <a:lnSpc>
                <a:spcPct val="100000"/>
              </a:lnSpc>
              <a:spcBef>
                <a:spcPts val="500"/>
              </a:spcBef>
              <a:spcAft>
                <a:spcPts val="0"/>
              </a:spcAft>
              <a:buClr>
                <a:schemeClr val="dk2"/>
              </a:buClr>
              <a:buSzPts val="1200"/>
              <a:buFont typeface="Roboto Light"/>
              <a:buNone/>
              <a:defRPr sz="1200">
                <a:solidFill>
                  <a:schemeClr val="dk2"/>
                </a:solidFill>
                <a:latin typeface="Roboto Light"/>
                <a:ea typeface="Roboto Light"/>
                <a:cs typeface="Roboto Light"/>
                <a:sym typeface="Roboto Light"/>
              </a:defRPr>
            </a:lvl7pPr>
            <a:lvl8pPr lvl="7" rtl="0">
              <a:lnSpc>
                <a:spcPct val="100000"/>
              </a:lnSpc>
              <a:spcBef>
                <a:spcPts val="500"/>
              </a:spcBef>
              <a:spcAft>
                <a:spcPts val="0"/>
              </a:spcAft>
              <a:buClr>
                <a:schemeClr val="dk2"/>
              </a:buClr>
              <a:buSzPts val="1200"/>
              <a:buFont typeface="Roboto Light"/>
              <a:buNone/>
              <a:defRPr sz="1200">
                <a:solidFill>
                  <a:schemeClr val="dk2"/>
                </a:solidFill>
                <a:latin typeface="Roboto Light"/>
                <a:ea typeface="Roboto Light"/>
                <a:cs typeface="Roboto Light"/>
                <a:sym typeface="Roboto Light"/>
              </a:defRPr>
            </a:lvl8pPr>
            <a:lvl9pPr lvl="8" rtl="0">
              <a:lnSpc>
                <a:spcPct val="100000"/>
              </a:lnSpc>
              <a:spcBef>
                <a:spcPts val="500"/>
              </a:spcBef>
              <a:spcAft>
                <a:spcPts val="0"/>
              </a:spcAft>
              <a:buClr>
                <a:schemeClr val="dk2"/>
              </a:buClr>
              <a:buSzPts val="1200"/>
              <a:buFont typeface="Roboto Light"/>
              <a:buNone/>
              <a:defRPr sz="1200">
                <a:solidFill>
                  <a:schemeClr val="dk2"/>
                </a:solidFill>
                <a:latin typeface="Roboto Light"/>
                <a:ea typeface="Roboto Light"/>
                <a:cs typeface="Roboto Light"/>
                <a:sym typeface="Roboto Light"/>
              </a:defRPr>
            </a:lvl9pPr>
          </a:lstStyle>
          <a:p>
            <a:endParaRPr/>
          </a:p>
        </p:txBody>
      </p:sp>
      <p:sp>
        <p:nvSpPr>
          <p:cNvPr id="162" name="Google Shape;162;p24"/>
          <p:cNvSpPr/>
          <p:nvPr/>
        </p:nvSpPr>
        <p:spPr>
          <a:xfrm rot="-5400000">
            <a:off x="7790700" y="2456675"/>
            <a:ext cx="4401300" cy="44013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ustom Layout 3 1 1 1 1">
  <p:cSld name="CUSTOM_3_1_1_1_1">
    <p:spTree>
      <p:nvGrpSpPr>
        <p:cNvPr id="1" name="Shape 163"/>
        <p:cNvGrpSpPr/>
        <p:nvPr/>
      </p:nvGrpSpPr>
      <p:grpSpPr>
        <a:xfrm>
          <a:off x="0" y="0"/>
          <a:ext cx="0" cy="0"/>
          <a:chOff x="0" y="0"/>
          <a:chExt cx="0" cy="0"/>
        </a:xfrm>
      </p:grpSpPr>
      <p:sp>
        <p:nvSpPr>
          <p:cNvPr id="164" name="Google Shape;164;p25"/>
          <p:cNvSpPr/>
          <p:nvPr/>
        </p:nvSpPr>
        <p:spPr>
          <a:xfrm rot="5400000">
            <a:off x="0" y="0"/>
            <a:ext cx="2257500" cy="22575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5"/>
          <p:cNvSpPr/>
          <p:nvPr/>
        </p:nvSpPr>
        <p:spPr>
          <a:xfrm rot="-2700000">
            <a:off x="-839016" y="-2023922"/>
            <a:ext cx="14581532" cy="10474231"/>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5"/>
          <p:cNvSpPr txBox="1">
            <a:spLocks noGrp="1"/>
          </p:cNvSpPr>
          <p:nvPr>
            <p:ph type="title"/>
          </p:nvPr>
        </p:nvSpPr>
        <p:spPr>
          <a:xfrm>
            <a:off x="664700" y="2605425"/>
            <a:ext cx="5225100" cy="1984800"/>
          </a:xfrm>
          <a:prstGeom prst="rect">
            <a:avLst/>
          </a:prstGeom>
        </p:spPr>
        <p:txBody>
          <a:bodyPr spcFirstLastPara="1" wrap="square" lIns="91425" tIns="45700" rIns="91425" bIns="45700" anchor="t" anchorCtr="0">
            <a:noAutofit/>
          </a:bodyPr>
          <a:lstStyle>
            <a:lvl1pPr lvl="0" rtl="0">
              <a:spcBef>
                <a:spcPts val="0"/>
              </a:spcBef>
              <a:spcAft>
                <a:spcPts val="0"/>
              </a:spcAft>
              <a:buSzPts val="4400"/>
              <a:buFont typeface="Roboto Black"/>
              <a:buNone/>
              <a:defRPr b="0">
                <a:latin typeface="Roboto Black"/>
                <a:ea typeface="Roboto Black"/>
                <a:cs typeface="Roboto Black"/>
                <a:sym typeface="Roboto Black"/>
              </a:defRPr>
            </a:lvl1pPr>
            <a:lvl2pPr lvl="1" rtl="0">
              <a:spcBef>
                <a:spcPts val="0"/>
              </a:spcBef>
              <a:spcAft>
                <a:spcPts val="0"/>
              </a:spcAft>
              <a:buSzPts val="1400"/>
              <a:buNone/>
              <a:defRPr>
                <a:latin typeface="Roboto"/>
                <a:ea typeface="Roboto"/>
                <a:cs typeface="Roboto"/>
                <a:sym typeface="Roboto"/>
              </a:defRPr>
            </a:lvl2pPr>
            <a:lvl3pPr lvl="2" rtl="0">
              <a:spcBef>
                <a:spcPts val="0"/>
              </a:spcBef>
              <a:spcAft>
                <a:spcPts val="0"/>
              </a:spcAft>
              <a:buSzPts val="1400"/>
              <a:buNone/>
              <a:defRPr>
                <a:latin typeface="Roboto"/>
                <a:ea typeface="Roboto"/>
                <a:cs typeface="Roboto"/>
                <a:sym typeface="Roboto"/>
              </a:defRPr>
            </a:lvl3pPr>
            <a:lvl4pPr lvl="3" rtl="0">
              <a:spcBef>
                <a:spcPts val="0"/>
              </a:spcBef>
              <a:spcAft>
                <a:spcPts val="0"/>
              </a:spcAft>
              <a:buSzPts val="1400"/>
              <a:buNone/>
              <a:defRPr>
                <a:latin typeface="Roboto"/>
                <a:ea typeface="Roboto"/>
                <a:cs typeface="Roboto"/>
                <a:sym typeface="Roboto"/>
              </a:defRPr>
            </a:lvl4pPr>
            <a:lvl5pPr lvl="4" rtl="0">
              <a:spcBef>
                <a:spcPts val="0"/>
              </a:spcBef>
              <a:spcAft>
                <a:spcPts val="0"/>
              </a:spcAft>
              <a:buSzPts val="1400"/>
              <a:buNone/>
              <a:defRPr>
                <a:latin typeface="Roboto"/>
                <a:ea typeface="Roboto"/>
                <a:cs typeface="Roboto"/>
                <a:sym typeface="Roboto"/>
              </a:defRPr>
            </a:lvl5pPr>
            <a:lvl6pPr lvl="5" rtl="0">
              <a:spcBef>
                <a:spcPts val="0"/>
              </a:spcBef>
              <a:spcAft>
                <a:spcPts val="0"/>
              </a:spcAft>
              <a:buSzPts val="1400"/>
              <a:buNone/>
              <a:defRPr>
                <a:latin typeface="Roboto"/>
                <a:ea typeface="Roboto"/>
                <a:cs typeface="Roboto"/>
                <a:sym typeface="Roboto"/>
              </a:defRPr>
            </a:lvl6pPr>
            <a:lvl7pPr lvl="6" rtl="0">
              <a:spcBef>
                <a:spcPts val="0"/>
              </a:spcBef>
              <a:spcAft>
                <a:spcPts val="0"/>
              </a:spcAft>
              <a:buSzPts val="1400"/>
              <a:buNone/>
              <a:defRPr>
                <a:latin typeface="Roboto"/>
                <a:ea typeface="Roboto"/>
                <a:cs typeface="Roboto"/>
                <a:sym typeface="Roboto"/>
              </a:defRPr>
            </a:lvl7pPr>
            <a:lvl8pPr lvl="7" rtl="0">
              <a:spcBef>
                <a:spcPts val="0"/>
              </a:spcBef>
              <a:spcAft>
                <a:spcPts val="0"/>
              </a:spcAft>
              <a:buSzPts val="1400"/>
              <a:buNone/>
              <a:defRPr>
                <a:latin typeface="Roboto"/>
                <a:ea typeface="Roboto"/>
                <a:cs typeface="Roboto"/>
                <a:sym typeface="Roboto"/>
              </a:defRPr>
            </a:lvl8pPr>
            <a:lvl9pPr lvl="8" rtl="0">
              <a:spcBef>
                <a:spcPts val="0"/>
              </a:spcBef>
              <a:spcAft>
                <a:spcPts val="0"/>
              </a:spcAft>
              <a:buSzPts val="1400"/>
              <a:buNone/>
              <a:defRPr>
                <a:latin typeface="Roboto"/>
                <a:ea typeface="Roboto"/>
                <a:cs typeface="Roboto"/>
                <a:sym typeface="Roboto"/>
              </a:defRPr>
            </a:lvl9pPr>
          </a:lstStyle>
          <a:p>
            <a:endParaRPr/>
          </a:p>
        </p:txBody>
      </p:sp>
      <p:sp>
        <p:nvSpPr>
          <p:cNvPr id="167" name="Google Shape;167;p25"/>
          <p:cNvSpPr txBox="1">
            <a:spLocks noGrp="1"/>
          </p:cNvSpPr>
          <p:nvPr>
            <p:ph type="subTitle" idx="1"/>
          </p:nvPr>
        </p:nvSpPr>
        <p:spPr>
          <a:xfrm>
            <a:off x="664700" y="4223975"/>
            <a:ext cx="8922900" cy="2634000"/>
          </a:xfrm>
          <a:prstGeom prst="rect">
            <a:avLst/>
          </a:prstGeom>
        </p:spPr>
        <p:txBody>
          <a:bodyPr spcFirstLastPara="1" wrap="square" lIns="91425" tIns="45700" rIns="91425" bIns="45700" anchor="t" anchorCtr="0">
            <a:noAutofit/>
          </a:bodyPr>
          <a:lstStyle>
            <a:lvl1pPr lvl="0" rtl="0">
              <a:lnSpc>
                <a:spcPct val="100000"/>
              </a:lnSpc>
              <a:spcBef>
                <a:spcPts val="1000"/>
              </a:spcBef>
              <a:spcAft>
                <a:spcPts val="0"/>
              </a:spcAft>
              <a:buClr>
                <a:schemeClr val="dk2"/>
              </a:buClr>
              <a:buSzPts val="2700"/>
              <a:buNone/>
              <a:defRPr sz="2700">
                <a:solidFill>
                  <a:schemeClr val="dk2"/>
                </a:solidFill>
              </a:defRPr>
            </a:lvl1pPr>
            <a:lvl2pPr lvl="1" rtl="0">
              <a:lnSpc>
                <a:spcPct val="100000"/>
              </a:lnSpc>
              <a:spcBef>
                <a:spcPts val="500"/>
              </a:spcBef>
              <a:spcAft>
                <a:spcPts val="0"/>
              </a:spcAft>
              <a:buClr>
                <a:schemeClr val="dk2"/>
              </a:buClr>
              <a:buSzPts val="1200"/>
              <a:buFont typeface="Roboto Light"/>
              <a:buNone/>
              <a:defRPr sz="1200">
                <a:solidFill>
                  <a:schemeClr val="dk2"/>
                </a:solidFill>
                <a:latin typeface="Roboto Light"/>
                <a:ea typeface="Roboto Light"/>
                <a:cs typeface="Roboto Light"/>
                <a:sym typeface="Roboto Light"/>
              </a:defRPr>
            </a:lvl2pPr>
            <a:lvl3pPr lvl="2" rtl="0">
              <a:lnSpc>
                <a:spcPct val="100000"/>
              </a:lnSpc>
              <a:spcBef>
                <a:spcPts val="500"/>
              </a:spcBef>
              <a:spcAft>
                <a:spcPts val="0"/>
              </a:spcAft>
              <a:buClr>
                <a:schemeClr val="dk2"/>
              </a:buClr>
              <a:buSzPts val="1200"/>
              <a:buFont typeface="Roboto Light"/>
              <a:buNone/>
              <a:defRPr sz="1200">
                <a:solidFill>
                  <a:schemeClr val="dk2"/>
                </a:solidFill>
                <a:latin typeface="Roboto Light"/>
                <a:ea typeface="Roboto Light"/>
                <a:cs typeface="Roboto Light"/>
                <a:sym typeface="Roboto Light"/>
              </a:defRPr>
            </a:lvl3pPr>
            <a:lvl4pPr lvl="3" rtl="0">
              <a:lnSpc>
                <a:spcPct val="100000"/>
              </a:lnSpc>
              <a:spcBef>
                <a:spcPts val="500"/>
              </a:spcBef>
              <a:spcAft>
                <a:spcPts val="0"/>
              </a:spcAft>
              <a:buClr>
                <a:schemeClr val="dk2"/>
              </a:buClr>
              <a:buSzPts val="1200"/>
              <a:buFont typeface="Roboto Light"/>
              <a:buNone/>
              <a:defRPr sz="1200">
                <a:solidFill>
                  <a:schemeClr val="dk2"/>
                </a:solidFill>
                <a:latin typeface="Roboto Light"/>
                <a:ea typeface="Roboto Light"/>
                <a:cs typeface="Roboto Light"/>
                <a:sym typeface="Roboto Light"/>
              </a:defRPr>
            </a:lvl4pPr>
            <a:lvl5pPr lvl="4" rtl="0">
              <a:lnSpc>
                <a:spcPct val="100000"/>
              </a:lnSpc>
              <a:spcBef>
                <a:spcPts val="500"/>
              </a:spcBef>
              <a:spcAft>
                <a:spcPts val="0"/>
              </a:spcAft>
              <a:buClr>
                <a:schemeClr val="dk2"/>
              </a:buClr>
              <a:buSzPts val="1200"/>
              <a:buFont typeface="Roboto Light"/>
              <a:buNone/>
              <a:defRPr sz="1200">
                <a:solidFill>
                  <a:schemeClr val="dk2"/>
                </a:solidFill>
                <a:latin typeface="Roboto Light"/>
                <a:ea typeface="Roboto Light"/>
                <a:cs typeface="Roboto Light"/>
                <a:sym typeface="Roboto Light"/>
              </a:defRPr>
            </a:lvl5pPr>
            <a:lvl6pPr lvl="5" rtl="0">
              <a:lnSpc>
                <a:spcPct val="100000"/>
              </a:lnSpc>
              <a:spcBef>
                <a:spcPts val="500"/>
              </a:spcBef>
              <a:spcAft>
                <a:spcPts val="0"/>
              </a:spcAft>
              <a:buClr>
                <a:schemeClr val="dk2"/>
              </a:buClr>
              <a:buSzPts val="1200"/>
              <a:buFont typeface="Roboto Light"/>
              <a:buNone/>
              <a:defRPr sz="1200">
                <a:solidFill>
                  <a:schemeClr val="dk2"/>
                </a:solidFill>
                <a:latin typeface="Roboto Light"/>
                <a:ea typeface="Roboto Light"/>
                <a:cs typeface="Roboto Light"/>
                <a:sym typeface="Roboto Light"/>
              </a:defRPr>
            </a:lvl6pPr>
            <a:lvl7pPr lvl="6" rtl="0">
              <a:lnSpc>
                <a:spcPct val="100000"/>
              </a:lnSpc>
              <a:spcBef>
                <a:spcPts val="500"/>
              </a:spcBef>
              <a:spcAft>
                <a:spcPts val="0"/>
              </a:spcAft>
              <a:buClr>
                <a:schemeClr val="dk2"/>
              </a:buClr>
              <a:buSzPts val="1200"/>
              <a:buFont typeface="Roboto Light"/>
              <a:buNone/>
              <a:defRPr sz="1200">
                <a:solidFill>
                  <a:schemeClr val="dk2"/>
                </a:solidFill>
                <a:latin typeface="Roboto Light"/>
                <a:ea typeface="Roboto Light"/>
                <a:cs typeface="Roboto Light"/>
                <a:sym typeface="Roboto Light"/>
              </a:defRPr>
            </a:lvl7pPr>
            <a:lvl8pPr lvl="7" rtl="0">
              <a:lnSpc>
                <a:spcPct val="100000"/>
              </a:lnSpc>
              <a:spcBef>
                <a:spcPts val="500"/>
              </a:spcBef>
              <a:spcAft>
                <a:spcPts val="0"/>
              </a:spcAft>
              <a:buClr>
                <a:schemeClr val="dk2"/>
              </a:buClr>
              <a:buSzPts val="1200"/>
              <a:buFont typeface="Roboto Light"/>
              <a:buNone/>
              <a:defRPr sz="1200">
                <a:solidFill>
                  <a:schemeClr val="dk2"/>
                </a:solidFill>
                <a:latin typeface="Roboto Light"/>
                <a:ea typeface="Roboto Light"/>
                <a:cs typeface="Roboto Light"/>
                <a:sym typeface="Roboto Light"/>
              </a:defRPr>
            </a:lvl8pPr>
            <a:lvl9pPr lvl="8" rtl="0">
              <a:lnSpc>
                <a:spcPct val="100000"/>
              </a:lnSpc>
              <a:spcBef>
                <a:spcPts val="500"/>
              </a:spcBef>
              <a:spcAft>
                <a:spcPts val="0"/>
              </a:spcAft>
              <a:buClr>
                <a:schemeClr val="dk2"/>
              </a:buClr>
              <a:buSzPts val="1200"/>
              <a:buFont typeface="Roboto Light"/>
              <a:buNone/>
              <a:defRPr sz="1200">
                <a:solidFill>
                  <a:schemeClr val="dk2"/>
                </a:solidFill>
                <a:latin typeface="Roboto Light"/>
                <a:ea typeface="Roboto Light"/>
                <a:cs typeface="Roboto Light"/>
                <a:sym typeface="Roboto Light"/>
              </a:defRPr>
            </a:lvl9pPr>
          </a:lstStyle>
          <a:p>
            <a:endParaRPr/>
          </a:p>
        </p:txBody>
      </p:sp>
      <p:sp>
        <p:nvSpPr>
          <p:cNvPr id="168" name="Google Shape;168;p25"/>
          <p:cNvSpPr/>
          <p:nvPr/>
        </p:nvSpPr>
        <p:spPr>
          <a:xfrm rot="-5400000">
            <a:off x="7790700" y="2456675"/>
            <a:ext cx="4401300" cy="44013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Presenter 1">
  <p:cSld name="CUSTOM_1">
    <p:spTree>
      <p:nvGrpSpPr>
        <p:cNvPr id="1" name="Shape 169"/>
        <p:cNvGrpSpPr/>
        <p:nvPr/>
      </p:nvGrpSpPr>
      <p:grpSpPr>
        <a:xfrm>
          <a:off x="0" y="0"/>
          <a:ext cx="0" cy="0"/>
          <a:chOff x="0" y="0"/>
          <a:chExt cx="0" cy="0"/>
        </a:xfrm>
      </p:grpSpPr>
      <p:sp>
        <p:nvSpPr>
          <p:cNvPr id="170" name="Google Shape;170;p26"/>
          <p:cNvSpPr/>
          <p:nvPr/>
        </p:nvSpPr>
        <p:spPr>
          <a:xfrm>
            <a:off x="0" y="3607953"/>
            <a:ext cx="12191258" cy="3248921"/>
          </a:xfrm>
          <a:custGeom>
            <a:avLst/>
            <a:gdLst/>
            <a:ahLst/>
            <a:cxnLst/>
            <a:rect l="l" t="t" r="r" b="b"/>
            <a:pathLst>
              <a:path w="2674988" h="949977" extrusionOk="0">
                <a:moveTo>
                  <a:pt x="0" y="0"/>
                </a:moveTo>
                <a:lnTo>
                  <a:pt x="2674988" y="0"/>
                </a:lnTo>
                <a:lnTo>
                  <a:pt x="2674988" y="949977"/>
                </a:lnTo>
                <a:lnTo>
                  <a:pt x="0" y="949977"/>
                </a:lnTo>
                <a:close/>
              </a:path>
            </a:pathLst>
          </a:custGeom>
          <a:solidFill>
            <a:srgbClr val="0E416B"/>
          </a:solidFill>
          <a:ln>
            <a:noFill/>
          </a:ln>
        </p:spPr>
      </p:sp>
      <p:sp>
        <p:nvSpPr>
          <p:cNvPr id="171" name="Google Shape;171;p26"/>
          <p:cNvSpPr txBox="1">
            <a:spLocks noGrp="1"/>
          </p:cNvSpPr>
          <p:nvPr>
            <p:ph type="title"/>
          </p:nvPr>
        </p:nvSpPr>
        <p:spPr>
          <a:xfrm>
            <a:off x="0" y="365125"/>
            <a:ext cx="12192000" cy="760800"/>
          </a:xfrm>
          <a:prstGeom prst="rect">
            <a:avLst/>
          </a:prstGeom>
        </p:spPr>
        <p:txBody>
          <a:bodyPr spcFirstLastPara="1" wrap="square" lIns="91425" tIns="45700" rIns="91425" bIns="45700" anchor="t" anchorCtr="0">
            <a:noAutofit/>
          </a:bodyPr>
          <a:lstStyle>
            <a:lvl1pPr lvl="0" algn="ctr">
              <a:spcBef>
                <a:spcPts val="0"/>
              </a:spcBef>
              <a:spcAft>
                <a:spcPts val="0"/>
              </a:spcAft>
              <a:buClr>
                <a:schemeClr val="accent2"/>
              </a:buClr>
              <a:buSzPts val="4400"/>
              <a:buFont typeface="Roboto Black"/>
              <a:buNone/>
              <a:defRPr b="0">
                <a:solidFill>
                  <a:schemeClr val="accent2"/>
                </a:solidFill>
                <a:latin typeface="Roboto Black"/>
                <a:ea typeface="Roboto Black"/>
                <a:cs typeface="Roboto Black"/>
                <a:sym typeface="Roboto Black"/>
              </a:defRPr>
            </a:lvl1pPr>
            <a:lvl2pPr lvl="1" algn="ctr">
              <a:spcBef>
                <a:spcPts val="0"/>
              </a:spcBef>
              <a:spcAft>
                <a:spcPts val="0"/>
              </a:spcAft>
              <a:buSzPts val="1400"/>
              <a:buNone/>
              <a:defRPr>
                <a:latin typeface="Roboto"/>
                <a:ea typeface="Roboto"/>
                <a:cs typeface="Roboto"/>
                <a:sym typeface="Roboto"/>
              </a:defRPr>
            </a:lvl2pPr>
            <a:lvl3pPr lvl="2" algn="ctr">
              <a:spcBef>
                <a:spcPts val="0"/>
              </a:spcBef>
              <a:spcAft>
                <a:spcPts val="0"/>
              </a:spcAft>
              <a:buSzPts val="1400"/>
              <a:buNone/>
              <a:defRPr>
                <a:latin typeface="Roboto"/>
                <a:ea typeface="Roboto"/>
                <a:cs typeface="Roboto"/>
                <a:sym typeface="Roboto"/>
              </a:defRPr>
            </a:lvl3pPr>
            <a:lvl4pPr lvl="3" algn="ctr">
              <a:spcBef>
                <a:spcPts val="0"/>
              </a:spcBef>
              <a:spcAft>
                <a:spcPts val="0"/>
              </a:spcAft>
              <a:buSzPts val="1400"/>
              <a:buNone/>
              <a:defRPr>
                <a:latin typeface="Roboto"/>
                <a:ea typeface="Roboto"/>
                <a:cs typeface="Roboto"/>
                <a:sym typeface="Roboto"/>
              </a:defRPr>
            </a:lvl4pPr>
            <a:lvl5pPr lvl="4" algn="ctr">
              <a:spcBef>
                <a:spcPts val="0"/>
              </a:spcBef>
              <a:spcAft>
                <a:spcPts val="0"/>
              </a:spcAft>
              <a:buSzPts val="1400"/>
              <a:buNone/>
              <a:defRPr>
                <a:latin typeface="Roboto"/>
                <a:ea typeface="Roboto"/>
                <a:cs typeface="Roboto"/>
                <a:sym typeface="Roboto"/>
              </a:defRPr>
            </a:lvl5pPr>
            <a:lvl6pPr lvl="5" algn="ctr">
              <a:spcBef>
                <a:spcPts val="0"/>
              </a:spcBef>
              <a:spcAft>
                <a:spcPts val="0"/>
              </a:spcAft>
              <a:buSzPts val="1400"/>
              <a:buNone/>
              <a:defRPr>
                <a:latin typeface="Roboto"/>
                <a:ea typeface="Roboto"/>
                <a:cs typeface="Roboto"/>
                <a:sym typeface="Roboto"/>
              </a:defRPr>
            </a:lvl6pPr>
            <a:lvl7pPr lvl="6" algn="ctr">
              <a:spcBef>
                <a:spcPts val="0"/>
              </a:spcBef>
              <a:spcAft>
                <a:spcPts val="0"/>
              </a:spcAft>
              <a:buSzPts val="1400"/>
              <a:buNone/>
              <a:defRPr>
                <a:latin typeface="Roboto"/>
                <a:ea typeface="Roboto"/>
                <a:cs typeface="Roboto"/>
                <a:sym typeface="Roboto"/>
              </a:defRPr>
            </a:lvl7pPr>
            <a:lvl8pPr lvl="7" algn="ctr">
              <a:spcBef>
                <a:spcPts val="0"/>
              </a:spcBef>
              <a:spcAft>
                <a:spcPts val="0"/>
              </a:spcAft>
              <a:buSzPts val="1400"/>
              <a:buNone/>
              <a:defRPr>
                <a:latin typeface="Roboto"/>
                <a:ea typeface="Roboto"/>
                <a:cs typeface="Roboto"/>
                <a:sym typeface="Roboto"/>
              </a:defRPr>
            </a:lvl8pPr>
            <a:lvl9pPr lvl="8" algn="ctr">
              <a:spcBef>
                <a:spcPts val="0"/>
              </a:spcBef>
              <a:spcAft>
                <a:spcPts val="0"/>
              </a:spcAft>
              <a:buSzPts val="1400"/>
              <a:buNone/>
              <a:defRPr>
                <a:latin typeface="Roboto"/>
                <a:ea typeface="Roboto"/>
                <a:cs typeface="Roboto"/>
                <a:sym typeface="Roboto"/>
              </a:defRPr>
            </a:lvl9pPr>
          </a:lstStyle>
          <a:p>
            <a:endParaRPr/>
          </a:p>
        </p:txBody>
      </p:sp>
      <p:sp>
        <p:nvSpPr>
          <p:cNvPr id="172" name="Google Shape;172;p26"/>
          <p:cNvSpPr>
            <a:spLocks noGrp="1"/>
          </p:cNvSpPr>
          <p:nvPr>
            <p:ph type="pic" idx="2"/>
          </p:nvPr>
        </p:nvSpPr>
        <p:spPr>
          <a:xfrm>
            <a:off x="4496325" y="1499575"/>
            <a:ext cx="3198600" cy="3198600"/>
          </a:xfrm>
          <a:prstGeom prst="ellipse">
            <a:avLst/>
          </a:prstGeom>
          <a:noFill/>
          <a:ln w="76200" cap="flat" cmpd="sng">
            <a:solidFill>
              <a:schemeClr val="lt1"/>
            </a:solidFill>
            <a:prstDash val="solid"/>
            <a:round/>
            <a:headEnd type="none" w="sm" len="sm"/>
            <a:tailEnd type="none" w="sm" len="sm"/>
          </a:ln>
        </p:spPr>
      </p:sp>
      <p:sp>
        <p:nvSpPr>
          <p:cNvPr id="173" name="Google Shape;173;p26"/>
          <p:cNvSpPr txBox="1">
            <a:spLocks noGrp="1"/>
          </p:cNvSpPr>
          <p:nvPr>
            <p:ph type="sldNum" idx="12"/>
          </p:nvPr>
        </p:nvSpPr>
        <p:spPr>
          <a:xfrm>
            <a:off x="0" y="6352900"/>
            <a:ext cx="500700" cy="525000"/>
          </a:xfrm>
          <a:prstGeom prst="rect">
            <a:avLst/>
          </a:prstGeom>
          <a:noFill/>
          <a:ln>
            <a:noFill/>
          </a:ln>
        </p:spPr>
        <p:txBody>
          <a:bodyPr spcFirstLastPara="1" wrap="square" lIns="91425" tIns="91425" rIns="91425" bIns="91425" anchor="ctr" anchorCtr="0">
            <a:noAutofit/>
          </a:bodyPr>
          <a:lstStyle>
            <a:lvl1pPr lvl="0" rtl="0">
              <a:buNone/>
              <a:defRPr b="1">
                <a:solidFill>
                  <a:schemeClr val="lt1"/>
                </a:solidFill>
              </a:defRPr>
            </a:lvl1pPr>
            <a:lvl2pPr lvl="1" rtl="0">
              <a:buNone/>
              <a:defRPr b="1">
                <a:solidFill>
                  <a:schemeClr val="lt1"/>
                </a:solidFill>
              </a:defRPr>
            </a:lvl2pPr>
            <a:lvl3pPr lvl="2" rtl="0">
              <a:buNone/>
              <a:defRPr b="1">
                <a:solidFill>
                  <a:schemeClr val="lt1"/>
                </a:solidFill>
              </a:defRPr>
            </a:lvl3pPr>
            <a:lvl4pPr lvl="3" rtl="0">
              <a:buNone/>
              <a:defRPr b="1">
                <a:solidFill>
                  <a:schemeClr val="lt1"/>
                </a:solidFill>
              </a:defRPr>
            </a:lvl4pPr>
            <a:lvl5pPr lvl="4" rtl="0">
              <a:buNone/>
              <a:defRPr b="1">
                <a:solidFill>
                  <a:schemeClr val="lt1"/>
                </a:solidFill>
              </a:defRPr>
            </a:lvl5pPr>
            <a:lvl6pPr lvl="5" rtl="0">
              <a:buNone/>
              <a:defRPr b="1">
                <a:solidFill>
                  <a:schemeClr val="lt1"/>
                </a:solidFill>
              </a:defRPr>
            </a:lvl6pPr>
            <a:lvl7pPr lvl="6" rtl="0">
              <a:buNone/>
              <a:defRPr b="1">
                <a:solidFill>
                  <a:schemeClr val="lt1"/>
                </a:solidFill>
              </a:defRPr>
            </a:lvl7pPr>
            <a:lvl8pPr lvl="7" rtl="0">
              <a:buNone/>
              <a:defRPr b="1">
                <a:solidFill>
                  <a:schemeClr val="lt1"/>
                </a:solidFill>
              </a:defRPr>
            </a:lvl8pPr>
            <a:lvl9pPr lvl="8" rtl="0">
              <a:buNone/>
              <a:defRPr b="1">
                <a:solidFill>
                  <a:schemeClr val="lt1"/>
                </a:solidFill>
              </a:defRPr>
            </a:lvl9pPr>
          </a:lstStyle>
          <a:p>
            <a:pPr marL="0" lvl="0" indent="0" algn="l" rtl="0">
              <a:spcBef>
                <a:spcPts val="0"/>
              </a:spcBef>
              <a:spcAft>
                <a:spcPts val="0"/>
              </a:spcAft>
              <a:buNone/>
            </a:pPr>
            <a:fld id="{00000000-1234-1234-1234-123412341234}" type="slidenum">
              <a:rPr lang="en-US"/>
              <a:t>‹#›</a:t>
            </a:fld>
            <a:endParaRPr/>
          </a:p>
        </p:txBody>
      </p:sp>
      <p:sp>
        <p:nvSpPr>
          <p:cNvPr id="174" name="Google Shape;174;p26"/>
          <p:cNvSpPr txBox="1">
            <a:spLocks noGrp="1"/>
          </p:cNvSpPr>
          <p:nvPr>
            <p:ph type="title" idx="3"/>
          </p:nvPr>
        </p:nvSpPr>
        <p:spPr>
          <a:xfrm>
            <a:off x="3314625" y="4969913"/>
            <a:ext cx="5562000" cy="525000"/>
          </a:xfrm>
          <a:prstGeom prst="rect">
            <a:avLst/>
          </a:prstGeom>
        </p:spPr>
        <p:txBody>
          <a:bodyPr spcFirstLastPara="1" wrap="square" lIns="91425" tIns="45700" rIns="91425" bIns="45700" anchor="t" anchorCtr="0">
            <a:noAutofit/>
          </a:bodyPr>
          <a:lstStyle>
            <a:lvl1pPr lvl="0" algn="ctr">
              <a:spcBef>
                <a:spcPts val="0"/>
              </a:spcBef>
              <a:spcAft>
                <a:spcPts val="0"/>
              </a:spcAft>
              <a:buClr>
                <a:schemeClr val="accent3"/>
              </a:buClr>
              <a:buSzPts val="3300"/>
              <a:buNone/>
              <a:defRPr sz="3300">
                <a:solidFill>
                  <a:schemeClr val="accent3"/>
                </a:solidFill>
                <a:latin typeface="Roboto"/>
                <a:ea typeface="Roboto"/>
                <a:cs typeface="Roboto"/>
                <a:sym typeface="Roboto"/>
              </a:defRPr>
            </a:lvl1pPr>
            <a:lvl2pPr lvl="1">
              <a:spcBef>
                <a:spcPts val="0"/>
              </a:spcBef>
              <a:spcAft>
                <a:spcPts val="0"/>
              </a:spcAft>
              <a:buSzPts val="1400"/>
              <a:buNone/>
              <a:defRPr>
                <a:latin typeface="Roboto"/>
                <a:ea typeface="Roboto"/>
                <a:cs typeface="Roboto"/>
                <a:sym typeface="Roboto"/>
              </a:defRPr>
            </a:lvl2pPr>
            <a:lvl3pPr lvl="2">
              <a:spcBef>
                <a:spcPts val="0"/>
              </a:spcBef>
              <a:spcAft>
                <a:spcPts val="0"/>
              </a:spcAft>
              <a:buSzPts val="1400"/>
              <a:buNone/>
              <a:defRPr>
                <a:latin typeface="Roboto"/>
                <a:ea typeface="Roboto"/>
                <a:cs typeface="Roboto"/>
                <a:sym typeface="Roboto"/>
              </a:defRPr>
            </a:lvl3pPr>
            <a:lvl4pPr lvl="3">
              <a:spcBef>
                <a:spcPts val="0"/>
              </a:spcBef>
              <a:spcAft>
                <a:spcPts val="0"/>
              </a:spcAft>
              <a:buSzPts val="1400"/>
              <a:buNone/>
              <a:defRPr>
                <a:latin typeface="Roboto"/>
                <a:ea typeface="Roboto"/>
                <a:cs typeface="Roboto"/>
                <a:sym typeface="Roboto"/>
              </a:defRPr>
            </a:lvl4pPr>
            <a:lvl5pPr lvl="4">
              <a:spcBef>
                <a:spcPts val="0"/>
              </a:spcBef>
              <a:spcAft>
                <a:spcPts val="0"/>
              </a:spcAft>
              <a:buSzPts val="1400"/>
              <a:buNone/>
              <a:defRPr>
                <a:latin typeface="Roboto"/>
                <a:ea typeface="Roboto"/>
                <a:cs typeface="Roboto"/>
                <a:sym typeface="Roboto"/>
              </a:defRPr>
            </a:lvl5pPr>
            <a:lvl6pPr lvl="5">
              <a:spcBef>
                <a:spcPts val="0"/>
              </a:spcBef>
              <a:spcAft>
                <a:spcPts val="0"/>
              </a:spcAft>
              <a:buSzPts val="1400"/>
              <a:buNone/>
              <a:defRPr>
                <a:latin typeface="Roboto"/>
                <a:ea typeface="Roboto"/>
                <a:cs typeface="Roboto"/>
                <a:sym typeface="Roboto"/>
              </a:defRPr>
            </a:lvl6pPr>
            <a:lvl7pPr lvl="6">
              <a:spcBef>
                <a:spcPts val="0"/>
              </a:spcBef>
              <a:spcAft>
                <a:spcPts val="0"/>
              </a:spcAft>
              <a:buSzPts val="1400"/>
              <a:buNone/>
              <a:defRPr>
                <a:latin typeface="Roboto"/>
                <a:ea typeface="Roboto"/>
                <a:cs typeface="Roboto"/>
                <a:sym typeface="Roboto"/>
              </a:defRPr>
            </a:lvl7pPr>
            <a:lvl8pPr lvl="7">
              <a:spcBef>
                <a:spcPts val="0"/>
              </a:spcBef>
              <a:spcAft>
                <a:spcPts val="0"/>
              </a:spcAft>
              <a:buSzPts val="1400"/>
              <a:buNone/>
              <a:defRPr>
                <a:latin typeface="Roboto"/>
                <a:ea typeface="Roboto"/>
                <a:cs typeface="Roboto"/>
                <a:sym typeface="Roboto"/>
              </a:defRPr>
            </a:lvl8pPr>
            <a:lvl9pPr lvl="8">
              <a:spcBef>
                <a:spcPts val="0"/>
              </a:spcBef>
              <a:spcAft>
                <a:spcPts val="0"/>
              </a:spcAft>
              <a:buSzPts val="1400"/>
              <a:buNone/>
              <a:defRPr>
                <a:latin typeface="Roboto"/>
                <a:ea typeface="Roboto"/>
                <a:cs typeface="Roboto"/>
                <a:sym typeface="Roboto"/>
              </a:defRPr>
            </a:lvl9pPr>
          </a:lstStyle>
          <a:p>
            <a:endParaRPr/>
          </a:p>
        </p:txBody>
      </p:sp>
      <p:sp>
        <p:nvSpPr>
          <p:cNvPr id="175" name="Google Shape;175;p26"/>
          <p:cNvSpPr txBox="1">
            <a:spLocks noGrp="1"/>
          </p:cNvSpPr>
          <p:nvPr>
            <p:ph type="title" idx="4"/>
          </p:nvPr>
        </p:nvSpPr>
        <p:spPr>
          <a:xfrm>
            <a:off x="3314625" y="5494913"/>
            <a:ext cx="5562000" cy="525000"/>
          </a:xfrm>
          <a:prstGeom prst="rect">
            <a:avLst/>
          </a:prstGeom>
        </p:spPr>
        <p:txBody>
          <a:bodyPr spcFirstLastPara="1" wrap="square" lIns="91425" tIns="45700" rIns="91425" bIns="45700" anchor="t" anchorCtr="0">
            <a:noAutofit/>
          </a:bodyPr>
          <a:lstStyle>
            <a:lvl1pPr lvl="0" algn="ctr" rtl="0">
              <a:spcBef>
                <a:spcPts val="0"/>
              </a:spcBef>
              <a:spcAft>
                <a:spcPts val="0"/>
              </a:spcAft>
              <a:buClr>
                <a:schemeClr val="lt1"/>
              </a:buClr>
              <a:buSzPts val="2600"/>
              <a:buNone/>
              <a:defRPr sz="2600" b="0">
                <a:solidFill>
                  <a:schemeClr val="lt1"/>
                </a:solidFill>
                <a:latin typeface="Roboto"/>
                <a:ea typeface="Roboto"/>
                <a:cs typeface="Roboto"/>
                <a:sym typeface="Roboto"/>
              </a:defRPr>
            </a:lvl1pPr>
            <a:lvl2pPr lvl="1" rtl="0">
              <a:spcBef>
                <a:spcPts val="0"/>
              </a:spcBef>
              <a:spcAft>
                <a:spcPts val="0"/>
              </a:spcAft>
              <a:buSzPts val="1400"/>
              <a:buNone/>
              <a:defRPr>
                <a:latin typeface="Roboto"/>
                <a:ea typeface="Roboto"/>
                <a:cs typeface="Roboto"/>
                <a:sym typeface="Roboto"/>
              </a:defRPr>
            </a:lvl2pPr>
            <a:lvl3pPr lvl="2" rtl="0">
              <a:spcBef>
                <a:spcPts val="0"/>
              </a:spcBef>
              <a:spcAft>
                <a:spcPts val="0"/>
              </a:spcAft>
              <a:buSzPts val="1400"/>
              <a:buNone/>
              <a:defRPr>
                <a:latin typeface="Roboto"/>
                <a:ea typeface="Roboto"/>
                <a:cs typeface="Roboto"/>
                <a:sym typeface="Roboto"/>
              </a:defRPr>
            </a:lvl3pPr>
            <a:lvl4pPr lvl="3" rtl="0">
              <a:spcBef>
                <a:spcPts val="0"/>
              </a:spcBef>
              <a:spcAft>
                <a:spcPts val="0"/>
              </a:spcAft>
              <a:buSzPts val="1400"/>
              <a:buNone/>
              <a:defRPr>
                <a:latin typeface="Roboto"/>
                <a:ea typeface="Roboto"/>
                <a:cs typeface="Roboto"/>
                <a:sym typeface="Roboto"/>
              </a:defRPr>
            </a:lvl4pPr>
            <a:lvl5pPr lvl="4" rtl="0">
              <a:spcBef>
                <a:spcPts val="0"/>
              </a:spcBef>
              <a:spcAft>
                <a:spcPts val="0"/>
              </a:spcAft>
              <a:buSzPts val="1400"/>
              <a:buNone/>
              <a:defRPr>
                <a:latin typeface="Roboto"/>
                <a:ea typeface="Roboto"/>
                <a:cs typeface="Roboto"/>
                <a:sym typeface="Roboto"/>
              </a:defRPr>
            </a:lvl5pPr>
            <a:lvl6pPr lvl="5" rtl="0">
              <a:spcBef>
                <a:spcPts val="0"/>
              </a:spcBef>
              <a:spcAft>
                <a:spcPts val="0"/>
              </a:spcAft>
              <a:buSzPts val="1400"/>
              <a:buNone/>
              <a:defRPr>
                <a:latin typeface="Roboto"/>
                <a:ea typeface="Roboto"/>
                <a:cs typeface="Roboto"/>
                <a:sym typeface="Roboto"/>
              </a:defRPr>
            </a:lvl6pPr>
            <a:lvl7pPr lvl="6" rtl="0">
              <a:spcBef>
                <a:spcPts val="0"/>
              </a:spcBef>
              <a:spcAft>
                <a:spcPts val="0"/>
              </a:spcAft>
              <a:buSzPts val="1400"/>
              <a:buNone/>
              <a:defRPr>
                <a:latin typeface="Roboto"/>
                <a:ea typeface="Roboto"/>
                <a:cs typeface="Roboto"/>
                <a:sym typeface="Roboto"/>
              </a:defRPr>
            </a:lvl7pPr>
            <a:lvl8pPr lvl="7" rtl="0">
              <a:spcBef>
                <a:spcPts val="0"/>
              </a:spcBef>
              <a:spcAft>
                <a:spcPts val="0"/>
              </a:spcAft>
              <a:buSzPts val="1400"/>
              <a:buNone/>
              <a:defRPr>
                <a:latin typeface="Roboto"/>
                <a:ea typeface="Roboto"/>
                <a:cs typeface="Roboto"/>
                <a:sym typeface="Roboto"/>
              </a:defRPr>
            </a:lvl8pPr>
            <a:lvl9pPr lvl="8" rtl="0">
              <a:spcBef>
                <a:spcPts val="0"/>
              </a:spcBef>
              <a:spcAft>
                <a:spcPts val="0"/>
              </a:spcAft>
              <a:buSzPts val="1400"/>
              <a:buNone/>
              <a:defRPr>
                <a:latin typeface="Roboto"/>
                <a:ea typeface="Roboto"/>
                <a:cs typeface="Roboto"/>
                <a:sym typeface="Roboto"/>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Presenter 2">
  <p:cSld name="CUSTOM_1_3">
    <p:spTree>
      <p:nvGrpSpPr>
        <p:cNvPr id="1" name="Shape 176"/>
        <p:cNvGrpSpPr/>
        <p:nvPr/>
      </p:nvGrpSpPr>
      <p:grpSpPr>
        <a:xfrm>
          <a:off x="0" y="0"/>
          <a:ext cx="0" cy="0"/>
          <a:chOff x="0" y="0"/>
          <a:chExt cx="0" cy="0"/>
        </a:xfrm>
      </p:grpSpPr>
      <p:sp>
        <p:nvSpPr>
          <p:cNvPr id="177" name="Google Shape;177;p27"/>
          <p:cNvSpPr txBox="1">
            <a:spLocks noGrp="1"/>
          </p:cNvSpPr>
          <p:nvPr>
            <p:ph type="title"/>
          </p:nvPr>
        </p:nvSpPr>
        <p:spPr>
          <a:xfrm>
            <a:off x="0" y="365125"/>
            <a:ext cx="12192000" cy="760800"/>
          </a:xfrm>
          <a:prstGeom prst="rect">
            <a:avLst/>
          </a:prstGeom>
        </p:spPr>
        <p:txBody>
          <a:bodyPr spcFirstLastPara="1" wrap="square" lIns="91425" tIns="45700" rIns="91425" bIns="45700" anchor="t" anchorCtr="0">
            <a:noAutofit/>
          </a:bodyPr>
          <a:lstStyle>
            <a:lvl1pPr lvl="0" algn="ctr" rtl="0">
              <a:spcBef>
                <a:spcPts val="0"/>
              </a:spcBef>
              <a:spcAft>
                <a:spcPts val="0"/>
              </a:spcAft>
              <a:buClr>
                <a:schemeClr val="accent2"/>
              </a:buClr>
              <a:buSzPts val="4400"/>
              <a:buFont typeface="Roboto Black"/>
              <a:buNone/>
              <a:defRPr b="0">
                <a:solidFill>
                  <a:schemeClr val="accent2"/>
                </a:solidFill>
                <a:latin typeface="Roboto Black"/>
                <a:ea typeface="Roboto Black"/>
                <a:cs typeface="Roboto Black"/>
                <a:sym typeface="Roboto Black"/>
              </a:defRPr>
            </a:lvl1pPr>
            <a:lvl2pPr lvl="1" algn="ctr" rtl="0">
              <a:spcBef>
                <a:spcPts val="0"/>
              </a:spcBef>
              <a:spcAft>
                <a:spcPts val="0"/>
              </a:spcAft>
              <a:buSzPts val="1400"/>
              <a:buNone/>
              <a:defRPr>
                <a:latin typeface="Roboto"/>
                <a:ea typeface="Roboto"/>
                <a:cs typeface="Roboto"/>
                <a:sym typeface="Roboto"/>
              </a:defRPr>
            </a:lvl2pPr>
            <a:lvl3pPr lvl="2" algn="ctr" rtl="0">
              <a:spcBef>
                <a:spcPts val="0"/>
              </a:spcBef>
              <a:spcAft>
                <a:spcPts val="0"/>
              </a:spcAft>
              <a:buSzPts val="1400"/>
              <a:buNone/>
              <a:defRPr>
                <a:latin typeface="Roboto"/>
                <a:ea typeface="Roboto"/>
                <a:cs typeface="Roboto"/>
                <a:sym typeface="Roboto"/>
              </a:defRPr>
            </a:lvl3pPr>
            <a:lvl4pPr lvl="3" algn="ctr" rtl="0">
              <a:spcBef>
                <a:spcPts val="0"/>
              </a:spcBef>
              <a:spcAft>
                <a:spcPts val="0"/>
              </a:spcAft>
              <a:buSzPts val="1400"/>
              <a:buNone/>
              <a:defRPr>
                <a:latin typeface="Roboto"/>
                <a:ea typeface="Roboto"/>
                <a:cs typeface="Roboto"/>
                <a:sym typeface="Roboto"/>
              </a:defRPr>
            </a:lvl4pPr>
            <a:lvl5pPr lvl="4" algn="ctr" rtl="0">
              <a:spcBef>
                <a:spcPts val="0"/>
              </a:spcBef>
              <a:spcAft>
                <a:spcPts val="0"/>
              </a:spcAft>
              <a:buSzPts val="1400"/>
              <a:buNone/>
              <a:defRPr>
                <a:latin typeface="Roboto"/>
                <a:ea typeface="Roboto"/>
                <a:cs typeface="Roboto"/>
                <a:sym typeface="Roboto"/>
              </a:defRPr>
            </a:lvl5pPr>
            <a:lvl6pPr lvl="5" algn="ctr" rtl="0">
              <a:spcBef>
                <a:spcPts val="0"/>
              </a:spcBef>
              <a:spcAft>
                <a:spcPts val="0"/>
              </a:spcAft>
              <a:buSzPts val="1400"/>
              <a:buNone/>
              <a:defRPr>
                <a:latin typeface="Roboto"/>
                <a:ea typeface="Roboto"/>
                <a:cs typeface="Roboto"/>
                <a:sym typeface="Roboto"/>
              </a:defRPr>
            </a:lvl6pPr>
            <a:lvl7pPr lvl="6" algn="ctr" rtl="0">
              <a:spcBef>
                <a:spcPts val="0"/>
              </a:spcBef>
              <a:spcAft>
                <a:spcPts val="0"/>
              </a:spcAft>
              <a:buSzPts val="1400"/>
              <a:buNone/>
              <a:defRPr>
                <a:latin typeface="Roboto"/>
                <a:ea typeface="Roboto"/>
                <a:cs typeface="Roboto"/>
                <a:sym typeface="Roboto"/>
              </a:defRPr>
            </a:lvl7pPr>
            <a:lvl8pPr lvl="7" algn="ctr" rtl="0">
              <a:spcBef>
                <a:spcPts val="0"/>
              </a:spcBef>
              <a:spcAft>
                <a:spcPts val="0"/>
              </a:spcAft>
              <a:buSzPts val="1400"/>
              <a:buNone/>
              <a:defRPr>
                <a:latin typeface="Roboto"/>
                <a:ea typeface="Roboto"/>
                <a:cs typeface="Roboto"/>
                <a:sym typeface="Roboto"/>
              </a:defRPr>
            </a:lvl8pPr>
            <a:lvl9pPr lvl="8" algn="ctr" rtl="0">
              <a:spcBef>
                <a:spcPts val="0"/>
              </a:spcBef>
              <a:spcAft>
                <a:spcPts val="0"/>
              </a:spcAft>
              <a:buSzPts val="1400"/>
              <a:buNone/>
              <a:defRPr>
                <a:latin typeface="Roboto"/>
                <a:ea typeface="Roboto"/>
                <a:cs typeface="Roboto"/>
                <a:sym typeface="Roboto"/>
              </a:defRPr>
            </a:lvl9pPr>
          </a:lstStyle>
          <a:p>
            <a:endParaRPr/>
          </a:p>
        </p:txBody>
      </p:sp>
      <p:sp>
        <p:nvSpPr>
          <p:cNvPr id="178" name="Google Shape;178;p27"/>
          <p:cNvSpPr txBox="1">
            <a:spLocks noGrp="1"/>
          </p:cNvSpPr>
          <p:nvPr>
            <p:ph type="sldNum" idx="12"/>
          </p:nvPr>
        </p:nvSpPr>
        <p:spPr>
          <a:xfrm>
            <a:off x="11633450" y="6333125"/>
            <a:ext cx="500700" cy="5250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US"/>
              <a:t>‹#›</a:t>
            </a:fld>
            <a:endParaRPr/>
          </a:p>
        </p:txBody>
      </p:sp>
      <p:sp>
        <p:nvSpPr>
          <p:cNvPr id="179" name="Google Shape;179;p27"/>
          <p:cNvSpPr/>
          <p:nvPr/>
        </p:nvSpPr>
        <p:spPr>
          <a:xfrm>
            <a:off x="0" y="3607953"/>
            <a:ext cx="12191258" cy="3248921"/>
          </a:xfrm>
          <a:custGeom>
            <a:avLst/>
            <a:gdLst/>
            <a:ahLst/>
            <a:cxnLst/>
            <a:rect l="l" t="t" r="r" b="b"/>
            <a:pathLst>
              <a:path w="2674988" h="949977" extrusionOk="0">
                <a:moveTo>
                  <a:pt x="0" y="0"/>
                </a:moveTo>
                <a:lnTo>
                  <a:pt x="2674988" y="0"/>
                </a:lnTo>
                <a:lnTo>
                  <a:pt x="2674988" y="949977"/>
                </a:lnTo>
                <a:lnTo>
                  <a:pt x="0" y="949977"/>
                </a:lnTo>
                <a:close/>
              </a:path>
            </a:pathLst>
          </a:custGeom>
          <a:solidFill>
            <a:srgbClr val="0E416B"/>
          </a:solidFill>
          <a:ln>
            <a:noFill/>
          </a:ln>
        </p:spPr>
      </p:sp>
      <p:sp>
        <p:nvSpPr>
          <p:cNvPr id="180" name="Google Shape;180;p27"/>
          <p:cNvSpPr>
            <a:spLocks noGrp="1"/>
          </p:cNvSpPr>
          <p:nvPr>
            <p:ph type="pic" idx="2"/>
          </p:nvPr>
        </p:nvSpPr>
        <p:spPr>
          <a:xfrm>
            <a:off x="2355163" y="1499575"/>
            <a:ext cx="3198600" cy="3198600"/>
          </a:xfrm>
          <a:prstGeom prst="ellipse">
            <a:avLst/>
          </a:prstGeom>
          <a:noFill/>
          <a:ln w="76200" cap="flat" cmpd="sng">
            <a:solidFill>
              <a:schemeClr val="lt1"/>
            </a:solidFill>
            <a:prstDash val="solid"/>
            <a:round/>
            <a:headEnd type="none" w="sm" len="sm"/>
            <a:tailEnd type="none" w="sm" len="sm"/>
          </a:ln>
        </p:spPr>
      </p:sp>
      <p:sp>
        <p:nvSpPr>
          <p:cNvPr id="181" name="Google Shape;181;p27"/>
          <p:cNvSpPr>
            <a:spLocks noGrp="1"/>
          </p:cNvSpPr>
          <p:nvPr>
            <p:ph type="pic" idx="3"/>
          </p:nvPr>
        </p:nvSpPr>
        <p:spPr>
          <a:xfrm>
            <a:off x="6637475" y="1499575"/>
            <a:ext cx="3198600" cy="3198600"/>
          </a:xfrm>
          <a:prstGeom prst="ellipse">
            <a:avLst/>
          </a:prstGeom>
          <a:noFill/>
          <a:ln w="76200" cap="flat" cmpd="sng">
            <a:solidFill>
              <a:schemeClr val="lt1"/>
            </a:solidFill>
            <a:prstDash val="solid"/>
            <a:round/>
            <a:headEnd type="none" w="sm" len="sm"/>
            <a:tailEnd type="none" w="sm" len="sm"/>
          </a:ln>
        </p:spPr>
      </p:sp>
      <p:sp>
        <p:nvSpPr>
          <p:cNvPr id="182" name="Google Shape;182;p27"/>
          <p:cNvSpPr txBox="1">
            <a:spLocks noGrp="1"/>
          </p:cNvSpPr>
          <p:nvPr>
            <p:ph type="sldNum" idx="4"/>
          </p:nvPr>
        </p:nvSpPr>
        <p:spPr>
          <a:xfrm>
            <a:off x="0" y="6352900"/>
            <a:ext cx="500700" cy="525000"/>
          </a:xfrm>
          <a:prstGeom prst="rect">
            <a:avLst/>
          </a:prstGeom>
          <a:noFill/>
          <a:ln>
            <a:noFill/>
          </a:ln>
        </p:spPr>
        <p:txBody>
          <a:bodyPr spcFirstLastPara="1" wrap="square" lIns="91425" tIns="91425" rIns="91425" bIns="91425" anchor="ctr" anchorCtr="0">
            <a:noAutofit/>
          </a:bodyPr>
          <a:lstStyle>
            <a:lvl1pPr lvl="0" rtl="0">
              <a:buNone/>
              <a:defRPr b="1">
                <a:solidFill>
                  <a:schemeClr val="lt1"/>
                </a:solidFill>
              </a:defRPr>
            </a:lvl1pPr>
            <a:lvl2pPr lvl="1" rtl="0">
              <a:buNone/>
              <a:defRPr b="1">
                <a:solidFill>
                  <a:schemeClr val="lt1"/>
                </a:solidFill>
              </a:defRPr>
            </a:lvl2pPr>
            <a:lvl3pPr lvl="2" rtl="0">
              <a:buNone/>
              <a:defRPr b="1">
                <a:solidFill>
                  <a:schemeClr val="lt1"/>
                </a:solidFill>
              </a:defRPr>
            </a:lvl3pPr>
            <a:lvl4pPr lvl="3" rtl="0">
              <a:buNone/>
              <a:defRPr b="1">
                <a:solidFill>
                  <a:schemeClr val="lt1"/>
                </a:solidFill>
              </a:defRPr>
            </a:lvl4pPr>
            <a:lvl5pPr lvl="4" rtl="0">
              <a:buNone/>
              <a:defRPr b="1">
                <a:solidFill>
                  <a:schemeClr val="lt1"/>
                </a:solidFill>
              </a:defRPr>
            </a:lvl5pPr>
            <a:lvl6pPr lvl="5" rtl="0">
              <a:buNone/>
              <a:defRPr b="1">
                <a:solidFill>
                  <a:schemeClr val="lt1"/>
                </a:solidFill>
              </a:defRPr>
            </a:lvl6pPr>
            <a:lvl7pPr lvl="6" rtl="0">
              <a:buNone/>
              <a:defRPr b="1">
                <a:solidFill>
                  <a:schemeClr val="lt1"/>
                </a:solidFill>
              </a:defRPr>
            </a:lvl7pPr>
            <a:lvl8pPr lvl="7" rtl="0">
              <a:buNone/>
              <a:defRPr b="1">
                <a:solidFill>
                  <a:schemeClr val="lt1"/>
                </a:solidFill>
              </a:defRPr>
            </a:lvl8pPr>
            <a:lvl9pPr lvl="8" rtl="0">
              <a:buNone/>
              <a:defRPr b="1">
                <a:solidFill>
                  <a:schemeClr val="lt1"/>
                </a:solidFill>
              </a:defRPr>
            </a:lvl9pPr>
          </a:lstStyle>
          <a:p>
            <a:pPr marL="0" lvl="0" indent="0" algn="l" rtl="0">
              <a:spcBef>
                <a:spcPts val="0"/>
              </a:spcBef>
              <a:spcAft>
                <a:spcPts val="0"/>
              </a:spcAft>
              <a:buNone/>
            </a:pPr>
            <a:fld id="{00000000-1234-1234-1234-123412341234}" type="slidenum">
              <a:rPr lang="en-US"/>
              <a:t>‹#›</a:t>
            </a:fld>
            <a:endParaRPr/>
          </a:p>
        </p:txBody>
      </p:sp>
      <p:sp>
        <p:nvSpPr>
          <p:cNvPr id="183" name="Google Shape;183;p27"/>
          <p:cNvSpPr txBox="1">
            <a:spLocks noGrp="1"/>
          </p:cNvSpPr>
          <p:nvPr>
            <p:ph type="title" idx="5"/>
          </p:nvPr>
        </p:nvSpPr>
        <p:spPr>
          <a:xfrm>
            <a:off x="1950775" y="4969925"/>
            <a:ext cx="4007400" cy="525000"/>
          </a:xfrm>
          <a:prstGeom prst="rect">
            <a:avLst/>
          </a:prstGeom>
        </p:spPr>
        <p:txBody>
          <a:bodyPr spcFirstLastPara="1" wrap="square" lIns="91425" tIns="45700" rIns="91425" bIns="45700" anchor="t" anchorCtr="0">
            <a:noAutofit/>
          </a:bodyPr>
          <a:lstStyle>
            <a:lvl1pPr lvl="0" algn="ctr" rtl="0">
              <a:spcBef>
                <a:spcPts val="0"/>
              </a:spcBef>
              <a:spcAft>
                <a:spcPts val="0"/>
              </a:spcAft>
              <a:buClr>
                <a:schemeClr val="accent3"/>
              </a:buClr>
              <a:buSzPts val="3300"/>
              <a:buNone/>
              <a:defRPr sz="3300">
                <a:solidFill>
                  <a:schemeClr val="accent3"/>
                </a:solidFill>
                <a:latin typeface="Roboto"/>
                <a:ea typeface="Roboto"/>
                <a:cs typeface="Roboto"/>
                <a:sym typeface="Roboto"/>
              </a:defRPr>
            </a:lvl1pPr>
            <a:lvl2pPr lvl="1" algn="ctr" rtl="0">
              <a:spcBef>
                <a:spcPts val="0"/>
              </a:spcBef>
              <a:spcAft>
                <a:spcPts val="0"/>
              </a:spcAft>
              <a:buSzPts val="1400"/>
              <a:buNone/>
              <a:defRPr>
                <a:latin typeface="Roboto"/>
                <a:ea typeface="Roboto"/>
                <a:cs typeface="Roboto"/>
                <a:sym typeface="Roboto"/>
              </a:defRPr>
            </a:lvl2pPr>
            <a:lvl3pPr lvl="2" algn="ctr" rtl="0">
              <a:spcBef>
                <a:spcPts val="0"/>
              </a:spcBef>
              <a:spcAft>
                <a:spcPts val="0"/>
              </a:spcAft>
              <a:buSzPts val="1400"/>
              <a:buNone/>
              <a:defRPr>
                <a:latin typeface="Roboto"/>
                <a:ea typeface="Roboto"/>
                <a:cs typeface="Roboto"/>
                <a:sym typeface="Roboto"/>
              </a:defRPr>
            </a:lvl3pPr>
            <a:lvl4pPr lvl="3" algn="ctr" rtl="0">
              <a:spcBef>
                <a:spcPts val="0"/>
              </a:spcBef>
              <a:spcAft>
                <a:spcPts val="0"/>
              </a:spcAft>
              <a:buSzPts val="1400"/>
              <a:buNone/>
              <a:defRPr>
                <a:latin typeface="Roboto"/>
                <a:ea typeface="Roboto"/>
                <a:cs typeface="Roboto"/>
                <a:sym typeface="Roboto"/>
              </a:defRPr>
            </a:lvl4pPr>
            <a:lvl5pPr lvl="4" algn="ctr" rtl="0">
              <a:spcBef>
                <a:spcPts val="0"/>
              </a:spcBef>
              <a:spcAft>
                <a:spcPts val="0"/>
              </a:spcAft>
              <a:buSzPts val="1400"/>
              <a:buNone/>
              <a:defRPr>
                <a:latin typeface="Roboto"/>
                <a:ea typeface="Roboto"/>
                <a:cs typeface="Roboto"/>
                <a:sym typeface="Roboto"/>
              </a:defRPr>
            </a:lvl5pPr>
            <a:lvl6pPr lvl="5" algn="ctr" rtl="0">
              <a:spcBef>
                <a:spcPts val="0"/>
              </a:spcBef>
              <a:spcAft>
                <a:spcPts val="0"/>
              </a:spcAft>
              <a:buSzPts val="1400"/>
              <a:buNone/>
              <a:defRPr>
                <a:latin typeface="Roboto"/>
                <a:ea typeface="Roboto"/>
                <a:cs typeface="Roboto"/>
                <a:sym typeface="Roboto"/>
              </a:defRPr>
            </a:lvl6pPr>
            <a:lvl7pPr lvl="6" algn="ctr" rtl="0">
              <a:spcBef>
                <a:spcPts val="0"/>
              </a:spcBef>
              <a:spcAft>
                <a:spcPts val="0"/>
              </a:spcAft>
              <a:buSzPts val="1400"/>
              <a:buNone/>
              <a:defRPr>
                <a:latin typeface="Roboto"/>
                <a:ea typeface="Roboto"/>
                <a:cs typeface="Roboto"/>
                <a:sym typeface="Roboto"/>
              </a:defRPr>
            </a:lvl7pPr>
            <a:lvl8pPr lvl="7" algn="ctr" rtl="0">
              <a:spcBef>
                <a:spcPts val="0"/>
              </a:spcBef>
              <a:spcAft>
                <a:spcPts val="0"/>
              </a:spcAft>
              <a:buSzPts val="1400"/>
              <a:buNone/>
              <a:defRPr>
                <a:latin typeface="Roboto"/>
                <a:ea typeface="Roboto"/>
                <a:cs typeface="Roboto"/>
                <a:sym typeface="Roboto"/>
              </a:defRPr>
            </a:lvl8pPr>
            <a:lvl9pPr lvl="8" algn="ctr" rtl="0">
              <a:spcBef>
                <a:spcPts val="0"/>
              </a:spcBef>
              <a:spcAft>
                <a:spcPts val="0"/>
              </a:spcAft>
              <a:buSzPts val="1400"/>
              <a:buNone/>
              <a:defRPr>
                <a:latin typeface="Roboto"/>
                <a:ea typeface="Roboto"/>
                <a:cs typeface="Roboto"/>
                <a:sym typeface="Roboto"/>
              </a:defRPr>
            </a:lvl9pPr>
          </a:lstStyle>
          <a:p>
            <a:endParaRPr/>
          </a:p>
        </p:txBody>
      </p:sp>
      <p:sp>
        <p:nvSpPr>
          <p:cNvPr id="184" name="Google Shape;184;p27"/>
          <p:cNvSpPr txBox="1">
            <a:spLocks noGrp="1"/>
          </p:cNvSpPr>
          <p:nvPr>
            <p:ph type="title" idx="6"/>
          </p:nvPr>
        </p:nvSpPr>
        <p:spPr>
          <a:xfrm>
            <a:off x="1950775" y="5494925"/>
            <a:ext cx="4007400" cy="525000"/>
          </a:xfrm>
          <a:prstGeom prst="rect">
            <a:avLst/>
          </a:prstGeom>
        </p:spPr>
        <p:txBody>
          <a:bodyPr spcFirstLastPara="1" wrap="square" lIns="91425" tIns="45700" rIns="91425" bIns="45700" anchor="t" anchorCtr="0">
            <a:noAutofit/>
          </a:bodyPr>
          <a:lstStyle>
            <a:lvl1pPr lvl="0" algn="ctr" rtl="0">
              <a:spcBef>
                <a:spcPts val="0"/>
              </a:spcBef>
              <a:spcAft>
                <a:spcPts val="0"/>
              </a:spcAft>
              <a:buClr>
                <a:schemeClr val="lt1"/>
              </a:buClr>
              <a:buSzPts val="2600"/>
              <a:buNone/>
              <a:defRPr sz="2600" b="0">
                <a:solidFill>
                  <a:schemeClr val="lt1"/>
                </a:solidFill>
                <a:latin typeface="Roboto"/>
                <a:ea typeface="Roboto"/>
                <a:cs typeface="Roboto"/>
                <a:sym typeface="Roboto"/>
              </a:defRPr>
            </a:lvl1pPr>
            <a:lvl2pPr lvl="1" algn="ctr" rtl="0">
              <a:spcBef>
                <a:spcPts val="0"/>
              </a:spcBef>
              <a:spcAft>
                <a:spcPts val="0"/>
              </a:spcAft>
              <a:buSzPts val="1400"/>
              <a:buNone/>
              <a:defRPr>
                <a:latin typeface="Roboto"/>
                <a:ea typeface="Roboto"/>
                <a:cs typeface="Roboto"/>
                <a:sym typeface="Roboto"/>
              </a:defRPr>
            </a:lvl2pPr>
            <a:lvl3pPr lvl="2" algn="ctr" rtl="0">
              <a:spcBef>
                <a:spcPts val="0"/>
              </a:spcBef>
              <a:spcAft>
                <a:spcPts val="0"/>
              </a:spcAft>
              <a:buSzPts val="1400"/>
              <a:buNone/>
              <a:defRPr>
                <a:latin typeface="Roboto"/>
                <a:ea typeface="Roboto"/>
                <a:cs typeface="Roboto"/>
                <a:sym typeface="Roboto"/>
              </a:defRPr>
            </a:lvl3pPr>
            <a:lvl4pPr lvl="3" algn="ctr" rtl="0">
              <a:spcBef>
                <a:spcPts val="0"/>
              </a:spcBef>
              <a:spcAft>
                <a:spcPts val="0"/>
              </a:spcAft>
              <a:buSzPts val="1400"/>
              <a:buNone/>
              <a:defRPr>
                <a:latin typeface="Roboto"/>
                <a:ea typeface="Roboto"/>
                <a:cs typeface="Roboto"/>
                <a:sym typeface="Roboto"/>
              </a:defRPr>
            </a:lvl4pPr>
            <a:lvl5pPr lvl="4" algn="ctr" rtl="0">
              <a:spcBef>
                <a:spcPts val="0"/>
              </a:spcBef>
              <a:spcAft>
                <a:spcPts val="0"/>
              </a:spcAft>
              <a:buSzPts val="1400"/>
              <a:buNone/>
              <a:defRPr>
                <a:latin typeface="Roboto"/>
                <a:ea typeface="Roboto"/>
                <a:cs typeface="Roboto"/>
                <a:sym typeface="Roboto"/>
              </a:defRPr>
            </a:lvl5pPr>
            <a:lvl6pPr lvl="5" algn="ctr" rtl="0">
              <a:spcBef>
                <a:spcPts val="0"/>
              </a:spcBef>
              <a:spcAft>
                <a:spcPts val="0"/>
              </a:spcAft>
              <a:buSzPts val="1400"/>
              <a:buNone/>
              <a:defRPr>
                <a:latin typeface="Roboto"/>
                <a:ea typeface="Roboto"/>
                <a:cs typeface="Roboto"/>
                <a:sym typeface="Roboto"/>
              </a:defRPr>
            </a:lvl6pPr>
            <a:lvl7pPr lvl="6" algn="ctr" rtl="0">
              <a:spcBef>
                <a:spcPts val="0"/>
              </a:spcBef>
              <a:spcAft>
                <a:spcPts val="0"/>
              </a:spcAft>
              <a:buSzPts val="1400"/>
              <a:buNone/>
              <a:defRPr>
                <a:latin typeface="Roboto"/>
                <a:ea typeface="Roboto"/>
                <a:cs typeface="Roboto"/>
                <a:sym typeface="Roboto"/>
              </a:defRPr>
            </a:lvl7pPr>
            <a:lvl8pPr lvl="7" algn="ctr" rtl="0">
              <a:spcBef>
                <a:spcPts val="0"/>
              </a:spcBef>
              <a:spcAft>
                <a:spcPts val="0"/>
              </a:spcAft>
              <a:buSzPts val="1400"/>
              <a:buNone/>
              <a:defRPr>
                <a:latin typeface="Roboto"/>
                <a:ea typeface="Roboto"/>
                <a:cs typeface="Roboto"/>
                <a:sym typeface="Roboto"/>
              </a:defRPr>
            </a:lvl8pPr>
            <a:lvl9pPr lvl="8" algn="ctr" rtl="0">
              <a:spcBef>
                <a:spcPts val="0"/>
              </a:spcBef>
              <a:spcAft>
                <a:spcPts val="0"/>
              </a:spcAft>
              <a:buSzPts val="1400"/>
              <a:buNone/>
              <a:defRPr>
                <a:latin typeface="Roboto"/>
                <a:ea typeface="Roboto"/>
                <a:cs typeface="Roboto"/>
                <a:sym typeface="Roboto"/>
              </a:defRPr>
            </a:lvl9pPr>
          </a:lstStyle>
          <a:p>
            <a:endParaRPr/>
          </a:p>
        </p:txBody>
      </p:sp>
      <p:sp>
        <p:nvSpPr>
          <p:cNvPr id="185" name="Google Shape;185;p27"/>
          <p:cNvSpPr txBox="1">
            <a:spLocks noGrp="1"/>
          </p:cNvSpPr>
          <p:nvPr>
            <p:ph type="title" idx="7"/>
          </p:nvPr>
        </p:nvSpPr>
        <p:spPr>
          <a:xfrm>
            <a:off x="6233075" y="4969925"/>
            <a:ext cx="4007400" cy="525000"/>
          </a:xfrm>
          <a:prstGeom prst="rect">
            <a:avLst/>
          </a:prstGeom>
        </p:spPr>
        <p:txBody>
          <a:bodyPr spcFirstLastPara="1" wrap="square" lIns="91425" tIns="45700" rIns="91425" bIns="45700" anchor="t" anchorCtr="0">
            <a:noAutofit/>
          </a:bodyPr>
          <a:lstStyle>
            <a:lvl1pPr lvl="0" algn="ctr" rtl="0">
              <a:spcBef>
                <a:spcPts val="0"/>
              </a:spcBef>
              <a:spcAft>
                <a:spcPts val="0"/>
              </a:spcAft>
              <a:buClr>
                <a:schemeClr val="accent3"/>
              </a:buClr>
              <a:buSzPts val="3300"/>
              <a:buNone/>
              <a:defRPr sz="3300">
                <a:solidFill>
                  <a:schemeClr val="accent3"/>
                </a:solidFill>
                <a:latin typeface="Roboto"/>
                <a:ea typeface="Roboto"/>
                <a:cs typeface="Roboto"/>
                <a:sym typeface="Roboto"/>
              </a:defRPr>
            </a:lvl1pPr>
            <a:lvl2pPr lvl="1" algn="ctr" rtl="0">
              <a:spcBef>
                <a:spcPts val="0"/>
              </a:spcBef>
              <a:spcAft>
                <a:spcPts val="0"/>
              </a:spcAft>
              <a:buSzPts val="1400"/>
              <a:buNone/>
              <a:defRPr>
                <a:latin typeface="Roboto"/>
                <a:ea typeface="Roboto"/>
                <a:cs typeface="Roboto"/>
                <a:sym typeface="Roboto"/>
              </a:defRPr>
            </a:lvl2pPr>
            <a:lvl3pPr lvl="2" algn="ctr" rtl="0">
              <a:spcBef>
                <a:spcPts val="0"/>
              </a:spcBef>
              <a:spcAft>
                <a:spcPts val="0"/>
              </a:spcAft>
              <a:buSzPts val="1400"/>
              <a:buNone/>
              <a:defRPr>
                <a:latin typeface="Roboto"/>
                <a:ea typeface="Roboto"/>
                <a:cs typeface="Roboto"/>
                <a:sym typeface="Roboto"/>
              </a:defRPr>
            </a:lvl3pPr>
            <a:lvl4pPr lvl="3" algn="ctr" rtl="0">
              <a:spcBef>
                <a:spcPts val="0"/>
              </a:spcBef>
              <a:spcAft>
                <a:spcPts val="0"/>
              </a:spcAft>
              <a:buSzPts val="1400"/>
              <a:buNone/>
              <a:defRPr>
                <a:latin typeface="Roboto"/>
                <a:ea typeface="Roboto"/>
                <a:cs typeface="Roboto"/>
                <a:sym typeface="Roboto"/>
              </a:defRPr>
            </a:lvl4pPr>
            <a:lvl5pPr lvl="4" algn="ctr" rtl="0">
              <a:spcBef>
                <a:spcPts val="0"/>
              </a:spcBef>
              <a:spcAft>
                <a:spcPts val="0"/>
              </a:spcAft>
              <a:buSzPts val="1400"/>
              <a:buNone/>
              <a:defRPr>
                <a:latin typeface="Roboto"/>
                <a:ea typeface="Roboto"/>
                <a:cs typeface="Roboto"/>
                <a:sym typeface="Roboto"/>
              </a:defRPr>
            </a:lvl5pPr>
            <a:lvl6pPr lvl="5" algn="ctr" rtl="0">
              <a:spcBef>
                <a:spcPts val="0"/>
              </a:spcBef>
              <a:spcAft>
                <a:spcPts val="0"/>
              </a:spcAft>
              <a:buSzPts val="1400"/>
              <a:buNone/>
              <a:defRPr>
                <a:latin typeface="Roboto"/>
                <a:ea typeface="Roboto"/>
                <a:cs typeface="Roboto"/>
                <a:sym typeface="Roboto"/>
              </a:defRPr>
            </a:lvl6pPr>
            <a:lvl7pPr lvl="6" algn="ctr" rtl="0">
              <a:spcBef>
                <a:spcPts val="0"/>
              </a:spcBef>
              <a:spcAft>
                <a:spcPts val="0"/>
              </a:spcAft>
              <a:buSzPts val="1400"/>
              <a:buNone/>
              <a:defRPr>
                <a:latin typeface="Roboto"/>
                <a:ea typeface="Roboto"/>
                <a:cs typeface="Roboto"/>
                <a:sym typeface="Roboto"/>
              </a:defRPr>
            </a:lvl7pPr>
            <a:lvl8pPr lvl="7" algn="ctr" rtl="0">
              <a:spcBef>
                <a:spcPts val="0"/>
              </a:spcBef>
              <a:spcAft>
                <a:spcPts val="0"/>
              </a:spcAft>
              <a:buSzPts val="1400"/>
              <a:buNone/>
              <a:defRPr>
                <a:latin typeface="Roboto"/>
                <a:ea typeface="Roboto"/>
                <a:cs typeface="Roboto"/>
                <a:sym typeface="Roboto"/>
              </a:defRPr>
            </a:lvl8pPr>
            <a:lvl9pPr lvl="8" algn="ctr" rtl="0">
              <a:spcBef>
                <a:spcPts val="0"/>
              </a:spcBef>
              <a:spcAft>
                <a:spcPts val="0"/>
              </a:spcAft>
              <a:buSzPts val="1400"/>
              <a:buNone/>
              <a:defRPr>
                <a:latin typeface="Roboto"/>
                <a:ea typeface="Roboto"/>
                <a:cs typeface="Roboto"/>
                <a:sym typeface="Roboto"/>
              </a:defRPr>
            </a:lvl9pPr>
          </a:lstStyle>
          <a:p>
            <a:endParaRPr/>
          </a:p>
        </p:txBody>
      </p:sp>
      <p:sp>
        <p:nvSpPr>
          <p:cNvPr id="186" name="Google Shape;186;p27"/>
          <p:cNvSpPr txBox="1">
            <a:spLocks noGrp="1"/>
          </p:cNvSpPr>
          <p:nvPr>
            <p:ph type="title" idx="8"/>
          </p:nvPr>
        </p:nvSpPr>
        <p:spPr>
          <a:xfrm>
            <a:off x="6233075" y="5494925"/>
            <a:ext cx="4007400" cy="525000"/>
          </a:xfrm>
          <a:prstGeom prst="rect">
            <a:avLst/>
          </a:prstGeom>
        </p:spPr>
        <p:txBody>
          <a:bodyPr spcFirstLastPara="1" wrap="square" lIns="91425" tIns="45700" rIns="91425" bIns="45700" anchor="t" anchorCtr="0">
            <a:noAutofit/>
          </a:bodyPr>
          <a:lstStyle>
            <a:lvl1pPr lvl="0" algn="ctr" rtl="0">
              <a:spcBef>
                <a:spcPts val="0"/>
              </a:spcBef>
              <a:spcAft>
                <a:spcPts val="0"/>
              </a:spcAft>
              <a:buClr>
                <a:schemeClr val="lt1"/>
              </a:buClr>
              <a:buSzPts val="2600"/>
              <a:buNone/>
              <a:defRPr sz="2600" b="0">
                <a:solidFill>
                  <a:schemeClr val="lt1"/>
                </a:solidFill>
                <a:latin typeface="Roboto"/>
                <a:ea typeface="Roboto"/>
                <a:cs typeface="Roboto"/>
                <a:sym typeface="Roboto"/>
              </a:defRPr>
            </a:lvl1pPr>
            <a:lvl2pPr lvl="1" algn="ctr" rtl="0">
              <a:spcBef>
                <a:spcPts val="0"/>
              </a:spcBef>
              <a:spcAft>
                <a:spcPts val="0"/>
              </a:spcAft>
              <a:buSzPts val="1400"/>
              <a:buNone/>
              <a:defRPr>
                <a:latin typeface="Roboto"/>
                <a:ea typeface="Roboto"/>
                <a:cs typeface="Roboto"/>
                <a:sym typeface="Roboto"/>
              </a:defRPr>
            </a:lvl2pPr>
            <a:lvl3pPr lvl="2" algn="ctr" rtl="0">
              <a:spcBef>
                <a:spcPts val="0"/>
              </a:spcBef>
              <a:spcAft>
                <a:spcPts val="0"/>
              </a:spcAft>
              <a:buSzPts val="1400"/>
              <a:buNone/>
              <a:defRPr>
                <a:latin typeface="Roboto"/>
                <a:ea typeface="Roboto"/>
                <a:cs typeface="Roboto"/>
                <a:sym typeface="Roboto"/>
              </a:defRPr>
            </a:lvl3pPr>
            <a:lvl4pPr lvl="3" algn="ctr" rtl="0">
              <a:spcBef>
                <a:spcPts val="0"/>
              </a:spcBef>
              <a:spcAft>
                <a:spcPts val="0"/>
              </a:spcAft>
              <a:buSzPts val="1400"/>
              <a:buNone/>
              <a:defRPr>
                <a:latin typeface="Roboto"/>
                <a:ea typeface="Roboto"/>
                <a:cs typeface="Roboto"/>
                <a:sym typeface="Roboto"/>
              </a:defRPr>
            </a:lvl4pPr>
            <a:lvl5pPr lvl="4" algn="ctr" rtl="0">
              <a:spcBef>
                <a:spcPts val="0"/>
              </a:spcBef>
              <a:spcAft>
                <a:spcPts val="0"/>
              </a:spcAft>
              <a:buSzPts val="1400"/>
              <a:buNone/>
              <a:defRPr>
                <a:latin typeface="Roboto"/>
                <a:ea typeface="Roboto"/>
                <a:cs typeface="Roboto"/>
                <a:sym typeface="Roboto"/>
              </a:defRPr>
            </a:lvl5pPr>
            <a:lvl6pPr lvl="5" algn="ctr" rtl="0">
              <a:spcBef>
                <a:spcPts val="0"/>
              </a:spcBef>
              <a:spcAft>
                <a:spcPts val="0"/>
              </a:spcAft>
              <a:buSzPts val="1400"/>
              <a:buNone/>
              <a:defRPr>
                <a:latin typeface="Roboto"/>
                <a:ea typeface="Roboto"/>
                <a:cs typeface="Roboto"/>
                <a:sym typeface="Roboto"/>
              </a:defRPr>
            </a:lvl6pPr>
            <a:lvl7pPr lvl="6" algn="ctr" rtl="0">
              <a:spcBef>
                <a:spcPts val="0"/>
              </a:spcBef>
              <a:spcAft>
                <a:spcPts val="0"/>
              </a:spcAft>
              <a:buSzPts val="1400"/>
              <a:buNone/>
              <a:defRPr>
                <a:latin typeface="Roboto"/>
                <a:ea typeface="Roboto"/>
                <a:cs typeface="Roboto"/>
                <a:sym typeface="Roboto"/>
              </a:defRPr>
            </a:lvl7pPr>
            <a:lvl8pPr lvl="7" algn="ctr" rtl="0">
              <a:spcBef>
                <a:spcPts val="0"/>
              </a:spcBef>
              <a:spcAft>
                <a:spcPts val="0"/>
              </a:spcAft>
              <a:buSzPts val="1400"/>
              <a:buNone/>
              <a:defRPr>
                <a:latin typeface="Roboto"/>
                <a:ea typeface="Roboto"/>
                <a:cs typeface="Roboto"/>
                <a:sym typeface="Roboto"/>
              </a:defRPr>
            </a:lvl8pPr>
            <a:lvl9pPr lvl="8" algn="ctr" rtl="0">
              <a:spcBef>
                <a:spcPts val="0"/>
              </a:spcBef>
              <a:spcAft>
                <a:spcPts val="0"/>
              </a:spcAft>
              <a:buSzPts val="1400"/>
              <a:buNone/>
              <a:defRPr>
                <a:latin typeface="Roboto"/>
                <a:ea typeface="Roboto"/>
                <a:cs typeface="Roboto"/>
                <a:sym typeface="Roboto"/>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Presenter 3">
  <p:cSld name="CUSTOM_1_2">
    <p:spTree>
      <p:nvGrpSpPr>
        <p:cNvPr id="1" name="Shape 187"/>
        <p:cNvGrpSpPr/>
        <p:nvPr/>
      </p:nvGrpSpPr>
      <p:grpSpPr>
        <a:xfrm>
          <a:off x="0" y="0"/>
          <a:ext cx="0" cy="0"/>
          <a:chOff x="0" y="0"/>
          <a:chExt cx="0" cy="0"/>
        </a:xfrm>
      </p:grpSpPr>
      <p:sp>
        <p:nvSpPr>
          <p:cNvPr id="188" name="Google Shape;188;p28"/>
          <p:cNvSpPr txBox="1">
            <a:spLocks noGrp="1"/>
          </p:cNvSpPr>
          <p:nvPr>
            <p:ph type="title"/>
          </p:nvPr>
        </p:nvSpPr>
        <p:spPr>
          <a:xfrm>
            <a:off x="0" y="365125"/>
            <a:ext cx="12192000" cy="760800"/>
          </a:xfrm>
          <a:prstGeom prst="rect">
            <a:avLst/>
          </a:prstGeom>
        </p:spPr>
        <p:txBody>
          <a:bodyPr spcFirstLastPara="1" wrap="square" lIns="91425" tIns="45700" rIns="91425" bIns="45700" anchor="t" anchorCtr="0">
            <a:noAutofit/>
          </a:bodyPr>
          <a:lstStyle>
            <a:lvl1pPr lvl="0" algn="ctr" rtl="0">
              <a:spcBef>
                <a:spcPts val="0"/>
              </a:spcBef>
              <a:spcAft>
                <a:spcPts val="0"/>
              </a:spcAft>
              <a:buClr>
                <a:schemeClr val="accent2"/>
              </a:buClr>
              <a:buSzPts val="4400"/>
              <a:buFont typeface="Roboto Black"/>
              <a:buNone/>
              <a:defRPr b="0">
                <a:solidFill>
                  <a:schemeClr val="accent2"/>
                </a:solidFill>
                <a:latin typeface="Roboto Black"/>
                <a:ea typeface="Roboto Black"/>
                <a:cs typeface="Roboto Black"/>
                <a:sym typeface="Roboto Black"/>
              </a:defRPr>
            </a:lvl1pPr>
            <a:lvl2pPr lvl="1" algn="ctr" rtl="0">
              <a:spcBef>
                <a:spcPts val="0"/>
              </a:spcBef>
              <a:spcAft>
                <a:spcPts val="0"/>
              </a:spcAft>
              <a:buSzPts val="1400"/>
              <a:buNone/>
              <a:defRPr>
                <a:latin typeface="Roboto"/>
                <a:ea typeface="Roboto"/>
                <a:cs typeface="Roboto"/>
                <a:sym typeface="Roboto"/>
              </a:defRPr>
            </a:lvl2pPr>
            <a:lvl3pPr lvl="2" algn="ctr" rtl="0">
              <a:spcBef>
                <a:spcPts val="0"/>
              </a:spcBef>
              <a:spcAft>
                <a:spcPts val="0"/>
              </a:spcAft>
              <a:buSzPts val="1400"/>
              <a:buNone/>
              <a:defRPr>
                <a:latin typeface="Roboto"/>
                <a:ea typeface="Roboto"/>
                <a:cs typeface="Roboto"/>
                <a:sym typeface="Roboto"/>
              </a:defRPr>
            </a:lvl3pPr>
            <a:lvl4pPr lvl="3" algn="ctr" rtl="0">
              <a:spcBef>
                <a:spcPts val="0"/>
              </a:spcBef>
              <a:spcAft>
                <a:spcPts val="0"/>
              </a:spcAft>
              <a:buSzPts val="1400"/>
              <a:buNone/>
              <a:defRPr>
                <a:latin typeface="Roboto"/>
                <a:ea typeface="Roboto"/>
                <a:cs typeface="Roboto"/>
                <a:sym typeface="Roboto"/>
              </a:defRPr>
            </a:lvl4pPr>
            <a:lvl5pPr lvl="4" algn="ctr" rtl="0">
              <a:spcBef>
                <a:spcPts val="0"/>
              </a:spcBef>
              <a:spcAft>
                <a:spcPts val="0"/>
              </a:spcAft>
              <a:buSzPts val="1400"/>
              <a:buNone/>
              <a:defRPr>
                <a:latin typeface="Roboto"/>
                <a:ea typeface="Roboto"/>
                <a:cs typeface="Roboto"/>
                <a:sym typeface="Roboto"/>
              </a:defRPr>
            </a:lvl5pPr>
            <a:lvl6pPr lvl="5" algn="ctr" rtl="0">
              <a:spcBef>
                <a:spcPts val="0"/>
              </a:spcBef>
              <a:spcAft>
                <a:spcPts val="0"/>
              </a:spcAft>
              <a:buSzPts val="1400"/>
              <a:buNone/>
              <a:defRPr>
                <a:latin typeface="Roboto"/>
                <a:ea typeface="Roboto"/>
                <a:cs typeface="Roboto"/>
                <a:sym typeface="Roboto"/>
              </a:defRPr>
            </a:lvl6pPr>
            <a:lvl7pPr lvl="6" algn="ctr" rtl="0">
              <a:spcBef>
                <a:spcPts val="0"/>
              </a:spcBef>
              <a:spcAft>
                <a:spcPts val="0"/>
              </a:spcAft>
              <a:buSzPts val="1400"/>
              <a:buNone/>
              <a:defRPr>
                <a:latin typeface="Roboto"/>
                <a:ea typeface="Roboto"/>
                <a:cs typeface="Roboto"/>
                <a:sym typeface="Roboto"/>
              </a:defRPr>
            </a:lvl7pPr>
            <a:lvl8pPr lvl="7" algn="ctr" rtl="0">
              <a:spcBef>
                <a:spcPts val="0"/>
              </a:spcBef>
              <a:spcAft>
                <a:spcPts val="0"/>
              </a:spcAft>
              <a:buSzPts val="1400"/>
              <a:buNone/>
              <a:defRPr>
                <a:latin typeface="Roboto"/>
                <a:ea typeface="Roboto"/>
                <a:cs typeface="Roboto"/>
                <a:sym typeface="Roboto"/>
              </a:defRPr>
            </a:lvl8pPr>
            <a:lvl9pPr lvl="8" algn="ctr" rtl="0">
              <a:spcBef>
                <a:spcPts val="0"/>
              </a:spcBef>
              <a:spcAft>
                <a:spcPts val="0"/>
              </a:spcAft>
              <a:buSzPts val="1400"/>
              <a:buNone/>
              <a:defRPr>
                <a:latin typeface="Roboto"/>
                <a:ea typeface="Roboto"/>
                <a:cs typeface="Roboto"/>
                <a:sym typeface="Roboto"/>
              </a:defRPr>
            </a:lvl9pPr>
          </a:lstStyle>
          <a:p>
            <a:endParaRPr/>
          </a:p>
        </p:txBody>
      </p:sp>
      <p:sp>
        <p:nvSpPr>
          <p:cNvPr id="189" name="Google Shape;189;p28"/>
          <p:cNvSpPr txBox="1">
            <a:spLocks noGrp="1"/>
          </p:cNvSpPr>
          <p:nvPr>
            <p:ph type="sldNum" idx="12"/>
          </p:nvPr>
        </p:nvSpPr>
        <p:spPr>
          <a:xfrm>
            <a:off x="11633450" y="6333125"/>
            <a:ext cx="500700" cy="5250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US"/>
              <a:t>‹#›</a:t>
            </a:fld>
            <a:endParaRPr/>
          </a:p>
        </p:txBody>
      </p:sp>
      <p:sp>
        <p:nvSpPr>
          <p:cNvPr id="190" name="Google Shape;190;p28"/>
          <p:cNvSpPr/>
          <p:nvPr/>
        </p:nvSpPr>
        <p:spPr>
          <a:xfrm>
            <a:off x="0" y="3607953"/>
            <a:ext cx="12191258" cy="3248921"/>
          </a:xfrm>
          <a:custGeom>
            <a:avLst/>
            <a:gdLst/>
            <a:ahLst/>
            <a:cxnLst/>
            <a:rect l="l" t="t" r="r" b="b"/>
            <a:pathLst>
              <a:path w="2674988" h="949977" extrusionOk="0">
                <a:moveTo>
                  <a:pt x="0" y="0"/>
                </a:moveTo>
                <a:lnTo>
                  <a:pt x="2674988" y="0"/>
                </a:lnTo>
                <a:lnTo>
                  <a:pt x="2674988" y="949977"/>
                </a:lnTo>
                <a:lnTo>
                  <a:pt x="0" y="949977"/>
                </a:lnTo>
                <a:close/>
              </a:path>
            </a:pathLst>
          </a:custGeom>
          <a:solidFill>
            <a:schemeClr val="dk2"/>
          </a:solidFill>
          <a:ln>
            <a:noFill/>
          </a:ln>
        </p:spPr>
      </p:sp>
      <p:sp>
        <p:nvSpPr>
          <p:cNvPr id="191" name="Google Shape;191;p28"/>
          <p:cNvSpPr>
            <a:spLocks noGrp="1"/>
          </p:cNvSpPr>
          <p:nvPr>
            <p:ph type="pic" idx="2"/>
          </p:nvPr>
        </p:nvSpPr>
        <p:spPr>
          <a:xfrm>
            <a:off x="1994713" y="2073000"/>
            <a:ext cx="2523900" cy="2523900"/>
          </a:xfrm>
          <a:prstGeom prst="ellipse">
            <a:avLst/>
          </a:prstGeom>
          <a:noFill/>
          <a:ln w="76200" cap="flat" cmpd="sng">
            <a:solidFill>
              <a:schemeClr val="lt1"/>
            </a:solidFill>
            <a:prstDash val="solid"/>
            <a:round/>
            <a:headEnd type="none" w="sm" len="sm"/>
            <a:tailEnd type="none" w="sm" len="sm"/>
          </a:ln>
        </p:spPr>
      </p:sp>
      <p:sp>
        <p:nvSpPr>
          <p:cNvPr id="192" name="Google Shape;192;p28"/>
          <p:cNvSpPr>
            <a:spLocks noGrp="1"/>
          </p:cNvSpPr>
          <p:nvPr>
            <p:ph type="pic" idx="3"/>
          </p:nvPr>
        </p:nvSpPr>
        <p:spPr>
          <a:xfrm>
            <a:off x="4834038" y="2073000"/>
            <a:ext cx="2523900" cy="2523900"/>
          </a:xfrm>
          <a:prstGeom prst="ellipse">
            <a:avLst/>
          </a:prstGeom>
          <a:noFill/>
          <a:ln w="76200" cap="flat" cmpd="sng">
            <a:solidFill>
              <a:schemeClr val="lt1"/>
            </a:solidFill>
            <a:prstDash val="solid"/>
            <a:round/>
            <a:headEnd type="none" w="sm" len="sm"/>
            <a:tailEnd type="none" w="sm" len="sm"/>
          </a:ln>
        </p:spPr>
      </p:sp>
      <p:sp>
        <p:nvSpPr>
          <p:cNvPr id="193" name="Google Shape;193;p28"/>
          <p:cNvSpPr>
            <a:spLocks noGrp="1"/>
          </p:cNvSpPr>
          <p:nvPr>
            <p:ph type="pic" idx="4"/>
          </p:nvPr>
        </p:nvSpPr>
        <p:spPr>
          <a:xfrm>
            <a:off x="7673363" y="2073000"/>
            <a:ext cx="2523900" cy="2523900"/>
          </a:xfrm>
          <a:prstGeom prst="ellipse">
            <a:avLst/>
          </a:prstGeom>
          <a:noFill/>
          <a:ln w="76200" cap="flat" cmpd="sng">
            <a:solidFill>
              <a:schemeClr val="lt1"/>
            </a:solidFill>
            <a:prstDash val="solid"/>
            <a:round/>
            <a:headEnd type="none" w="sm" len="sm"/>
            <a:tailEnd type="none" w="sm" len="sm"/>
          </a:ln>
        </p:spPr>
      </p:sp>
      <p:sp>
        <p:nvSpPr>
          <p:cNvPr id="194" name="Google Shape;194;p28"/>
          <p:cNvSpPr txBox="1">
            <a:spLocks noGrp="1"/>
          </p:cNvSpPr>
          <p:nvPr>
            <p:ph type="sldNum" idx="5"/>
          </p:nvPr>
        </p:nvSpPr>
        <p:spPr>
          <a:xfrm>
            <a:off x="0" y="6352900"/>
            <a:ext cx="500700" cy="525000"/>
          </a:xfrm>
          <a:prstGeom prst="rect">
            <a:avLst/>
          </a:prstGeom>
          <a:noFill/>
          <a:ln>
            <a:noFill/>
          </a:ln>
        </p:spPr>
        <p:txBody>
          <a:bodyPr spcFirstLastPara="1" wrap="square" lIns="91425" tIns="91425" rIns="91425" bIns="91425" anchor="ctr" anchorCtr="0">
            <a:noAutofit/>
          </a:bodyPr>
          <a:lstStyle>
            <a:lvl1pPr lvl="0" rtl="0">
              <a:buNone/>
              <a:defRPr b="1">
                <a:solidFill>
                  <a:schemeClr val="lt1"/>
                </a:solidFill>
              </a:defRPr>
            </a:lvl1pPr>
            <a:lvl2pPr lvl="1" rtl="0">
              <a:buNone/>
              <a:defRPr b="1">
                <a:solidFill>
                  <a:schemeClr val="lt1"/>
                </a:solidFill>
              </a:defRPr>
            </a:lvl2pPr>
            <a:lvl3pPr lvl="2" rtl="0">
              <a:buNone/>
              <a:defRPr b="1">
                <a:solidFill>
                  <a:schemeClr val="lt1"/>
                </a:solidFill>
              </a:defRPr>
            </a:lvl3pPr>
            <a:lvl4pPr lvl="3" rtl="0">
              <a:buNone/>
              <a:defRPr b="1">
                <a:solidFill>
                  <a:schemeClr val="lt1"/>
                </a:solidFill>
              </a:defRPr>
            </a:lvl4pPr>
            <a:lvl5pPr lvl="4" rtl="0">
              <a:buNone/>
              <a:defRPr b="1">
                <a:solidFill>
                  <a:schemeClr val="lt1"/>
                </a:solidFill>
              </a:defRPr>
            </a:lvl5pPr>
            <a:lvl6pPr lvl="5" rtl="0">
              <a:buNone/>
              <a:defRPr b="1">
                <a:solidFill>
                  <a:schemeClr val="lt1"/>
                </a:solidFill>
              </a:defRPr>
            </a:lvl6pPr>
            <a:lvl7pPr lvl="6" rtl="0">
              <a:buNone/>
              <a:defRPr b="1">
                <a:solidFill>
                  <a:schemeClr val="lt1"/>
                </a:solidFill>
              </a:defRPr>
            </a:lvl7pPr>
            <a:lvl8pPr lvl="7" rtl="0">
              <a:buNone/>
              <a:defRPr b="1">
                <a:solidFill>
                  <a:schemeClr val="lt1"/>
                </a:solidFill>
              </a:defRPr>
            </a:lvl8pPr>
            <a:lvl9pPr lvl="8" rtl="0">
              <a:buNone/>
              <a:defRPr b="1">
                <a:solidFill>
                  <a:schemeClr val="lt1"/>
                </a:solidFill>
              </a:defRPr>
            </a:lvl9pPr>
          </a:lstStyle>
          <a:p>
            <a:pPr marL="0" lvl="0" indent="0" algn="l" rtl="0">
              <a:spcBef>
                <a:spcPts val="0"/>
              </a:spcBef>
              <a:spcAft>
                <a:spcPts val="0"/>
              </a:spcAft>
              <a:buNone/>
            </a:pPr>
            <a:fld id="{00000000-1234-1234-1234-123412341234}" type="slidenum">
              <a:rPr lang="en-US"/>
              <a:t>‹#›</a:t>
            </a:fld>
            <a:endParaRPr/>
          </a:p>
        </p:txBody>
      </p:sp>
      <p:sp>
        <p:nvSpPr>
          <p:cNvPr id="195" name="Google Shape;195;p28"/>
          <p:cNvSpPr txBox="1">
            <a:spLocks noGrp="1"/>
          </p:cNvSpPr>
          <p:nvPr>
            <p:ph type="title" idx="6"/>
          </p:nvPr>
        </p:nvSpPr>
        <p:spPr>
          <a:xfrm>
            <a:off x="4718850" y="4969925"/>
            <a:ext cx="2754300" cy="525000"/>
          </a:xfrm>
          <a:prstGeom prst="rect">
            <a:avLst/>
          </a:prstGeom>
        </p:spPr>
        <p:txBody>
          <a:bodyPr spcFirstLastPara="1" wrap="square" lIns="91425" tIns="45700" rIns="91425" bIns="45700" anchor="t" anchorCtr="0">
            <a:noAutofit/>
          </a:bodyPr>
          <a:lstStyle>
            <a:lvl1pPr lvl="0" algn="ctr" rtl="0">
              <a:spcBef>
                <a:spcPts val="0"/>
              </a:spcBef>
              <a:spcAft>
                <a:spcPts val="0"/>
              </a:spcAft>
              <a:buClr>
                <a:schemeClr val="accent3"/>
              </a:buClr>
              <a:buSzPts val="2500"/>
              <a:buNone/>
              <a:defRPr sz="2500">
                <a:solidFill>
                  <a:schemeClr val="accent3"/>
                </a:solidFill>
                <a:latin typeface="Roboto"/>
                <a:ea typeface="Roboto"/>
                <a:cs typeface="Roboto"/>
                <a:sym typeface="Roboto"/>
              </a:defRPr>
            </a:lvl1pPr>
            <a:lvl2pPr lvl="1" algn="ctr" rtl="0">
              <a:spcBef>
                <a:spcPts val="0"/>
              </a:spcBef>
              <a:spcAft>
                <a:spcPts val="0"/>
              </a:spcAft>
              <a:buSzPts val="600"/>
              <a:buNone/>
              <a:defRPr sz="1000">
                <a:latin typeface="Roboto"/>
                <a:ea typeface="Roboto"/>
                <a:cs typeface="Roboto"/>
                <a:sym typeface="Roboto"/>
              </a:defRPr>
            </a:lvl2pPr>
            <a:lvl3pPr lvl="2" algn="ctr" rtl="0">
              <a:spcBef>
                <a:spcPts val="0"/>
              </a:spcBef>
              <a:spcAft>
                <a:spcPts val="0"/>
              </a:spcAft>
              <a:buSzPts val="600"/>
              <a:buNone/>
              <a:defRPr sz="1000">
                <a:latin typeface="Roboto"/>
                <a:ea typeface="Roboto"/>
                <a:cs typeface="Roboto"/>
                <a:sym typeface="Roboto"/>
              </a:defRPr>
            </a:lvl3pPr>
            <a:lvl4pPr lvl="3" algn="ctr" rtl="0">
              <a:spcBef>
                <a:spcPts val="0"/>
              </a:spcBef>
              <a:spcAft>
                <a:spcPts val="0"/>
              </a:spcAft>
              <a:buSzPts val="600"/>
              <a:buNone/>
              <a:defRPr sz="1000">
                <a:latin typeface="Roboto"/>
                <a:ea typeface="Roboto"/>
                <a:cs typeface="Roboto"/>
                <a:sym typeface="Roboto"/>
              </a:defRPr>
            </a:lvl4pPr>
            <a:lvl5pPr lvl="4" algn="ctr" rtl="0">
              <a:spcBef>
                <a:spcPts val="0"/>
              </a:spcBef>
              <a:spcAft>
                <a:spcPts val="0"/>
              </a:spcAft>
              <a:buSzPts val="600"/>
              <a:buNone/>
              <a:defRPr sz="1000">
                <a:latin typeface="Roboto"/>
                <a:ea typeface="Roboto"/>
                <a:cs typeface="Roboto"/>
                <a:sym typeface="Roboto"/>
              </a:defRPr>
            </a:lvl5pPr>
            <a:lvl6pPr lvl="5" algn="ctr" rtl="0">
              <a:spcBef>
                <a:spcPts val="0"/>
              </a:spcBef>
              <a:spcAft>
                <a:spcPts val="0"/>
              </a:spcAft>
              <a:buSzPts val="600"/>
              <a:buNone/>
              <a:defRPr sz="1000">
                <a:latin typeface="Roboto"/>
                <a:ea typeface="Roboto"/>
                <a:cs typeface="Roboto"/>
                <a:sym typeface="Roboto"/>
              </a:defRPr>
            </a:lvl6pPr>
            <a:lvl7pPr lvl="6" algn="ctr" rtl="0">
              <a:spcBef>
                <a:spcPts val="0"/>
              </a:spcBef>
              <a:spcAft>
                <a:spcPts val="0"/>
              </a:spcAft>
              <a:buSzPts val="600"/>
              <a:buNone/>
              <a:defRPr sz="1000">
                <a:latin typeface="Roboto"/>
                <a:ea typeface="Roboto"/>
                <a:cs typeface="Roboto"/>
                <a:sym typeface="Roboto"/>
              </a:defRPr>
            </a:lvl7pPr>
            <a:lvl8pPr lvl="7" algn="ctr" rtl="0">
              <a:spcBef>
                <a:spcPts val="0"/>
              </a:spcBef>
              <a:spcAft>
                <a:spcPts val="0"/>
              </a:spcAft>
              <a:buSzPts val="600"/>
              <a:buNone/>
              <a:defRPr sz="1000">
                <a:latin typeface="Roboto"/>
                <a:ea typeface="Roboto"/>
                <a:cs typeface="Roboto"/>
                <a:sym typeface="Roboto"/>
              </a:defRPr>
            </a:lvl8pPr>
            <a:lvl9pPr lvl="8" algn="ctr" rtl="0">
              <a:spcBef>
                <a:spcPts val="0"/>
              </a:spcBef>
              <a:spcAft>
                <a:spcPts val="0"/>
              </a:spcAft>
              <a:buSzPts val="600"/>
              <a:buNone/>
              <a:defRPr sz="1000">
                <a:latin typeface="Roboto"/>
                <a:ea typeface="Roboto"/>
                <a:cs typeface="Roboto"/>
                <a:sym typeface="Roboto"/>
              </a:defRPr>
            </a:lvl9pPr>
          </a:lstStyle>
          <a:p>
            <a:endParaRPr/>
          </a:p>
        </p:txBody>
      </p:sp>
      <p:sp>
        <p:nvSpPr>
          <p:cNvPr id="196" name="Google Shape;196;p28"/>
          <p:cNvSpPr txBox="1">
            <a:spLocks noGrp="1"/>
          </p:cNvSpPr>
          <p:nvPr>
            <p:ph type="title" idx="7"/>
          </p:nvPr>
        </p:nvSpPr>
        <p:spPr>
          <a:xfrm>
            <a:off x="4718850" y="5494925"/>
            <a:ext cx="2754300" cy="525000"/>
          </a:xfrm>
          <a:prstGeom prst="rect">
            <a:avLst/>
          </a:prstGeom>
        </p:spPr>
        <p:txBody>
          <a:bodyPr spcFirstLastPara="1" wrap="square" lIns="91425" tIns="45700" rIns="91425" bIns="45700" anchor="t" anchorCtr="0">
            <a:noAutofit/>
          </a:bodyPr>
          <a:lstStyle>
            <a:lvl1pPr lvl="0" algn="ctr" rtl="0">
              <a:spcBef>
                <a:spcPts val="0"/>
              </a:spcBef>
              <a:spcAft>
                <a:spcPts val="0"/>
              </a:spcAft>
              <a:buClr>
                <a:schemeClr val="lt1"/>
              </a:buClr>
              <a:buSzPts val="1800"/>
              <a:buNone/>
              <a:defRPr sz="1800" b="0">
                <a:solidFill>
                  <a:schemeClr val="lt1"/>
                </a:solidFill>
                <a:latin typeface="Roboto"/>
                <a:ea typeface="Roboto"/>
                <a:cs typeface="Roboto"/>
                <a:sym typeface="Roboto"/>
              </a:defRPr>
            </a:lvl1pPr>
            <a:lvl2pPr lvl="1" algn="ctr" rtl="0">
              <a:spcBef>
                <a:spcPts val="0"/>
              </a:spcBef>
              <a:spcAft>
                <a:spcPts val="0"/>
              </a:spcAft>
              <a:buSzPts val="600"/>
              <a:buNone/>
              <a:defRPr sz="1000">
                <a:latin typeface="Roboto"/>
                <a:ea typeface="Roboto"/>
                <a:cs typeface="Roboto"/>
                <a:sym typeface="Roboto"/>
              </a:defRPr>
            </a:lvl2pPr>
            <a:lvl3pPr lvl="2" algn="ctr" rtl="0">
              <a:spcBef>
                <a:spcPts val="0"/>
              </a:spcBef>
              <a:spcAft>
                <a:spcPts val="0"/>
              </a:spcAft>
              <a:buSzPts val="600"/>
              <a:buNone/>
              <a:defRPr sz="1000">
                <a:latin typeface="Roboto"/>
                <a:ea typeface="Roboto"/>
                <a:cs typeface="Roboto"/>
                <a:sym typeface="Roboto"/>
              </a:defRPr>
            </a:lvl3pPr>
            <a:lvl4pPr lvl="3" algn="ctr" rtl="0">
              <a:spcBef>
                <a:spcPts val="0"/>
              </a:spcBef>
              <a:spcAft>
                <a:spcPts val="0"/>
              </a:spcAft>
              <a:buSzPts val="600"/>
              <a:buNone/>
              <a:defRPr sz="1000">
                <a:latin typeface="Roboto"/>
                <a:ea typeface="Roboto"/>
                <a:cs typeface="Roboto"/>
                <a:sym typeface="Roboto"/>
              </a:defRPr>
            </a:lvl4pPr>
            <a:lvl5pPr lvl="4" algn="ctr" rtl="0">
              <a:spcBef>
                <a:spcPts val="0"/>
              </a:spcBef>
              <a:spcAft>
                <a:spcPts val="0"/>
              </a:spcAft>
              <a:buSzPts val="600"/>
              <a:buNone/>
              <a:defRPr sz="1000">
                <a:latin typeface="Roboto"/>
                <a:ea typeface="Roboto"/>
                <a:cs typeface="Roboto"/>
                <a:sym typeface="Roboto"/>
              </a:defRPr>
            </a:lvl5pPr>
            <a:lvl6pPr lvl="5" algn="ctr" rtl="0">
              <a:spcBef>
                <a:spcPts val="0"/>
              </a:spcBef>
              <a:spcAft>
                <a:spcPts val="0"/>
              </a:spcAft>
              <a:buSzPts val="600"/>
              <a:buNone/>
              <a:defRPr sz="1000">
                <a:latin typeface="Roboto"/>
                <a:ea typeface="Roboto"/>
                <a:cs typeface="Roboto"/>
                <a:sym typeface="Roboto"/>
              </a:defRPr>
            </a:lvl6pPr>
            <a:lvl7pPr lvl="6" algn="ctr" rtl="0">
              <a:spcBef>
                <a:spcPts val="0"/>
              </a:spcBef>
              <a:spcAft>
                <a:spcPts val="0"/>
              </a:spcAft>
              <a:buSzPts val="600"/>
              <a:buNone/>
              <a:defRPr sz="1000">
                <a:latin typeface="Roboto"/>
                <a:ea typeface="Roboto"/>
                <a:cs typeface="Roboto"/>
                <a:sym typeface="Roboto"/>
              </a:defRPr>
            </a:lvl7pPr>
            <a:lvl8pPr lvl="7" algn="ctr" rtl="0">
              <a:spcBef>
                <a:spcPts val="0"/>
              </a:spcBef>
              <a:spcAft>
                <a:spcPts val="0"/>
              </a:spcAft>
              <a:buSzPts val="600"/>
              <a:buNone/>
              <a:defRPr sz="1000">
                <a:latin typeface="Roboto"/>
                <a:ea typeface="Roboto"/>
                <a:cs typeface="Roboto"/>
                <a:sym typeface="Roboto"/>
              </a:defRPr>
            </a:lvl8pPr>
            <a:lvl9pPr lvl="8" algn="ctr" rtl="0">
              <a:spcBef>
                <a:spcPts val="0"/>
              </a:spcBef>
              <a:spcAft>
                <a:spcPts val="0"/>
              </a:spcAft>
              <a:buSzPts val="600"/>
              <a:buNone/>
              <a:defRPr sz="1000">
                <a:latin typeface="Roboto"/>
                <a:ea typeface="Roboto"/>
                <a:cs typeface="Roboto"/>
                <a:sym typeface="Roboto"/>
              </a:defRPr>
            </a:lvl9pPr>
          </a:lstStyle>
          <a:p>
            <a:endParaRPr/>
          </a:p>
        </p:txBody>
      </p:sp>
      <p:sp>
        <p:nvSpPr>
          <p:cNvPr id="197" name="Google Shape;197;p28"/>
          <p:cNvSpPr txBox="1">
            <a:spLocks noGrp="1"/>
          </p:cNvSpPr>
          <p:nvPr>
            <p:ph type="title" idx="8"/>
          </p:nvPr>
        </p:nvSpPr>
        <p:spPr>
          <a:xfrm>
            <a:off x="7558175" y="4969925"/>
            <a:ext cx="2754300" cy="525000"/>
          </a:xfrm>
          <a:prstGeom prst="rect">
            <a:avLst/>
          </a:prstGeom>
        </p:spPr>
        <p:txBody>
          <a:bodyPr spcFirstLastPara="1" wrap="square" lIns="91425" tIns="45700" rIns="91425" bIns="45700" anchor="t" anchorCtr="0">
            <a:noAutofit/>
          </a:bodyPr>
          <a:lstStyle>
            <a:lvl1pPr lvl="0" algn="ctr" rtl="0">
              <a:spcBef>
                <a:spcPts val="0"/>
              </a:spcBef>
              <a:spcAft>
                <a:spcPts val="0"/>
              </a:spcAft>
              <a:buClr>
                <a:schemeClr val="accent3"/>
              </a:buClr>
              <a:buSzPts val="2500"/>
              <a:buNone/>
              <a:defRPr sz="2500">
                <a:solidFill>
                  <a:schemeClr val="accent3"/>
                </a:solidFill>
                <a:latin typeface="Roboto"/>
                <a:ea typeface="Roboto"/>
                <a:cs typeface="Roboto"/>
                <a:sym typeface="Roboto"/>
              </a:defRPr>
            </a:lvl1pPr>
            <a:lvl2pPr lvl="1" algn="ctr" rtl="0">
              <a:spcBef>
                <a:spcPts val="0"/>
              </a:spcBef>
              <a:spcAft>
                <a:spcPts val="0"/>
              </a:spcAft>
              <a:buSzPts val="600"/>
              <a:buNone/>
              <a:defRPr sz="1000">
                <a:latin typeface="Roboto"/>
                <a:ea typeface="Roboto"/>
                <a:cs typeface="Roboto"/>
                <a:sym typeface="Roboto"/>
              </a:defRPr>
            </a:lvl2pPr>
            <a:lvl3pPr lvl="2" algn="ctr" rtl="0">
              <a:spcBef>
                <a:spcPts val="0"/>
              </a:spcBef>
              <a:spcAft>
                <a:spcPts val="0"/>
              </a:spcAft>
              <a:buSzPts val="600"/>
              <a:buNone/>
              <a:defRPr sz="1000">
                <a:latin typeface="Roboto"/>
                <a:ea typeface="Roboto"/>
                <a:cs typeface="Roboto"/>
                <a:sym typeface="Roboto"/>
              </a:defRPr>
            </a:lvl3pPr>
            <a:lvl4pPr lvl="3" algn="ctr" rtl="0">
              <a:spcBef>
                <a:spcPts val="0"/>
              </a:spcBef>
              <a:spcAft>
                <a:spcPts val="0"/>
              </a:spcAft>
              <a:buSzPts val="600"/>
              <a:buNone/>
              <a:defRPr sz="1000">
                <a:latin typeface="Roboto"/>
                <a:ea typeface="Roboto"/>
                <a:cs typeface="Roboto"/>
                <a:sym typeface="Roboto"/>
              </a:defRPr>
            </a:lvl4pPr>
            <a:lvl5pPr lvl="4" algn="ctr" rtl="0">
              <a:spcBef>
                <a:spcPts val="0"/>
              </a:spcBef>
              <a:spcAft>
                <a:spcPts val="0"/>
              </a:spcAft>
              <a:buSzPts val="600"/>
              <a:buNone/>
              <a:defRPr sz="1000">
                <a:latin typeface="Roboto"/>
                <a:ea typeface="Roboto"/>
                <a:cs typeface="Roboto"/>
                <a:sym typeface="Roboto"/>
              </a:defRPr>
            </a:lvl5pPr>
            <a:lvl6pPr lvl="5" algn="ctr" rtl="0">
              <a:spcBef>
                <a:spcPts val="0"/>
              </a:spcBef>
              <a:spcAft>
                <a:spcPts val="0"/>
              </a:spcAft>
              <a:buSzPts val="600"/>
              <a:buNone/>
              <a:defRPr sz="1000">
                <a:latin typeface="Roboto"/>
                <a:ea typeface="Roboto"/>
                <a:cs typeface="Roboto"/>
                <a:sym typeface="Roboto"/>
              </a:defRPr>
            </a:lvl6pPr>
            <a:lvl7pPr lvl="6" algn="ctr" rtl="0">
              <a:spcBef>
                <a:spcPts val="0"/>
              </a:spcBef>
              <a:spcAft>
                <a:spcPts val="0"/>
              </a:spcAft>
              <a:buSzPts val="600"/>
              <a:buNone/>
              <a:defRPr sz="1000">
                <a:latin typeface="Roboto"/>
                <a:ea typeface="Roboto"/>
                <a:cs typeface="Roboto"/>
                <a:sym typeface="Roboto"/>
              </a:defRPr>
            </a:lvl7pPr>
            <a:lvl8pPr lvl="7" algn="ctr" rtl="0">
              <a:spcBef>
                <a:spcPts val="0"/>
              </a:spcBef>
              <a:spcAft>
                <a:spcPts val="0"/>
              </a:spcAft>
              <a:buSzPts val="600"/>
              <a:buNone/>
              <a:defRPr sz="1000">
                <a:latin typeface="Roboto"/>
                <a:ea typeface="Roboto"/>
                <a:cs typeface="Roboto"/>
                <a:sym typeface="Roboto"/>
              </a:defRPr>
            </a:lvl8pPr>
            <a:lvl9pPr lvl="8" algn="ctr" rtl="0">
              <a:spcBef>
                <a:spcPts val="0"/>
              </a:spcBef>
              <a:spcAft>
                <a:spcPts val="0"/>
              </a:spcAft>
              <a:buSzPts val="600"/>
              <a:buNone/>
              <a:defRPr sz="1000">
                <a:latin typeface="Roboto"/>
                <a:ea typeface="Roboto"/>
                <a:cs typeface="Roboto"/>
                <a:sym typeface="Roboto"/>
              </a:defRPr>
            </a:lvl9pPr>
          </a:lstStyle>
          <a:p>
            <a:endParaRPr/>
          </a:p>
        </p:txBody>
      </p:sp>
      <p:sp>
        <p:nvSpPr>
          <p:cNvPr id="198" name="Google Shape;198;p28"/>
          <p:cNvSpPr txBox="1">
            <a:spLocks noGrp="1"/>
          </p:cNvSpPr>
          <p:nvPr>
            <p:ph type="title" idx="9"/>
          </p:nvPr>
        </p:nvSpPr>
        <p:spPr>
          <a:xfrm>
            <a:off x="7558175" y="5494925"/>
            <a:ext cx="2754300" cy="525000"/>
          </a:xfrm>
          <a:prstGeom prst="rect">
            <a:avLst/>
          </a:prstGeom>
        </p:spPr>
        <p:txBody>
          <a:bodyPr spcFirstLastPara="1" wrap="square" lIns="91425" tIns="45700" rIns="91425" bIns="45700" anchor="t" anchorCtr="0">
            <a:noAutofit/>
          </a:bodyPr>
          <a:lstStyle>
            <a:lvl1pPr lvl="0" algn="ctr" rtl="0">
              <a:spcBef>
                <a:spcPts val="0"/>
              </a:spcBef>
              <a:spcAft>
                <a:spcPts val="0"/>
              </a:spcAft>
              <a:buClr>
                <a:schemeClr val="lt1"/>
              </a:buClr>
              <a:buSzPts val="1800"/>
              <a:buNone/>
              <a:defRPr sz="1800" b="0">
                <a:solidFill>
                  <a:schemeClr val="lt1"/>
                </a:solidFill>
                <a:latin typeface="Roboto"/>
                <a:ea typeface="Roboto"/>
                <a:cs typeface="Roboto"/>
                <a:sym typeface="Roboto"/>
              </a:defRPr>
            </a:lvl1pPr>
            <a:lvl2pPr lvl="1" algn="ctr" rtl="0">
              <a:spcBef>
                <a:spcPts val="0"/>
              </a:spcBef>
              <a:spcAft>
                <a:spcPts val="0"/>
              </a:spcAft>
              <a:buSzPts val="600"/>
              <a:buNone/>
              <a:defRPr sz="1000">
                <a:latin typeface="Roboto"/>
                <a:ea typeface="Roboto"/>
                <a:cs typeface="Roboto"/>
                <a:sym typeface="Roboto"/>
              </a:defRPr>
            </a:lvl2pPr>
            <a:lvl3pPr lvl="2" algn="ctr" rtl="0">
              <a:spcBef>
                <a:spcPts val="0"/>
              </a:spcBef>
              <a:spcAft>
                <a:spcPts val="0"/>
              </a:spcAft>
              <a:buSzPts val="600"/>
              <a:buNone/>
              <a:defRPr sz="1000">
                <a:latin typeface="Roboto"/>
                <a:ea typeface="Roboto"/>
                <a:cs typeface="Roboto"/>
                <a:sym typeface="Roboto"/>
              </a:defRPr>
            </a:lvl3pPr>
            <a:lvl4pPr lvl="3" algn="ctr" rtl="0">
              <a:spcBef>
                <a:spcPts val="0"/>
              </a:spcBef>
              <a:spcAft>
                <a:spcPts val="0"/>
              </a:spcAft>
              <a:buSzPts val="600"/>
              <a:buNone/>
              <a:defRPr sz="1000">
                <a:latin typeface="Roboto"/>
                <a:ea typeface="Roboto"/>
                <a:cs typeface="Roboto"/>
                <a:sym typeface="Roboto"/>
              </a:defRPr>
            </a:lvl4pPr>
            <a:lvl5pPr lvl="4" algn="ctr" rtl="0">
              <a:spcBef>
                <a:spcPts val="0"/>
              </a:spcBef>
              <a:spcAft>
                <a:spcPts val="0"/>
              </a:spcAft>
              <a:buSzPts val="600"/>
              <a:buNone/>
              <a:defRPr sz="1000">
                <a:latin typeface="Roboto"/>
                <a:ea typeface="Roboto"/>
                <a:cs typeface="Roboto"/>
                <a:sym typeface="Roboto"/>
              </a:defRPr>
            </a:lvl5pPr>
            <a:lvl6pPr lvl="5" algn="ctr" rtl="0">
              <a:spcBef>
                <a:spcPts val="0"/>
              </a:spcBef>
              <a:spcAft>
                <a:spcPts val="0"/>
              </a:spcAft>
              <a:buSzPts val="600"/>
              <a:buNone/>
              <a:defRPr sz="1000">
                <a:latin typeface="Roboto"/>
                <a:ea typeface="Roboto"/>
                <a:cs typeface="Roboto"/>
                <a:sym typeface="Roboto"/>
              </a:defRPr>
            </a:lvl6pPr>
            <a:lvl7pPr lvl="6" algn="ctr" rtl="0">
              <a:spcBef>
                <a:spcPts val="0"/>
              </a:spcBef>
              <a:spcAft>
                <a:spcPts val="0"/>
              </a:spcAft>
              <a:buSzPts val="600"/>
              <a:buNone/>
              <a:defRPr sz="1000">
                <a:latin typeface="Roboto"/>
                <a:ea typeface="Roboto"/>
                <a:cs typeface="Roboto"/>
                <a:sym typeface="Roboto"/>
              </a:defRPr>
            </a:lvl7pPr>
            <a:lvl8pPr lvl="7" algn="ctr" rtl="0">
              <a:spcBef>
                <a:spcPts val="0"/>
              </a:spcBef>
              <a:spcAft>
                <a:spcPts val="0"/>
              </a:spcAft>
              <a:buSzPts val="600"/>
              <a:buNone/>
              <a:defRPr sz="1000">
                <a:latin typeface="Roboto"/>
                <a:ea typeface="Roboto"/>
                <a:cs typeface="Roboto"/>
                <a:sym typeface="Roboto"/>
              </a:defRPr>
            </a:lvl8pPr>
            <a:lvl9pPr lvl="8" algn="ctr" rtl="0">
              <a:spcBef>
                <a:spcPts val="0"/>
              </a:spcBef>
              <a:spcAft>
                <a:spcPts val="0"/>
              </a:spcAft>
              <a:buSzPts val="600"/>
              <a:buNone/>
              <a:defRPr sz="1000">
                <a:latin typeface="Roboto"/>
                <a:ea typeface="Roboto"/>
                <a:cs typeface="Roboto"/>
                <a:sym typeface="Roboto"/>
              </a:defRPr>
            </a:lvl9pPr>
          </a:lstStyle>
          <a:p>
            <a:endParaRPr/>
          </a:p>
        </p:txBody>
      </p:sp>
      <p:sp>
        <p:nvSpPr>
          <p:cNvPr id="199" name="Google Shape;199;p28"/>
          <p:cNvSpPr txBox="1">
            <a:spLocks noGrp="1"/>
          </p:cNvSpPr>
          <p:nvPr>
            <p:ph type="title" idx="13"/>
          </p:nvPr>
        </p:nvSpPr>
        <p:spPr>
          <a:xfrm>
            <a:off x="1879525" y="4969925"/>
            <a:ext cx="2754300" cy="525000"/>
          </a:xfrm>
          <a:prstGeom prst="rect">
            <a:avLst/>
          </a:prstGeom>
        </p:spPr>
        <p:txBody>
          <a:bodyPr spcFirstLastPara="1" wrap="square" lIns="91425" tIns="45700" rIns="91425" bIns="45700" anchor="t" anchorCtr="0">
            <a:noAutofit/>
          </a:bodyPr>
          <a:lstStyle>
            <a:lvl1pPr lvl="0" algn="ctr" rtl="0">
              <a:spcBef>
                <a:spcPts val="0"/>
              </a:spcBef>
              <a:spcAft>
                <a:spcPts val="0"/>
              </a:spcAft>
              <a:buClr>
                <a:schemeClr val="accent3"/>
              </a:buClr>
              <a:buSzPts val="2500"/>
              <a:buNone/>
              <a:defRPr sz="2500">
                <a:solidFill>
                  <a:schemeClr val="accent3"/>
                </a:solidFill>
                <a:latin typeface="Roboto"/>
                <a:ea typeface="Roboto"/>
                <a:cs typeface="Roboto"/>
                <a:sym typeface="Roboto"/>
              </a:defRPr>
            </a:lvl1pPr>
            <a:lvl2pPr lvl="1" algn="ctr" rtl="0">
              <a:spcBef>
                <a:spcPts val="0"/>
              </a:spcBef>
              <a:spcAft>
                <a:spcPts val="0"/>
              </a:spcAft>
              <a:buSzPts val="600"/>
              <a:buNone/>
              <a:defRPr sz="1000">
                <a:latin typeface="Roboto"/>
                <a:ea typeface="Roboto"/>
                <a:cs typeface="Roboto"/>
                <a:sym typeface="Roboto"/>
              </a:defRPr>
            </a:lvl2pPr>
            <a:lvl3pPr lvl="2" algn="ctr" rtl="0">
              <a:spcBef>
                <a:spcPts val="0"/>
              </a:spcBef>
              <a:spcAft>
                <a:spcPts val="0"/>
              </a:spcAft>
              <a:buSzPts val="600"/>
              <a:buNone/>
              <a:defRPr sz="1000">
                <a:latin typeface="Roboto"/>
                <a:ea typeface="Roboto"/>
                <a:cs typeface="Roboto"/>
                <a:sym typeface="Roboto"/>
              </a:defRPr>
            </a:lvl3pPr>
            <a:lvl4pPr lvl="3" algn="ctr" rtl="0">
              <a:spcBef>
                <a:spcPts val="0"/>
              </a:spcBef>
              <a:spcAft>
                <a:spcPts val="0"/>
              </a:spcAft>
              <a:buSzPts val="600"/>
              <a:buNone/>
              <a:defRPr sz="1000">
                <a:latin typeface="Roboto"/>
                <a:ea typeface="Roboto"/>
                <a:cs typeface="Roboto"/>
                <a:sym typeface="Roboto"/>
              </a:defRPr>
            </a:lvl4pPr>
            <a:lvl5pPr lvl="4" algn="ctr" rtl="0">
              <a:spcBef>
                <a:spcPts val="0"/>
              </a:spcBef>
              <a:spcAft>
                <a:spcPts val="0"/>
              </a:spcAft>
              <a:buSzPts val="600"/>
              <a:buNone/>
              <a:defRPr sz="1000">
                <a:latin typeface="Roboto"/>
                <a:ea typeface="Roboto"/>
                <a:cs typeface="Roboto"/>
                <a:sym typeface="Roboto"/>
              </a:defRPr>
            </a:lvl5pPr>
            <a:lvl6pPr lvl="5" algn="ctr" rtl="0">
              <a:spcBef>
                <a:spcPts val="0"/>
              </a:spcBef>
              <a:spcAft>
                <a:spcPts val="0"/>
              </a:spcAft>
              <a:buSzPts val="600"/>
              <a:buNone/>
              <a:defRPr sz="1000">
                <a:latin typeface="Roboto"/>
                <a:ea typeface="Roboto"/>
                <a:cs typeface="Roboto"/>
                <a:sym typeface="Roboto"/>
              </a:defRPr>
            </a:lvl6pPr>
            <a:lvl7pPr lvl="6" algn="ctr" rtl="0">
              <a:spcBef>
                <a:spcPts val="0"/>
              </a:spcBef>
              <a:spcAft>
                <a:spcPts val="0"/>
              </a:spcAft>
              <a:buSzPts val="600"/>
              <a:buNone/>
              <a:defRPr sz="1000">
                <a:latin typeface="Roboto"/>
                <a:ea typeface="Roboto"/>
                <a:cs typeface="Roboto"/>
                <a:sym typeface="Roboto"/>
              </a:defRPr>
            </a:lvl7pPr>
            <a:lvl8pPr lvl="7" algn="ctr" rtl="0">
              <a:spcBef>
                <a:spcPts val="0"/>
              </a:spcBef>
              <a:spcAft>
                <a:spcPts val="0"/>
              </a:spcAft>
              <a:buSzPts val="600"/>
              <a:buNone/>
              <a:defRPr sz="1000">
                <a:latin typeface="Roboto"/>
                <a:ea typeface="Roboto"/>
                <a:cs typeface="Roboto"/>
                <a:sym typeface="Roboto"/>
              </a:defRPr>
            </a:lvl8pPr>
            <a:lvl9pPr lvl="8" algn="ctr" rtl="0">
              <a:spcBef>
                <a:spcPts val="0"/>
              </a:spcBef>
              <a:spcAft>
                <a:spcPts val="0"/>
              </a:spcAft>
              <a:buSzPts val="600"/>
              <a:buNone/>
              <a:defRPr sz="1000">
                <a:latin typeface="Roboto"/>
                <a:ea typeface="Roboto"/>
                <a:cs typeface="Roboto"/>
                <a:sym typeface="Roboto"/>
              </a:defRPr>
            </a:lvl9pPr>
          </a:lstStyle>
          <a:p>
            <a:endParaRPr/>
          </a:p>
        </p:txBody>
      </p:sp>
      <p:sp>
        <p:nvSpPr>
          <p:cNvPr id="200" name="Google Shape;200;p28"/>
          <p:cNvSpPr txBox="1">
            <a:spLocks noGrp="1"/>
          </p:cNvSpPr>
          <p:nvPr>
            <p:ph type="title" idx="14"/>
          </p:nvPr>
        </p:nvSpPr>
        <p:spPr>
          <a:xfrm>
            <a:off x="1879525" y="5494925"/>
            <a:ext cx="2754300" cy="525000"/>
          </a:xfrm>
          <a:prstGeom prst="rect">
            <a:avLst/>
          </a:prstGeom>
        </p:spPr>
        <p:txBody>
          <a:bodyPr spcFirstLastPara="1" wrap="square" lIns="91425" tIns="45700" rIns="91425" bIns="45700" anchor="t" anchorCtr="0">
            <a:noAutofit/>
          </a:bodyPr>
          <a:lstStyle>
            <a:lvl1pPr lvl="0" algn="ctr" rtl="0">
              <a:spcBef>
                <a:spcPts val="0"/>
              </a:spcBef>
              <a:spcAft>
                <a:spcPts val="0"/>
              </a:spcAft>
              <a:buClr>
                <a:schemeClr val="lt1"/>
              </a:buClr>
              <a:buSzPts val="1800"/>
              <a:buNone/>
              <a:defRPr sz="1800" b="0">
                <a:solidFill>
                  <a:schemeClr val="lt1"/>
                </a:solidFill>
                <a:latin typeface="Roboto"/>
                <a:ea typeface="Roboto"/>
                <a:cs typeface="Roboto"/>
                <a:sym typeface="Roboto"/>
              </a:defRPr>
            </a:lvl1pPr>
            <a:lvl2pPr lvl="1" algn="ctr" rtl="0">
              <a:spcBef>
                <a:spcPts val="0"/>
              </a:spcBef>
              <a:spcAft>
                <a:spcPts val="0"/>
              </a:spcAft>
              <a:buSzPts val="600"/>
              <a:buNone/>
              <a:defRPr sz="1000">
                <a:latin typeface="Roboto"/>
                <a:ea typeface="Roboto"/>
                <a:cs typeface="Roboto"/>
                <a:sym typeface="Roboto"/>
              </a:defRPr>
            </a:lvl2pPr>
            <a:lvl3pPr lvl="2" algn="ctr" rtl="0">
              <a:spcBef>
                <a:spcPts val="0"/>
              </a:spcBef>
              <a:spcAft>
                <a:spcPts val="0"/>
              </a:spcAft>
              <a:buSzPts val="600"/>
              <a:buNone/>
              <a:defRPr sz="1000">
                <a:latin typeface="Roboto"/>
                <a:ea typeface="Roboto"/>
                <a:cs typeface="Roboto"/>
                <a:sym typeface="Roboto"/>
              </a:defRPr>
            </a:lvl3pPr>
            <a:lvl4pPr lvl="3" algn="ctr" rtl="0">
              <a:spcBef>
                <a:spcPts val="0"/>
              </a:spcBef>
              <a:spcAft>
                <a:spcPts val="0"/>
              </a:spcAft>
              <a:buSzPts val="600"/>
              <a:buNone/>
              <a:defRPr sz="1000">
                <a:latin typeface="Roboto"/>
                <a:ea typeface="Roboto"/>
                <a:cs typeface="Roboto"/>
                <a:sym typeface="Roboto"/>
              </a:defRPr>
            </a:lvl4pPr>
            <a:lvl5pPr lvl="4" algn="ctr" rtl="0">
              <a:spcBef>
                <a:spcPts val="0"/>
              </a:spcBef>
              <a:spcAft>
                <a:spcPts val="0"/>
              </a:spcAft>
              <a:buSzPts val="600"/>
              <a:buNone/>
              <a:defRPr sz="1000">
                <a:latin typeface="Roboto"/>
                <a:ea typeface="Roboto"/>
                <a:cs typeface="Roboto"/>
                <a:sym typeface="Roboto"/>
              </a:defRPr>
            </a:lvl5pPr>
            <a:lvl6pPr lvl="5" algn="ctr" rtl="0">
              <a:spcBef>
                <a:spcPts val="0"/>
              </a:spcBef>
              <a:spcAft>
                <a:spcPts val="0"/>
              </a:spcAft>
              <a:buSzPts val="600"/>
              <a:buNone/>
              <a:defRPr sz="1000">
                <a:latin typeface="Roboto"/>
                <a:ea typeface="Roboto"/>
                <a:cs typeface="Roboto"/>
                <a:sym typeface="Roboto"/>
              </a:defRPr>
            </a:lvl6pPr>
            <a:lvl7pPr lvl="6" algn="ctr" rtl="0">
              <a:spcBef>
                <a:spcPts val="0"/>
              </a:spcBef>
              <a:spcAft>
                <a:spcPts val="0"/>
              </a:spcAft>
              <a:buSzPts val="600"/>
              <a:buNone/>
              <a:defRPr sz="1000">
                <a:latin typeface="Roboto"/>
                <a:ea typeface="Roboto"/>
                <a:cs typeface="Roboto"/>
                <a:sym typeface="Roboto"/>
              </a:defRPr>
            </a:lvl7pPr>
            <a:lvl8pPr lvl="7" algn="ctr" rtl="0">
              <a:spcBef>
                <a:spcPts val="0"/>
              </a:spcBef>
              <a:spcAft>
                <a:spcPts val="0"/>
              </a:spcAft>
              <a:buSzPts val="600"/>
              <a:buNone/>
              <a:defRPr sz="1000">
                <a:latin typeface="Roboto"/>
                <a:ea typeface="Roboto"/>
                <a:cs typeface="Roboto"/>
                <a:sym typeface="Roboto"/>
              </a:defRPr>
            </a:lvl8pPr>
            <a:lvl9pPr lvl="8" algn="ctr" rtl="0">
              <a:spcBef>
                <a:spcPts val="0"/>
              </a:spcBef>
              <a:spcAft>
                <a:spcPts val="0"/>
              </a:spcAft>
              <a:buSzPts val="600"/>
              <a:buNone/>
              <a:defRPr sz="1000">
                <a:latin typeface="Roboto"/>
                <a:ea typeface="Roboto"/>
                <a:cs typeface="Roboto"/>
                <a:sym typeface="Roboto"/>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Presenter 4">
  <p:cSld name="CUSTOM_1_1">
    <p:spTree>
      <p:nvGrpSpPr>
        <p:cNvPr id="1" name="Shape 201"/>
        <p:cNvGrpSpPr/>
        <p:nvPr/>
      </p:nvGrpSpPr>
      <p:grpSpPr>
        <a:xfrm>
          <a:off x="0" y="0"/>
          <a:ext cx="0" cy="0"/>
          <a:chOff x="0" y="0"/>
          <a:chExt cx="0" cy="0"/>
        </a:xfrm>
      </p:grpSpPr>
      <p:sp>
        <p:nvSpPr>
          <p:cNvPr id="202" name="Google Shape;202;p29"/>
          <p:cNvSpPr txBox="1">
            <a:spLocks noGrp="1"/>
          </p:cNvSpPr>
          <p:nvPr>
            <p:ph type="title"/>
          </p:nvPr>
        </p:nvSpPr>
        <p:spPr>
          <a:xfrm>
            <a:off x="0" y="365125"/>
            <a:ext cx="12192000" cy="760800"/>
          </a:xfrm>
          <a:prstGeom prst="rect">
            <a:avLst/>
          </a:prstGeom>
        </p:spPr>
        <p:txBody>
          <a:bodyPr spcFirstLastPara="1" wrap="square" lIns="91425" tIns="45700" rIns="91425" bIns="45700" anchor="t" anchorCtr="0">
            <a:noAutofit/>
          </a:bodyPr>
          <a:lstStyle>
            <a:lvl1pPr lvl="0" algn="ctr" rtl="0">
              <a:spcBef>
                <a:spcPts val="0"/>
              </a:spcBef>
              <a:spcAft>
                <a:spcPts val="0"/>
              </a:spcAft>
              <a:buClr>
                <a:schemeClr val="accent2"/>
              </a:buClr>
              <a:buSzPts val="4400"/>
              <a:buFont typeface="Roboto Black"/>
              <a:buNone/>
              <a:defRPr b="0">
                <a:solidFill>
                  <a:schemeClr val="accent2"/>
                </a:solidFill>
                <a:latin typeface="Roboto Black"/>
                <a:ea typeface="Roboto Black"/>
                <a:cs typeface="Roboto Black"/>
                <a:sym typeface="Roboto Black"/>
              </a:defRPr>
            </a:lvl1pPr>
            <a:lvl2pPr lvl="1" algn="ctr" rtl="0">
              <a:spcBef>
                <a:spcPts val="0"/>
              </a:spcBef>
              <a:spcAft>
                <a:spcPts val="0"/>
              </a:spcAft>
              <a:buSzPts val="1400"/>
              <a:buNone/>
              <a:defRPr>
                <a:latin typeface="Roboto"/>
                <a:ea typeface="Roboto"/>
                <a:cs typeface="Roboto"/>
                <a:sym typeface="Roboto"/>
              </a:defRPr>
            </a:lvl2pPr>
            <a:lvl3pPr lvl="2" algn="ctr" rtl="0">
              <a:spcBef>
                <a:spcPts val="0"/>
              </a:spcBef>
              <a:spcAft>
                <a:spcPts val="0"/>
              </a:spcAft>
              <a:buSzPts val="1400"/>
              <a:buNone/>
              <a:defRPr>
                <a:latin typeface="Roboto"/>
                <a:ea typeface="Roboto"/>
                <a:cs typeface="Roboto"/>
                <a:sym typeface="Roboto"/>
              </a:defRPr>
            </a:lvl3pPr>
            <a:lvl4pPr lvl="3" algn="ctr" rtl="0">
              <a:spcBef>
                <a:spcPts val="0"/>
              </a:spcBef>
              <a:spcAft>
                <a:spcPts val="0"/>
              </a:spcAft>
              <a:buSzPts val="1400"/>
              <a:buNone/>
              <a:defRPr>
                <a:latin typeface="Roboto"/>
                <a:ea typeface="Roboto"/>
                <a:cs typeface="Roboto"/>
                <a:sym typeface="Roboto"/>
              </a:defRPr>
            </a:lvl4pPr>
            <a:lvl5pPr lvl="4" algn="ctr" rtl="0">
              <a:spcBef>
                <a:spcPts val="0"/>
              </a:spcBef>
              <a:spcAft>
                <a:spcPts val="0"/>
              </a:spcAft>
              <a:buSzPts val="1400"/>
              <a:buNone/>
              <a:defRPr>
                <a:latin typeface="Roboto"/>
                <a:ea typeface="Roboto"/>
                <a:cs typeface="Roboto"/>
                <a:sym typeface="Roboto"/>
              </a:defRPr>
            </a:lvl5pPr>
            <a:lvl6pPr lvl="5" algn="ctr" rtl="0">
              <a:spcBef>
                <a:spcPts val="0"/>
              </a:spcBef>
              <a:spcAft>
                <a:spcPts val="0"/>
              </a:spcAft>
              <a:buSzPts val="1400"/>
              <a:buNone/>
              <a:defRPr>
                <a:latin typeface="Roboto"/>
                <a:ea typeface="Roboto"/>
                <a:cs typeface="Roboto"/>
                <a:sym typeface="Roboto"/>
              </a:defRPr>
            </a:lvl6pPr>
            <a:lvl7pPr lvl="6" algn="ctr" rtl="0">
              <a:spcBef>
                <a:spcPts val="0"/>
              </a:spcBef>
              <a:spcAft>
                <a:spcPts val="0"/>
              </a:spcAft>
              <a:buSzPts val="1400"/>
              <a:buNone/>
              <a:defRPr>
                <a:latin typeface="Roboto"/>
                <a:ea typeface="Roboto"/>
                <a:cs typeface="Roboto"/>
                <a:sym typeface="Roboto"/>
              </a:defRPr>
            </a:lvl7pPr>
            <a:lvl8pPr lvl="7" algn="ctr" rtl="0">
              <a:spcBef>
                <a:spcPts val="0"/>
              </a:spcBef>
              <a:spcAft>
                <a:spcPts val="0"/>
              </a:spcAft>
              <a:buSzPts val="1400"/>
              <a:buNone/>
              <a:defRPr>
                <a:latin typeface="Roboto"/>
                <a:ea typeface="Roboto"/>
                <a:cs typeface="Roboto"/>
                <a:sym typeface="Roboto"/>
              </a:defRPr>
            </a:lvl8pPr>
            <a:lvl9pPr lvl="8" algn="ctr" rtl="0">
              <a:spcBef>
                <a:spcPts val="0"/>
              </a:spcBef>
              <a:spcAft>
                <a:spcPts val="0"/>
              </a:spcAft>
              <a:buSzPts val="1400"/>
              <a:buNone/>
              <a:defRPr>
                <a:latin typeface="Roboto"/>
                <a:ea typeface="Roboto"/>
                <a:cs typeface="Roboto"/>
                <a:sym typeface="Roboto"/>
              </a:defRPr>
            </a:lvl9pPr>
          </a:lstStyle>
          <a:p>
            <a:endParaRPr/>
          </a:p>
        </p:txBody>
      </p:sp>
      <p:sp>
        <p:nvSpPr>
          <p:cNvPr id="203" name="Google Shape;203;p29"/>
          <p:cNvSpPr txBox="1">
            <a:spLocks noGrp="1"/>
          </p:cNvSpPr>
          <p:nvPr>
            <p:ph type="sldNum" idx="12"/>
          </p:nvPr>
        </p:nvSpPr>
        <p:spPr>
          <a:xfrm>
            <a:off x="11633450" y="6333125"/>
            <a:ext cx="500700" cy="5250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US"/>
              <a:t>‹#›</a:t>
            </a:fld>
            <a:endParaRPr/>
          </a:p>
        </p:txBody>
      </p:sp>
      <p:sp>
        <p:nvSpPr>
          <p:cNvPr id="204" name="Google Shape;204;p29"/>
          <p:cNvSpPr/>
          <p:nvPr/>
        </p:nvSpPr>
        <p:spPr>
          <a:xfrm>
            <a:off x="0" y="3607953"/>
            <a:ext cx="12191258" cy="3248921"/>
          </a:xfrm>
          <a:custGeom>
            <a:avLst/>
            <a:gdLst/>
            <a:ahLst/>
            <a:cxnLst/>
            <a:rect l="l" t="t" r="r" b="b"/>
            <a:pathLst>
              <a:path w="2674988" h="949977" extrusionOk="0">
                <a:moveTo>
                  <a:pt x="0" y="0"/>
                </a:moveTo>
                <a:lnTo>
                  <a:pt x="2674988" y="0"/>
                </a:lnTo>
                <a:lnTo>
                  <a:pt x="2674988" y="949977"/>
                </a:lnTo>
                <a:lnTo>
                  <a:pt x="0" y="949977"/>
                </a:lnTo>
                <a:close/>
              </a:path>
            </a:pathLst>
          </a:custGeom>
          <a:solidFill>
            <a:schemeClr val="accent1"/>
          </a:solidFill>
          <a:ln>
            <a:noFill/>
          </a:ln>
        </p:spPr>
      </p:sp>
      <p:sp>
        <p:nvSpPr>
          <p:cNvPr id="205" name="Google Shape;205;p29"/>
          <p:cNvSpPr>
            <a:spLocks noGrp="1"/>
          </p:cNvSpPr>
          <p:nvPr>
            <p:ph type="pic" idx="2"/>
          </p:nvPr>
        </p:nvSpPr>
        <p:spPr>
          <a:xfrm>
            <a:off x="574688" y="2073000"/>
            <a:ext cx="2523900" cy="2523900"/>
          </a:xfrm>
          <a:prstGeom prst="ellipse">
            <a:avLst/>
          </a:prstGeom>
          <a:noFill/>
          <a:ln w="76200" cap="flat" cmpd="sng">
            <a:solidFill>
              <a:schemeClr val="lt1"/>
            </a:solidFill>
            <a:prstDash val="solid"/>
            <a:round/>
            <a:headEnd type="none" w="sm" len="sm"/>
            <a:tailEnd type="none" w="sm" len="sm"/>
          </a:ln>
        </p:spPr>
      </p:sp>
      <p:sp>
        <p:nvSpPr>
          <p:cNvPr id="206" name="Google Shape;206;p29"/>
          <p:cNvSpPr>
            <a:spLocks noGrp="1"/>
          </p:cNvSpPr>
          <p:nvPr>
            <p:ph type="pic" idx="3"/>
          </p:nvPr>
        </p:nvSpPr>
        <p:spPr>
          <a:xfrm>
            <a:off x="3414013" y="2073000"/>
            <a:ext cx="2523900" cy="2523900"/>
          </a:xfrm>
          <a:prstGeom prst="ellipse">
            <a:avLst/>
          </a:prstGeom>
          <a:noFill/>
          <a:ln w="76200" cap="flat" cmpd="sng">
            <a:solidFill>
              <a:schemeClr val="lt1"/>
            </a:solidFill>
            <a:prstDash val="solid"/>
            <a:round/>
            <a:headEnd type="none" w="sm" len="sm"/>
            <a:tailEnd type="none" w="sm" len="sm"/>
          </a:ln>
        </p:spPr>
      </p:sp>
      <p:sp>
        <p:nvSpPr>
          <p:cNvPr id="207" name="Google Shape;207;p29"/>
          <p:cNvSpPr>
            <a:spLocks noGrp="1"/>
          </p:cNvSpPr>
          <p:nvPr>
            <p:ph type="pic" idx="4"/>
          </p:nvPr>
        </p:nvSpPr>
        <p:spPr>
          <a:xfrm>
            <a:off x="6253338" y="2073000"/>
            <a:ext cx="2523900" cy="2523900"/>
          </a:xfrm>
          <a:prstGeom prst="ellipse">
            <a:avLst/>
          </a:prstGeom>
          <a:noFill/>
          <a:ln w="76200" cap="flat" cmpd="sng">
            <a:solidFill>
              <a:schemeClr val="lt1"/>
            </a:solidFill>
            <a:prstDash val="solid"/>
            <a:round/>
            <a:headEnd type="none" w="sm" len="sm"/>
            <a:tailEnd type="none" w="sm" len="sm"/>
          </a:ln>
        </p:spPr>
      </p:sp>
      <p:sp>
        <p:nvSpPr>
          <p:cNvPr id="208" name="Google Shape;208;p29"/>
          <p:cNvSpPr>
            <a:spLocks noGrp="1"/>
          </p:cNvSpPr>
          <p:nvPr>
            <p:ph type="pic" idx="5"/>
          </p:nvPr>
        </p:nvSpPr>
        <p:spPr>
          <a:xfrm>
            <a:off x="9092663" y="2073000"/>
            <a:ext cx="2523900" cy="2523900"/>
          </a:xfrm>
          <a:prstGeom prst="ellipse">
            <a:avLst/>
          </a:prstGeom>
          <a:noFill/>
          <a:ln w="76200" cap="flat" cmpd="sng">
            <a:solidFill>
              <a:schemeClr val="lt1"/>
            </a:solidFill>
            <a:prstDash val="solid"/>
            <a:round/>
            <a:headEnd type="none" w="sm" len="sm"/>
            <a:tailEnd type="none" w="sm" len="sm"/>
          </a:ln>
        </p:spPr>
      </p:sp>
      <p:sp>
        <p:nvSpPr>
          <p:cNvPr id="209" name="Google Shape;209;p29"/>
          <p:cNvSpPr txBox="1">
            <a:spLocks noGrp="1"/>
          </p:cNvSpPr>
          <p:nvPr>
            <p:ph type="sldNum" idx="6"/>
          </p:nvPr>
        </p:nvSpPr>
        <p:spPr>
          <a:xfrm>
            <a:off x="0" y="6352900"/>
            <a:ext cx="500700" cy="525000"/>
          </a:xfrm>
          <a:prstGeom prst="rect">
            <a:avLst/>
          </a:prstGeom>
          <a:noFill/>
          <a:ln>
            <a:noFill/>
          </a:ln>
        </p:spPr>
        <p:txBody>
          <a:bodyPr spcFirstLastPara="1" wrap="square" lIns="91425" tIns="91425" rIns="91425" bIns="91425" anchor="ctr" anchorCtr="0">
            <a:noAutofit/>
          </a:bodyPr>
          <a:lstStyle>
            <a:lvl1pPr lvl="0" rtl="0">
              <a:buNone/>
              <a:defRPr b="1">
                <a:solidFill>
                  <a:schemeClr val="lt1"/>
                </a:solidFill>
              </a:defRPr>
            </a:lvl1pPr>
            <a:lvl2pPr lvl="1" rtl="0">
              <a:buNone/>
              <a:defRPr b="1">
                <a:solidFill>
                  <a:schemeClr val="lt1"/>
                </a:solidFill>
              </a:defRPr>
            </a:lvl2pPr>
            <a:lvl3pPr lvl="2" rtl="0">
              <a:buNone/>
              <a:defRPr b="1">
                <a:solidFill>
                  <a:schemeClr val="lt1"/>
                </a:solidFill>
              </a:defRPr>
            </a:lvl3pPr>
            <a:lvl4pPr lvl="3" rtl="0">
              <a:buNone/>
              <a:defRPr b="1">
                <a:solidFill>
                  <a:schemeClr val="lt1"/>
                </a:solidFill>
              </a:defRPr>
            </a:lvl4pPr>
            <a:lvl5pPr lvl="4" rtl="0">
              <a:buNone/>
              <a:defRPr b="1">
                <a:solidFill>
                  <a:schemeClr val="lt1"/>
                </a:solidFill>
              </a:defRPr>
            </a:lvl5pPr>
            <a:lvl6pPr lvl="5" rtl="0">
              <a:buNone/>
              <a:defRPr b="1">
                <a:solidFill>
                  <a:schemeClr val="lt1"/>
                </a:solidFill>
              </a:defRPr>
            </a:lvl6pPr>
            <a:lvl7pPr lvl="6" rtl="0">
              <a:buNone/>
              <a:defRPr b="1">
                <a:solidFill>
                  <a:schemeClr val="lt1"/>
                </a:solidFill>
              </a:defRPr>
            </a:lvl7pPr>
            <a:lvl8pPr lvl="7" rtl="0">
              <a:buNone/>
              <a:defRPr b="1">
                <a:solidFill>
                  <a:schemeClr val="lt1"/>
                </a:solidFill>
              </a:defRPr>
            </a:lvl8pPr>
            <a:lvl9pPr lvl="8" rtl="0">
              <a:buNone/>
              <a:defRPr b="1">
                <a:solidFill>
                  <a:schemeClr val="lt1"/>
                </a:solidFill>
              </a:defRPr>
            </a:lvl9pPr>
          </a:lstStyle>
          <a:p>
            <a:pPr marL="0" lvl="0" indent="0" algn="l" rtl="0">
              <a:spcBef>
                <a:spcPts val="0"/>
              </a:spcBef>
              <a:spcAft>
                <a:spcPts val="0"/>
              </a:spcAft>
              <a:buNone/>
            </a:pPr>
            <a:fld id="{00000000-1234-1234-1234-123412341234}" type="slidenum">
              <a:rPr lang="en-US"/>
              <a:t>‹#›</a:t>
            </a:fld>
            <a:endParaRPr/>
          </a:p>
        </p:txBody>
      </p:sp>
      <p:sp>
        <p:nvSpPr>
          <p:cNvPr id="210" name="Google Shape;210;p29"/>
          <p:cNvSpPr txBox="1">
            <a:spLocks noGrp="1"/>
          </p:cNvSpPr>
          <p:nvPr>
            <p:ph type="title" idx="7"/>
          </p:nvPr>
        </p:nvSpPr>
        <p:spPr>
          <a:xfrm>
            <a:off x="506600" y="4969925"/>
            <a:ext cx="2660100" cy="525000"/>
          </a:xfrm>
          <a:prstGeom prst="rect">
            <a:avLst/>
          </a:prstGeom>
        </p:spPr>
        <p:txBody>
          <a:bodyPr spcFirstLastPara="1" wrap="square" lIns="91425" tIns="45700" rIns="91425" bIns="45700" anchor="t" anchorCtr="0">
            <a:noAutofit/>
          </a:bodyPr>
          <a:lstStyle>
            <a:lvl1pPr lvl="0" algn="ctr" rtl="0">
              <a:spcBef>
                <a:spcPts val="0"/>
              </a:spcBef>
              <a:spcAft>
                <a:spcPts val="0"/>
              </a:spcAft>
              <a:buClr>
                <a:schemeClr val="accent3"/>
              </a:buClr>
              <a:buSzPts val="2200"/>
              <a:buNone/>
              <a:defRPr sz="2200">
                <a:solidFill>
                  <a:schemeClr val="accent3"/>
                </a:solidFill>
                <a:latin typeface="Roboto"/>
                <a:ea typeface="Roboto"/>
                <a:cs typeface="Roboto"/>
                <a:sym typeface="Roboto"/>
              </a:defRPr>
            </a:lvl1pPr>
            <a:lvl2pPr lvl="1" algn="ctr" rtl="0">
              <a:spcBef>
                <a:spcPts val="0"/>
              </a:spcBef>
              <a:spcAft>
                <a:spcPts val="0"/>
              </a:spcAft>
              <a:buSzPts val="300"/>
              <a:buNone/>
              <a:defRPr sz="700">
                <a:latin typeface="Roboto"/>
                <a:ea typeface="Roboto"/>
                <a:cs typeface="Roboto"/>
                <a:sym typeface="Roboto"/>
              </a:defRPr>
            </a:lvl2pPr>
            <a:lvl3pPr lvl="2" algn="ctr" rtl="0">
              <a:spcBef>
                <a:spcPts val="0"/>
              </a:spcBef>
              <a:spcAft>
                <a:spcPts val="0"/>
              </a:spcAft>
              <a:buSzPts val="300"/>
              <a:buNone/>
              <a:defRPr sz="700">
                <a:latin typeface="Roboto"/>
                <a:ea typeface="Roboto"/>
                <a:cs typeface="Roboto"/>
                <a:sym typeface="Roboto"/>
              </a:defRPr>
            </a:lvl3pPr>
            <a:lvl4pPr lvl="3" algn="ctr" rtl="0">
              <a:spcBef>
                <a:spcPts val="0"/>
              </a:spcBef>
              <a:spcAft>
                <a:spcPts val="0"/>
              </a:spcAft>
              <a:buSzPts val="300"/>
              <a:buNone/>
              <a:defRPr sz="700">
                <a:latin typeface="Roboto"/>
                <a:ea typeface="Roboto"/>
                <a:cs typeface="Roboto"/>
                <a:sym typeface="Roboto"/>
              </a:defRPr>
            </a:lvl4pPr>
            <a:lvl5pPr lvl="4" algn="ctr" rtl="0">
              <a:spcBef>
                <a:spcPts val="0"/>
              </a:spcBef>
              <a:spcAft>
                <a:spcPts val="0"/>
              </a:spcAft>
              <a:buSzPts val="300"/>
              <a:buNone/>
              <a:defRPr sz="700">
                <a:latin typeface="Roboto"/>
                <a:ea typeface="Roboto"/>
                <a:cs typeface="Roboto"/>
                <a:sym typeface="Roboto"/>
              </a:defRPr>
            </a:lvl5pPr>
            <a:lvl6pPr lvl="5" algn="ctr" rtl="0">
              <a:spcBef>
                <a:spcPts val="0"/>
              </a:spcBef>
              <a:spcAft>
                <a:spcPts val="0"/>
              </a:spcAft>
              <a:buSzPts val="300"/>
              <a:buNone/>
              <a:defRPr sz="700">
                <a:latin typeface="Roboto"/>
                <a:ea typeface="Roboto"/>
                <a:cs typeface="Roboto"/>
                <a:sym typeface="Roboto"/>
              </a:defRPr>
            </a:lvl6pPr>
            <a:lvl7pPr lvl="6" algn="ctr" rtl="0">
              <a:spcBef>
                <a:spcPts val="0"/>
              </a:spcBef>
              <a:spcAft>
                <a:spcPts val="0"/>
              </a:spcAft>
              <a:buSzPts val="300"/>
              <a:buNone/>
              <a:defRPr sz="700">
                <a:latin typeface="Roboto"/>
                <a:ea typeface="Roboto"/>
                <a:cs typeface="Roboto"/>
                <a:sym typeface="Roboto"/>
              </a:defRPr>
            </a:lvl7pPr>
            <a:lvl8pPr lvl="7" algn="ctr" rtl="0">
              <a:spcBef>
                <a:spcPts val="0"/>
              </a:spcBef>
              <a:spcAft>
                <a:spcPts val="0"/>
              </a:spcAft>
              <a:buSzPts val="300"/>
              <a:buNone/>
              <a:defRPr sz="700">
                <a:latin typeface="Roboto"/>
                <a:ea typeface="Roboto"/>
                <a:cs typeface="Roboto"/>
                <a:sym typeface="Roboto"/>
              </a:defRPr>
            </a:lvl8pPr>
            <a:lvl9pPr lvl="8" algn="ctr" rtl="0">
              <a:spcBef>
                <a:spcPts val="0"/>
              </a:spcBef>
              <a:spcAft>
                <a:spcPts val="0"/>
              </a:spcAft>
              <a:buSzPts val="300"/>
              <a:buNone/>
              <a:defRPr sz="700">
                <a:latin typeface="Roboto"/>
                <a:ea typeface="Roboto"/>
                <a:cs typeface="Roboto"/>
                <a:sym typeface="Roboto"/>
              </a:defRPr>
            </a:lvl9pPr>
          </a:lstStyle>
          <a:p>
            <a:endParaRPr/>
          </a:p>
        </p:txBody>
      </p:sp>
      <p:sp>
        <p:nvSpPr>
          <p:cNvPr id="211" name="Google Shape;211;p29"/>
          <p:cNvSpPr txBox="1">
            <a:spLocks noGrp="1"/>
          </p:cNvSpPr>
          <p:nvPr>
            <p:ph type="title" idx="8"/>
          </p:nvPr>
        </p:nvSpPr>
        <p:spPr>
          <a:xfrm>
            <a:off x="506600" y="5449950"/>
            <a:ext cx="2660100" cy="525000"/>
          </a:xfrm>
          <a:prstGeom prst="rect">
            <a:avLst/>
          </a:prstGeom>
        </p:spPr>
        <p:txBody>
          <a:bodyPr spcFirstLastPara="1" wrap="square" lIns="91425" tIns="45700" rIns="91425" bIns="45700" anchor="t" anchorCtr="0">
            <a:noAutofit/>
          </a:bodyPr>
          <a:lstStyle>
            <a:lvl1pPr lvl="0" algn="ctr" rtl="0">
              <a:spcBef>
                <a:spcPts val="0"/>
              </a:spcBef>
              <a:spcAft>
                <a:spcPts val="0"/>
              </a:spcAft>
              <a:buClr>
                <a:schemeClr val="lt1"/>
              </a:buClr>
              <a:buSzPts val="1900"/>
              <a:buNone/>
              <a:defRPr sz="1900" b="0">
                <a:solidFill>
                  <a:schemeClr val="lt1"/>
                </a:solidFill>
                <a:latin typeface="Roboto"/>
                <a:ea typeface="Roboto"/>
                <a:cs typeface="Roboto"/>
                <a:sym typeface="Roboto"/>
              </a:defRPr>
            </a:lvl1pPr>
            <a:lvl2pPr lvl="1" algn="ctr" rtl="0">
              <a:spcBef>
                <a:spcPts val="0"/>
              </a:spcBef>
              <a:spcAft>
                <a:spcPts val="0"/>
              </a:spcAft>
              <a:buSzPts val="700"/>
              <a:buNone/>
              <a:defRPr sz="1100">
                <a:latin typeface="Roboto"/>
                <a:ea typeface="Roboto"/>
                <a:cs typeface="Roboto"/>
                <a:sym typeface="Roboto"/>
              </a:defRPr>
            </a:lvl2pPr>
            <a:lvl3pPr lvl="2" algn="ctr" rtl="0">
              <a:spcBef>
                <a:spcPts val="0"/>
              </a:spcBef>
              <a:spcAft>
                <a:spcPts val="0"/>
              </a:spcAft>
              <a:buSzPts val="700"/>
              <a:buNone/>
              <a:defRPr sz="1100">
                <a:latin typeface="Roboto"/>
                <a:ea typeface="Roboto"/>
                <a:cs typeface="Roboto"/>
                <a:sym typeface="Roboto"/>
              </a:defRPr>
            </a:lvl3pPr>
            <a:lvl4pPr lvl="3" algn="ctr" rtl="0">
              <a:spcBef>
                <a:spcPts val="0"/>
              </a:spcBef>
              <a:spcAft>
                <a:spcPts val="0"/>
              </a:spcAft>
              <a:buSzPts val="700"/>
              <a:buNone/>
              <a:defRPr sz="1100">
                <a:latin typeface="Roboto"/>
                <a:ea typeface="Roboto"/>
                <a:cs typeface="Roboto"/>
                <a:sym typeface="Roboto"/>
              </a:defRPr>
            </a:lvl4pPr>
            <a:lvl5pPr lvl="4" algn="ctr" rtl="0">
              <a:spcBef>
                <a:spcPts val="0"/>
              </a:spcBef>
              <a:spcAft>
                <a:spcPts val="0"/>
              </a:spcAft>
              <a:buSzPts val="700"/>
              <a:buNone/>
              <a:defRPr sz="1100">
                <a:latin typeface="Roboto"/>
                <a:ea typeface="Roboto"/>
                <a:cs typeface="Roboto"/>
                <a:sym typeface="Roboto"/>
              </a:defRPr>
            </a:lvl5pPr>
            <a:lvl6pPr lvl="5" algn="ctr" rtl="0">
              <a:spcBef>
                <a:spcPts val="0"/>
              </a:spcBef>
              <a:spcAft>
                <a:spcPts val="0"/>
              </a:spcAft>
              <a:buSzPts val="700"/>
              <a:buNone/>
              <a:defRPr sz="1100">
                <a:latin typeface="Roboto"/>
                <a:ea typeface="Roboto"/>
                <a:cs typeface="Roboto"/>
                <a:sym typeface="Roboto"/>
              </a:defRPr>
            </a:lvl6pPr>
            <a:lvl7pPr lvl="6" algn="ctr" rtl="0">
              <a:spcBef>
                <a:spcPts val="0"/>
              </a:spcBef>
              <a:spcAft>
                <a:spcPts val="0"/>
              </a:spcAft>
              <a:buSzPts val="700"/>
              <a:buNone/>
              <a:defRPr sz="1100">
                <a:latin typeface="Roboto"/>
                <a:ea typeface="Roboto"/>
                <a:cs typeface="Roboto"/>
                <a:sym typeface="Roboto"/>
              </a:defRPr>
            </a:lvl7pPr>
            <a:lvl8pPr lvl="7" algn="ctr" rtl="0">
              <a:spcBef>
                <a:spcPts val="0"/>
              </a:spcBef>
              <a:spcAft>
                <a:spcPts val="0"/>
              </a:spcAft>
              <a:buSzPts val="700"/>
              <a:buNone/>
              <a:defRPr sz="1100">
                <a:latin typeface="Roboto"/>
                <a:ea typeface="Roboto"/>
                <a:cs typeface="Roboto"/>
                <a:sym typeface="Roboto"/>
              </a:defRPr>
            </a:lvl8pPr>
            <a:lvl9pPr lvl="8" algn="ctr" rtl="0">
              <a:spcBef>
                <a:spcPts val="0"/>
              </a:spcBef>
              <a:spcAft>
                <a:spcPts val="0"/>
              </a:spcAft>
              <a:buSzPts val="700"/>
              <a:buNone/>
              <a:defRPr sz="1100">
                <a:latin typeface="Roboto"/>
                <a:ea typeface="Roboto"/>
                <a:cs typeface="Roboto"/>
                <a:sym typeface="Roboto"/>
              </a:defRPr>
            </a:lvl9pPr>
          </a:lstStyle>
          <a:p>
            <a:endParaRPr/>
          </a:p>
        </p:txBody>
      </p:sp>
      <p:sp>
        <p:nvSpPr>
          <p:cNvPr id="212" name="Google Shape;212;p29"/>
          <p:cNvSpPr txBox="1">
            <a:spLocks noGrp="1"/>
          </p:cNvSpPr>
          <p:nvPr>
            <p:ph type="title" idx="9"/>
          </p:nvPr>
        </p:nvSpPr>
        <p:spPr>
          <a:xfrm>
            <a:off x="3345925" y="4969925"/>
            <a:ext cx="2660100" cy="525000"/>
          </a:xfrm>
          <a:prstGeom prst="rect">
            <a:avLst/>
          </a:prstGeom>
        </p:spPr>
        <p:txBody>
          <a:bodyPr spcFirstLastPara="1" wrap="square" lIns="91425" tIns="45700" rIns="91425" bIns="45700" anchor="t" anchorCtr="0">
            <a:noAutofit/>
          </a:bodyPr>
          <a:lstStyle>
            <a:lvl1pPr lvl="0" algn="ctr" rtl="0">
              <a:spcBef>
                <a:spcPts val="0"/>
              </a:spcBef>
              <a:spcAft>
                <a:spcPts val="0"/>
              </a:spcAft>
              <a:buClr>
                <a:schemeClr val="accent3"/>
              </a:buClr>
              <a:buSzPts val="2200"/>
              <a:buNone/>
              <a:defRPr sz="2200">
                <a:solidFill>
                  <a:schemeClr val="accent3"/>
                </a:solidFill>
                <a:latin typeface="Roboto"/>
                <a:ea typeface="Roboto"/>
                <a:cs typeface="Roboto"/>
                <a:sym typeface="Roboto"/>
              </a:defRPr>
            </a:lvl1pPr>
            <a:lvl2pPr lvl="1" algn="ctr" rtl="0">
              <a:spcBef>
                <a:spcPts val="0"/>
              </a:spcBef>
              <a:spcAft>
                <a:spcPts val="0"/>
              </a:spcAft>
              <a:buSzPts val="300"/>
              <a:buNone/>
              <a:defRPr sz="700">
                <a:latin typeface="Roboto"/>
                <a:ea typeface="Roboto"/>
                <a:cs typeface="Roboto"/>
                <a:sym typeface="Roboto"/>
              </a:defRPr>
            </a:lvl2pPr>
            <a:lvl3pPr lvl="2" algn="ctr" rtl="0">
              <a:spcBef>
                <a:spcPts val="0"/>
              </a:spcBef>
              <a:spcAft>
                <a:spcPts val="0"/>
              </a:spcAft>
              <a:buSzPts val="300"/>
              <a:buNone/>
              <a:defRPr sz="700">
                <a:latin typeface="Roboto"/>
                <a:ea typeface="Roboto"/>
                <a:cs typeface="Roboto"/>
                <a:sym typeface="Roboto"/>
              </a:defRPr>
            </a:lvl3pPr>
            <a:lvl4pPr lvl="3" algn="ctr" rtl="0">
              <a:spcBef>
                <a:spcPts val="0"/>
              </a:spcBef>
              <a:spcAft>
                <a:spcPts val="0"/>
              </a:spcAft>
              <a:buSzPts val="300"/>
              <a:buNone/>
              <a:defRPr sz="700">
                <a:latin typeface="Roboto"/>
                <a:ea typeface="Roboto"/>
                <a:cs typeface="Roboto"/>
                <a:sym typeface="Roboto"/>
              </a:defRPr>
            </a:lvl4pPr>
            <a:lvl5pPr lvl="4" algn="ctr" rtl="0">
              <a:spcBef>
                <a:spcPts val="0"/>
              </a:spcBef>
              <a:spcAft>
                <a:spcPts val="0"/>
              </a:spcAft>
              <a:buSzPts val="300"/>
              <a:buNone/>
              <a:defRPr sz="700">
                <a:latin typeface="Roboto"/>
                <a:ea typeface="Roboto"/>
                <a:cs typeface="Roboto"/>
                <a:sym typeface="Roboto"/>
              </a:defRPr>
            </a:lvl5pPr>
            <a:lvl6pPr lvl="5" algn="ctr" rtl="0">
              <a:spcBef>
                <a:spcPts val="0"/>
              </a:spcBef>
              <a:spcAft>
                <a:spcPts val="0"/>
              </a:spcAft>
              <a:buSzPts val="300"/>
              <a:buNone/>
              <a:defRPr sz="700">
                <a:latin typeface="Roboto"/>
                <a:ea typeface="Roboto"/>
                <a:cs typeface="Roboto"/>
                <a:sym typeface="Roboto"/>
              </a:defRPr>
            </a:lvl6pPr>
            <a:lvl7pPr lvl="6" algn="ctr" rtl="0">
              <a:spcBef>
                <a:spcPts val="0"/>
              </a:spcBef>
              <a:spcAft>
                <a:spcPts val="0"/>
              </a:spcAft>
              <a:buSzPts val="300"/>
              <a:buNone/>
              <a:defRPr sz="700">
                <a:latin typeface="Roboto"/>
                <a:ea typeface="Roboto"/>
                <a:cs typeface="Roboto"/>
                <a:sym typeface="Roboto"/>
              </a:defRPr>
            </a:lvl7pPr>
            <a:lvl8pPr lvl="7" algn="ctr" rtl="0">
              <a:spcBef>
                <a:spcPts val="0"/>
              </a:spcBef>
              <a:spcAft>
                <a:spcPts val="0"/>
              </a:spcAft>
              <a:buSzPts val="300"/>
              <a:buNone/>
              <a:defRPr sz="700">
                <a:latin typeface="Roboto"/>
                <a:ea typeface="Roboto"/>
                <a:cs typeface="Roboto"/>
                <a:sym typeface="Roboto"/>
              </a:defRPr>
            </a:lvl8pPr>
            <a:lvl9pPr lvl="8" algn="ctr" rtl="0">
              <a:spcBef>
                <a:spcPts val="0"/>
              </a:spcBef>
              <a:spcAft>
                <a:spcPts val="0"/>
              </a:spcAft>
              <a:buSzPts val="300"/>
              <a:buNone/>
              <a:defRPr sz="700">
                <a:latin typeface="Roboto"/>
                <a:ea typeface="Roboto"/>
                <a:cs typeface="Roboto"/>
                <a:sym typeface="Roboto"/>
              </a:defRPr>
            </a:lvl9pPr>
          </a:lstStyle>
          <a:p>
            <a:endParaRPr/>
          </a:p>
        </p:txBody>
      </p:sp>
      <p:sp>
        <p:nvSpPr>
          <p:cNvPr id="213" name="Google Shape;213;p29"/>
          <p:cNvSpPr txBox="1">
            <a:spLocks noGrp="1"/>
          </p:cNvSpPr>
          <p:nvPr>
            <p:ph type="title" idx="13"/>
          </p:nvPr>
        </p:nvSpPr>
        <p:spPr>
          <a:xfrm>
            <a:off x="3345925" y="5449950"/>
            <a:ext cx="2660100" cy="525000"/>
          </a:xfrm>
          <a:prstGeom prst="rect">
            <a:avLst/>
          </a:prstGeom>
        </p:spPr>
        <p:txBody>
          <a:bodyPr spcFirstLastPara="1" wrap="square" lIns="91425" tIns="45700" rIns="91425" bIns="45700" anchor="t" anchorCtr="0">
            <a:noAutofit/>
          </a:bodyPr>
          <a:lstStyle>
            <a:lvl1pPr lvl="0" algn="ctr" rtl="0">
              <a:spcBef>
                <a:spcPts val="0"/>
              </a:spcBef>
              <a:spcAft>
                <a:spcPts val="0"/>
              </a:spcAft>
              <a:buClr>
                <a:schemeClr val="lt1"/>
              </a:buClr>
              <a:buSzPts val="1900"/>
              <a:buNone/>
              <a:defRPr sz="1900" b="0">
                <a:solidFill>
                  <a:schemeClr val="lt1"/>
                </a:solidFill>
                <a:latin typeface="Roboto"/>
                <a:ea typeface="Roboto"/>
                <a:cs typeface="Roboto"/>
                <a:sym typeface="Roboto"/>
              </a:defRPr>
            </a:lvl1pPr>
            <a:lvl2pPr lvl="1" algn="ctr" rtl="0">
              <a:spcBef>
                <a:spcPts val="0"/>
              </a:spcBef>
              <a:spcAft>
                <a:spcPts val="0"/>
              </a:spcAft>
              <a:buSzPts val="700"/>
              <a:buNone/>
              <a:defRPr sz="1100">
                <a:latin typeface="Roboto"/>
                <a:ea typeface="Roboto"/>
                <a:cs typeface="Roboto"/>
                <a:sym typeface="Roboto"/>
              </a:defRPr>
            </a:lvl2pPr>
            <a:lvl3pPr lvl="2" algn="ctr" rtl="0">
              <a:spcBef>
                <a:spcPts val="0"/>
              </a:spcBef>
              <a:spcAft>
                <a:spcPts val="0"/>
              </a:spcAft>
              <a:buSzPts val="700"/>
              <a:buNone/>
              <a:defRPr sz="1100">
                <a:latin typeface="Roboto"/>
                <a:ea typeface="Roboto"/>
                <a:cs typeface="Roboto"/>
                <a:sym typeface="Roboto"/>
              </a:defRPr>
            </a:lvl3pPr>
            <a:lvl4pPr lvl="3" algn="ctr" rtl="0">
              <a:spcBef>
                <a:spcPts val="0"/>
              </a:spcBef>
              <a:spcAft>
                <a:spcPts val="0"/>
              </a:spcAft>
              <a:buSzPts val="700"/>
              <a:buNone/>
              <a:defRPr sz="1100">
                <a:latin typeface="Roboto"/>
                <a:ea typeface="Roboto"/>
                <a:cs typeface="Roboto"/>
                <a:sym typeface="Roboto"/>
              </a:defRPr>
            </a:lvl4pPr>
            <a:lvl5pPr lvl="4" algn="ctr" rtl="0">
              <a:spcBef>
                <a:spcPts val="0"/>
              </a:spcBef>
              <a:spcAft>
                <a:spcPts val="0"/>
              </a:spcAft>
              <a:buSzPts val="700"/>
              <a:buNone/>
              <a:defRPr sz="1100">
                <a:latin typeface="Roboto"/>
                <a:ea typeface="Roboto"/>
                <a:cs typeface="Roboto"/>
                <a:sym typeface="Roboto"/>
              </a:defRPr>
            </a:lvl5pPr>
            <a:lvl6pPr lvl="5" algn="ctr" rtl="0">
              <a:spcBef>
                <a:spcPts val="0"/>
              </a:spcBef>
              <a:spcAft>
                <a:spcPts val="0"/>
              </a:spcAft>
              <a:buSzPts val="700"/>
              <a:buNone/>
              <a:defRPr sz="1100">
                <a:latin typeface="Roboto"/>
                <a:ea typeface="Roboto"/>
                <a:cs typeface="Roboto"/>
                <a:sym typeface="Roboto"/>
              </a:defRPr>
            </a:lvl6pPr>
            <a:lvl7pPr lvl="6" algn="ctr" rtl="0">
              <a:spcBef>
                <a:spcPts val="0"/>
              </a:spcBef>
              <a:spcAft>
                <a:spcPts val="0"/>
              </a:spcAft>
              <a:buSzPts val="700"/>
              <a:buNone/>
              <a:defRPr sz="1100">
                <a:latin typeface="Roboto"/>
                <a:ea typeface="Roboto"/>
                <a:cs typeface="Roboto"/>
                <a:sym typeface="Roboto"/>
              </a:defRPr>
            </a:lvl7pPr>
            <a:lvl8pPr lvl="7" algn="ctr" rtl="0">
              <a:spcBef>
                <a:spcPts val="0"/>
              </a:spcBef>
              <a:spcAft>
                <a:spcPts val="0"/>
              </a:spcAft>
              <a:buSzPts val="700"/>
              <a:buNone/>
              <a:defRPr sz="1100">
                <a:latin typeface="Roboto"/>
                <a:ea typeface="Roboto"/>
                <a:cs typeface="Roboto"/>
                <a:sym typeface="Roboto"/>
              </a:defRPr>
            </a:lvl8pPr>
            <a:lvl9pPr lvl="8" algn="ctr" rtl="0">
              <a:spcBef>
                <a:spcPts val="0"/>
              </a:spcBef>
              <a:spcAft>
                <a:spcPts val="0"/>
              </a:spcAft>
              <a:buSzPts val="700"/>
              <a:buNone/>
              <a:defRPr sz="1100">
                <a:latin typeface="Roboto"/>
                <a:ea typeface="Roboto"/>
                <a:cs typeface="Roboto"/>
                <a:sym typeface="Roboto"/>
              </a:defRPr>
            </a:lvl9pPr>
          </a:lstStyle>
          <a:p>
            <a:endParaRPr/>
          </a:p>
        </p:txBody>
      </p:sp>
      <p:sp>
        <p:nvSpPr>
          <p:cNvPr id="214" name="Google Shape;214;p29"/>
          <p:cNvSpPr txBox="1">
            <a:spLocks noGrp="1"/>
          </p:cNvSpPr>
          <p:nvPr>
            <p:ph type="title" idx="14"/>
          </p:nvPr>
        </p:nvSpPr>
        <p:spPr>
          <a:xfrm>
            <a:off x="6253350" y="4969925"/>
            <a:ext cx="2660100" cy="525000"/>
          </a:xfrm>
          <a:prstGeom prst="rect">
            <a:avLst/>
          </a:prstGeom>
        </p:spPr>
        <p:txBody>
          <a:bodyPr spcFirstLastPara="1" wrap="square" lIns="91425" tIns="45700" rIns="91425" bIns="45700" anchor="t" anchorCtr="0">
            <a:noAutofit/>
          </a:bodyPr>
          <a:lstStyle>
            <a:lvl1pPr lvl="0" algn="ctr" rtl="0">
              <a:spcBef>
                <a:spcPts val="0"/>
              </a:spcBef>
              <a:spcAft>
                <a:spcPts val="0"/>
              </a:spcAft>
              <a:buClr>
                <a:schemeClr val="accent3"/>
              </a:buClr>
              <a:buSzPts val="2200"/>
              <a:buNone/>
              <a:defRPr sz="2200">
                <a:solidFill>
                  <a:schemeClr val="accent3"/>
                </a:solidFill>
                <a:latin typeface="Roboto"/>
                <a:ea typeface="Roboto"/>
                <a:cs typeface="Roboto"/>
                <a:sym typeface="Roboto"/>
              </a:defRPr>
            </a:lvl1pPr>
            <a:lvl2pPr lvl="1" algn="ctr" rtl="0">
              <a:spcBef>
                <a:spcPts val="0"/>
              </a:spcBef>
              <a:spcAft>
                <a:spcPts val="0"/>
              </a:spcAft>
              <a:buSzPts val="300"/>
              <a:buNone/>
              <a:defRPr sz="700">
                <a:latin typeface="Roboto"/>
                <a:ea typeface="Roboto"/>
                <a:cs typeface="Roboto"/>
                <a:sym typeface="Roboto"/>
              </a:defRPr>
            </a:lvl2pPr>
            <a:lvl3pPr lvl="2" algn="ctr" rtl="0">
              <a:spcBef>
                <a:spcPts val="0"/>
              </a:spcBef>
              <a:spcAft>
                <a:spcPts val="0"/>
              </a:spcAft>
              <a:buSzPts val="300"/>
              <a:buNone/>
              <a:defRPr sz="700">
                <a:latin typeface="Roboto"/>
                <a:ea typeface="Roboto"/>
                <a:cs typeface="Roboto"/>
                <a:sym typeface="Roboto"/>
              </a:defRPr>
            </a:lvl3pPr>
            <a:lvl4pPr lvl="3" algn="ctr" rtl="0">
              <a:spcBef>
                <a:spcPts val="0"/>
              </a:spcBef>
              <a:spcAft>
                <a:spcPts val="0"/>
              </a:spcAft>
              <a:buSzPts val="300"/>
              <a:buNone/>
              <a:defRPr sz="700">
                <a:latin typeface="Roboto"/>
                <a:ea typeface="Roboto"/>
                <a:cs typeface="Roboto"/>
                <a:sym typeface="Roboto"/>
              </a:defRPr>
            </a:lvl4pPr>
            <a:lvl5pPr lvl="4" algn="ctr" rtl="0">
              <a:spcBef>
                <a:spcPts val="0"/>
              </a:spcBef>
              <a:spcAft>
                <a:spcPts val="0"/>
              </a:spcAft>
              <a:buSzPts val="300"/>
              <a:buNone/>
              <a:defRPr sz="700">
                <a:latin typeface="Roboto"/>
                <a:ea typeface="Roboto"/>
                <a:cs typeface="Roboto"/>
                <a:sym typeface="Roboto"/>
              </a:defRPr>
            </a:lvl5pPr>
            <a:lvl6pPr lvl="5" algn="ctr" rtl="0">
              <a:spcBef>
                <a:spcPts val="0"/>
              </a:spcBef>
              <a:spcAft>
                <a:spcPts val="0"/>
              </a:spcAft>
              <a:buSzPts val="300"/>
              <a:buNone/>
              <a:defRPr sz="700">
                <a:latin typeface="Roboto"/>
                <a:ea typeface="Roboto"/>
                <a:cs typeface="Roboto"/>
                <a:sym typeface="Roboto"/>
              </a:defRPr>
            </a:lvl6pPr>
            <a:lvl7pPr lvl="6" algn="ctr" rtl="0">
              <a:spcBef>
                <a:spcPts val="0"/>
              </a:spcBef>
              <a:spcAft>
                <a:spcPts val="0"/>
              </a:spcAft>
              <a:buSzPts val="300"/>
              <a:buNone/>
              <a:defRPr sz="700">
                <a:latin typeface="Roboto"/>
                <a:ea typeface="Roboto"/>
                <a:cs typeface="Roboto"/>
                <a:sym typeface="Roboto"/>
              </a:defRPr>
            </a:lvl7pPr>
            <a:lvl8pPr lvl="7" algn="ctr" rtl="0">
              <a:spcBef>
                <a:spcPts val="0"/>
              </a:spcBef>
              <a:spcAft>
                <a:spcPts val="0"/>
              </a:spcAft>
              <a:buSzPts val="300"/>
              <a:buNone/>
              <a:defRPr sz="700">
                <a:latin typeface="Roboto"/>
                <a:ea typeface="Roboto"/>
                <a:cs typeface="Roboto"/>
                <a:sym typeface="Roboto"/>
              </a:defRPr>
            </a:lvl8pPr>
            <a:lvl9pPr lvl="8" algn="ctr" rtl="0">
              <a:spcBef>
                <a:spcPts val="0"/>
              </a:spcBef>
              <a:spcAft>
                <a:spcPts val="0"/>
              </a:spcAft>
              <a:buSzPts val="300"/>
              <a:buNone/>
              <a:defRPr sz="700">
                <a:latin typeface="Roboto"/>
                <a:ea typeface="Roboto"/>
                <a:cs typeface="Roboto"/>
                <a:sym typeface="Roboto"/>
              </a:defRPr>
            </a:lvl9pPr>
          </a:lstStyle>
          <a:p>
            <a:endParaRPr/>
          </a:p>
        </p:txBody>
      </p:sp>
      <p:sp>
        <p:nvSpPr>
          <p:cNvPr id="215" name="Google Shape;215;p29"/>
          <p:cNvSpPr txBox="1">
            <a:spLocks noGrp="1"/>
          </p:cNvSpPr>
          <p:nvPr>
            <p:ph type="title" idx="15"/>
          </p:nvPr>
        </p:nvSpPr>
        <p:spPr>
          <a:xfrm>
            <a:off x="6253350" y="5449950"/>
            <a:ext cx="2660100" cy="525000"/>
          </a:xfrm>
          <a:prstGeom prst="rect">
            <a:avLst/>
          </a:prstGeom>
        </p:spPr>
        <p:txBody>
          <a:bodyPr spcFirstLastPara="1" wrap="square" lIns="91425" tIns="45700" rIns="91425" bIns="45700" anchor="t" anchorCtr="0">
            <a:noAutofit/>
          </a:bodyPr>
          <a:lstStyle>
            <a:lvl1pPr lvl="0" algn="ctr" rtl="0">
              <a:spcBef>
                <a:spcPts val="0"/>
              </a:spcBef>
              <a:spcAft>
                <a:spcPts val="0"/>
              </a:spcAft>
              <a:buClr>
                <a:schemeClr val="lt1"/>
              </a:buClr>
              <a:buSzPts val="1900"/>
              <a:buNone/>
              <a:defRPr sz="1900" b="0">
                <a:solidFill>
                  <a:schemeClr val="lt1"/>
                </a:solidFill>
                <a:latin typeface="Roboto"/>
                <a:ea typeface="Roboto"/>
                <a:cs typeface="Roboto"/>
                <a:sym typeface="Roboto"/>
              </a:defRPr>
            </a:lvl1pPr>
            <a:lvl2pPr lvl="1" algn="ctr" rtl="0">
              <a:spcBef>
                <a:spcPts val="0"/>
              </a:spcBef>
              <a:spcAft>
                <a:spcPts val="0"/>
              </a:spcAft>
              <a:buSzPts val="700"/>
              <a:buNone/>
              <a:defRPr sz="1100">
                <a:latin typeface="Roboto"/>
                <a:ea typeface="Roboto"/>
                <a:cs typeface="Roboto"/>
                <a:sym typeface="Roboto"/>
              </a:defRPr>
            </a:lvl2pPr>
            <a:lvl3pPr lvl="2" algn="ctr" rtl="0">
              <a:spcBef>
                <a:spcPts val="0"/>
              </a:spcBef>
              <a:spcAft>
                <a:spcPts val="0"/>
              </a:spcAft>
              <a:buSzPts val="700"/>
              <a:buNone/>
              <a:defRPr sz="1100">
                <a:latin typeface="Roboto"/>
                <a:ea typeface="Roboto"/>
                <a:cs typeface="Roboto"/>
                <a:sym typeface="Roboto"/>
              </a:defRPr>
            </a:lvl3pPr>
            <a:lvl4pPr lvl="3" algn="ctr" rtl="0">
              <a:spcBef>
                <a:spcPts val="0"/>
              </a:spcBef>
              <a:spcAft>
                <a:spcPts val="0"/>
              </a:spcAft>
              <a:buSzPts val="700"/>
              <a:buNone/>
              <a:defRPr sz="1100">
                <a:latin typeface="Roboto"/>
                <a:ea typeface="Roboto"/>
                <a:cs typeface="Roboto"/>
                <a:sym typeface="Roboto"/>
              </a:defRPr>
            </a:lvl4pPr>
            <a:lvl5pPr lvl="4" algn="ctr" rtl="0">
              <a:spcBef>
                <a:spcPts val="0"/>
              </a:spcBef>
              <a:spcAft>
                <a:spcPts val="0"/>
              </a:spcAft>
              <a:buSzPts val="700"/>
              <a:buNone/>
              <a:defRPr sz="1100">
                <a:latin typeface="Roboto"/>
                <a:ea typeface="Roboto"/>
                <a:cs typeface="Roboto"/>
                <a:sym typeface="Roboto"/>
              </a:defRPr>
            </a:lvl5pPr>
            <a:lvl6pPr lvl="5" algn="ctr" rtl="0">
              <a:spcBef>
                <a:spcPts val="0"/>
              </a:spcBef>
              <a:spcAft>
                <a:spcPts val="0"/>
              </a:spcAft>
              <a:buSzPts val="700"/>
              <a:buNone/>
              <a:defRPr sz="1100">
                <a:latin typeface="Roboto"/>
                <a:ea typeface="Roboto"/>
                <a:cs typeface="Roboto"/>
                <a:sym typeface="Roboto"/>
              </a:defRPr>
            </a:lvl6pPr>
            <a:lvl7pPr lvl="6" algn="ctr" rtl="0">
              <a:spcBef>
                <a:spcPts val="0"/>
              </a:spcBef>
              <a:spcAft>
                <a:spcPts val="0"/>
              </a:spcAft>
              <a:buSzPts val="700"/>
              <a:buNone/>
              <a:defRPr sz="1100">
                <a:latin typeface="Roboto"/>
                <a:ea typeface="Roboto"/>
                <a:cs typeface="Roboto"/>
                <a:sym typeface="Roboto"/>
              </a:defRPr>
            </a:lvl7pPr>
            <a:lvl8pPr lvl="7" algn="ctr" rtl="0">
              <a:spcBef>
                <a:spcPts val="0"/>
              </a:spcBef>
              <a:spcAft>
                <a:spcPts val="0"/>
              </a:spcAft>
              <a:buSzPts val="700"/>
              <a:buNone/>
              <a:defRPr sz="1100">
                <a:latin typeface="Roboto"/>
                <a:ea typeface="Roboto"/>
                <a:cs typeface="Roboto"/>
                <a:sym typeface="Roboto"/>
              </a:defRPr>
            </a:lvl8pPr>
            <a:lvl9pPr lvl="8" algn="ctr" rtl="0">
              <a:spcBef>
                <a:spcPts val="0"/>
              </a:spcBef>
              <a:spcAft>
                <a:spcPts val="0"/>
              </a:spcAft>
              <a:buSzPts val="700"/>
              <a:buNone/>
              <a:defRPr sz="1100">
                <a:latin typeface="Roboto"/>
                <a:ea typeface="Roboto"/>
                <a:cs typeface="Roboto"/>
                <a:sym typeface="Roboto"/>
              </a:defRPr>
            </a:lvl9pPr>
          </a:lstStyle>
          <a:p>
            <a:endParaRPr/>
          </a:p>
        </p:txBody>
      </p:sp>
      <p:sp>
        <p:nvSpPr>
          <p:cNvPr id="216" name="Google Shape;216;p29"/>
          <p:cNvSpPr txBox="1">
            <a:spLocks noGrp="1"/>
          </p:cNvSpPr>
          <p:nvPr>
            <p:ph type="title" idx="16"/>
          </p:nvPr>
        </p:nvSpPr>
        <p:spPr>
          <a:xfrm>
            <a:off x="9217150" y="4969925"/>
            <a:ext cx="2660100" cy="525000"/>
          </a:xfrm>
          <a:prstGeom prst="rect">
            <a:avLst/>
          </a:prstGeom>
        </p:spPr>
        <p:txBody>
          <a:bodyPr spcFirstLastPara="1" wrap="square" lIns="91425" tIns="45700" rIns="91425" bIns="45700" anchor="t" anchorCtr="0">
            <a:noAutofit/>
          </a:bodyPr>
          <a:lstStyle>
            <a:lvl1pPr lvl="0" algn="ctr" rtl="0">
              <a:spcBef>
                <a:spcPts val="0"/>
              </a:spcBef>
              <a:spcAft>
                <a:spcPts val="0"/>
              </a:spcAft>
              <a:buClr>
                <a:schemeClr val="accent3"/>
              </a:buClr>
              <a:buSzPts val="2200"/>
              <a:buNone/>
              <a:defRPr sz="2200">
                <a:solidFill>
                  <a:schemeClr val="accent3"/>
                </a:solidFill>
                <a:latin typeface="Roboto"/>
                <a:ea typeface="Roboto"/>
                <a:cs typeface="Roboto"/>
                <a:sym typeface="Roboto"/>
              </a:defRPr>
            </a:lvl1pPr>
            <a:lvl2pPr lvl="1" algn="ctr" rtl="0">
              <a:spcBef>
                <a:spcPts val="0"/>
              </a:spcBef>
              <a:spcAft>
                <a:spcPts val="0"/>
              </a:spcAft>
              <a:buSzPts val="300"/>
              <a:buNone/>
              <a:defRPr sz="700">
                <a:latin typeface="Roboto"/>
                <a:ea typeface="Roboto"/>
                <a:cs typeface="Roboto"/>
                <a:sym typeface="Roboto"/>
              </a:defRPr>
            </a:lvl2pPr>
            <a:lvl3pPr lvl="2" algn="ctr" rtl="0">
              <a:spcBef>
                <a:spcPts val="0"/>
              </a:spcBef>
              <a:spcAft>
                <a:spcPts val="0"/>
              </a:spcAft>
              <a:buSzPts val="300"/>
              <a:buNone/>
              <a:defRPr sz="700">
                <a:latin typeface="Roboto"/>
                <a:ea typeface="Roboto"/>
                <a:cs typeface="Roboto"/>
                <a:sym typeface="Roboto"/>
              </a:defRPr>
            </a:lvl3pPr>
            <a:lvl4pPr lvl="3" algn="ctr" rtl="0">
              <a:spcBef>
                <a:spcPts val="0"/>
              </a:spcBef>
              <a:spcAft>
                <a:spcPts val="0"/>
              </a:spcAft>
              <a:buSzPts val="300"/>
              <a:buNone/>
              <a:defRPr sz="700">
                <a:latin typeface="Roboto"/>
                <a:ea typeface="Roboto"/>
                <a:cs typeface="Roboto"/>
                <a:sym typeface="Roboto"/>
              </a:defRPr>
            </a:lvl4pPr>
            <a:lvl5pPr lvl="4" algn="ctr" rtl="0">
              <a:spcBef>
                <a:spcPts val="0"/>
              </a:spcBef>
              <a:spcAft>
                <a:spcPts val="0"/>
              </a:spcAft>
              <a:buSzPts val="300"/>
              <a:buNone/>
              <a:defRPr sz="700">
                <a:latin typeface="Roboto"/>
                <a:ea typeface="Roboto"/>
                <a:cs typeface="Roboto"/>
                <a:sym typeface="Roboto"/>
              </a:defRPr>
            </a:lvl5pPr>
            <a:lvl6pPr lvl="5" algn="ctr" rtl="0">
              <a:spcBef>
                <a:spcPts val="0"/>
              </a:spcBef>
              <a:spcAft>
                <a:spcPts val="0"/>
              </a:spcAft>
              <a:buSzPts val="300"/>
              <a:buNone/>
              <a:defRPr sz="700">
                <a:latin typeface="Roboto"/>
                <a:ea typeface="Roboto"/>
                <a:cs typeface="Roboto"/>
                <a:sym typeface="Roboto"/>
              </a:defRPr>
            </a:lvl6pPr>
            <a:lvl7pPr lvl="6" algn="ctr" rtl="0">
              <a:spcBef>
                <a:spcPts val="0"/>
              </a:spcBef>
              <a:spcAft>
                <a:spcPts val="0"/>
              </a:spcAft>
              <a:buSzPts val="300"/>
              <a:buNone/>
              <a:defRPr sz="700">
                <a:latin typeface="Roboto"/>
                <a:ea typeface="Roboto"/>
                <a:cs typeface="Roboto"/>
                <a:sym typeface="Roboto"/>
              </a:defRPr>
            </a:lvl7pPr>
            <a:lvl8pPr lvl="7" algn="ctr" rtl="0">
              <a:spcBef>
                <a:spcPts val="0"/>
              </a:spcBef>
              <a:spcAft>
                <a:spcPts val="0"/>
              </a:spcAft>
              <a:buSzPts val="300"/>
              <a:buNone/>
              <a:defRPr sz="700">
                <a:latin typeface="Roboto"/>
                <a:ea typeface="Roboto"/>
                <a:cs typeface="Roboto"/>
                <a:sym typeface="Roboto"/>
              </a:defRPr>
            </a:lvl8pPr>
            <a:lvl9pPr lvl="8" algn="ctr" rtl="0">
              <a:spcBef>
                <a:spcPts val="0"/>
              </a:spcBef>
              <a:spcAft>
                <a:spcPts val="0"/>
              </a:spcAft>
              <a:buSzPts val="300"/>
              <a:buNone/>
              <a:defRPr sz="700">
                <a:latin typeface="Roboto"/>
                <a:ea typeface="Roboto"/>
                <a:cs typeface="Roboto"/>
                <a:sym typeface="Roboto"/>
              </a:defRPr>
            </a:lvl9pPr>
          </a:lstStyle>
          <a:p>
            <a:endParaRPr/>
          </a:p>
        </p:txBody>
      </p:sp>
      <p:sp>
        <p:nvSpPr>
          <p:cNvPr id="217" name="Google Shape;217;p29"/>
          <p:cNvSpPr txBox="1">
            <a:spLocks noGrp="1"/>
          </p:cNvSpPr>
          <p:nvPr>
            <p:ph type="title" idx="17"/>
          </p:nvPr>
        </p:nvSpPr>
        <p:spPr>
          <a:xfrm>
            <a:off x="9217150" y="5449950"/>
            <a:ext cx="2660100" cy="525000"/>
          </a:xfrm>
          <a:prstGeom prst="rect">
            <a:avLst/>
          </a:prstGeom>
        </p:spPr>
        <p:txBody>
          <a:bodyPr spcFirstLastPara="1" wrap="square" lIns="91425" tIns="45700" rIns="91425" bIns="45700" anchor="t" anchorCtr="0">
            <a:noAutofit/>
          </a:bodyPr>
          <a:lstStyle>
            <a:lvl1pPr lvl="0" algn="ctr" rtl="0">
              <a:spcBef>
                <a:spcPts val="0"/>
              </a:spcBef>
              <a:spcAft>
                <a:spcPts val="0"/>
              </a:spcAft>
              <a:buClr>
                <a:schemeClr val="lt1"/>
              </a:buClr>
              <a:buSzPts val="1900"/>
              <a:buNone/>
              <a:defRPr sz="1900" b="0">
                <a:solidFill>
                  <a:schemeClr val="lt1"/>
                </a:solidFill>
                <a:latin typeface="Roboto"/>
                <a:ea typeface="Roboto"/>
                <a:cs typeface="Roboto"/>
                <a:sym typeface="Roboto"/>
              </a:defRPr>
            </a:lvl1pPr>
            <a:lvl2pPr lvl="1" algn="ctr" rtl="0">
              <a:spcBef>
                <a:spcPts val="0"/>
              </a:spcBef>
              <a:spcAft>
                <a:spcPts val="0"/>
              </a:spcAft>
              <a:buSzPts val="700"/>
              <a:buNone/>
              <a:defRPr sz="1100">
                <a:latin typeface="Roboto"/>
                <a:ea typeface="Roboto"/>
                <a:cs typeface="Roboto"/>
                <a:sym typeface="Roboto"/>
              </a:defRPr>
            </a:lvl2pPr>
            <a:lvl3pPr lvl="2" algn="ctr" rtl="0">
              <a:spcBef>
                <a:spcPts val="0"/>
              </a:spcBef>
              <a:spcAft>
                <a:spcPts val="0"/>
              </a:spcAft>
              <a:buSzPts val="700"/>
              <a:buNone/>
              <a:defRPr sz="1100">
                <a:latin typeface="Roboto"/>
                <a:ea typeface="Roboto"/>
                <a:cs typeface="Roboto"/>
                <a:sym typeface="Roboto"/>
              </a:defRPr>
            </a:lvl3pPr>
            <a:lvl4pPr lvl="3" algn="ctr" rtl="0">
              <a:spcBef>
                <a:spcPts val="0"/>
              </a:spcBef>
              <a:spcAft>
                <a:spcPts val="0"/>
              </a:spcAft>
              <a:buSzPts val="700"/>
              <a:buNone/>
              <a:defRPr sz="1100">
                <a:latin typeface="Roboto"/>
                <a:ea typeface="Roboto"/>
                <a:cs typeface="Roboto"/>
                <a:sym typeface="Roboto"/>
              </a:defRPr>
            </a:lvl4pPr>
            <a:lvl5pPr lvl="4" algn="ctr" rtl="0">
              <a:spcBef>
                <a:spcPts val="0"/>
              </a:spcBef>
              <a:spcAft>
                <a:spcPts val="0"/>
              </a:spcAft>
              <a:buSzPts val="700"/>
              <a:buNone/>
              <a:defRPr sz="1100">
                <a:latin typeface="Roboto"/>
                <a:ea typeface="Roboto"/>
                <a:cs typeface="Roboto"/>
                <a:sym typeface="Roboto"/>
              </a:defRPr>
            </a:lvl5pPr>
            <a:lvl6pPr lvl="5" algn="ctr" rtl="0">
              <a:spcBef>
                <a:spcPts val="0"/>
              </a:spcBef>
              <a:spcAft>
                <a:spcPts val="0"/>
              </a:spcAft>
              <a:buSzPts val="700"/>
              <a:buNone/>
              <a:defRPr sz="1100">
                <a:latin typeface="Roboto"/>
                <a:ea typeface="Roboto"/>
                <a:cs typeface="Roboto"/>
                <a:sym typeface="Roboto"/>
              </a:defRPr>
            </a:lvl6pPr>
            <a:lvl7pPr lvl="6" algn="ctr" rtl="0">
              <a:spcBef>
                <a:spcPts val="0"/>
              </a:spcBef>
              <a:spcAft>
                <a:spcPts val="0"/>
              </a:spcAft>
              <a:buSzPts val="700"/>
              <a:buNone/>
              <a:defRPr sz="1100">
                <a:latin typeface="Roboto"/>
                <a:ea typeface="Roboto"/>
                <a:cs typeface="Roboto"/>
                <a:sym typeface="Roboto"/>
              </a:defRPr>
            </a:lvl7pPr>
            <a:lvl8pPr lvl="7" algn="ctr" rtl="0">
              <a:spcBef>
                <a:spcPts val="0"/>
              </a:spcBef>
              <a:spcAft>
                <a:spcPts val="0"/>
              </a:spcAft>
              <a:buSzPts val="700"/>
              <a:buNone/>
              <a:defRPr sz="1100">
                <a:latin typeface="Roboto"/>
                <a:ea typeface="Roboto"/>
                <a:cs typeface="Roboto"/>
                <a:sym typeface="Roboto"/>
              </a:defRPr>
            </a:lvl8pPr>
            <a:lvl9pPr lvl="8" algn="ctr" rtl="0">
              <a:spcBef>
                <a:spcPts val="0"/>
              </a:spcBef>
              <a:spcAft>
                <a:spcPts val="0"/>
              </a:spcAft>
              <a:buSzPts val="700"/>
              <a:buNone/>
              <a:defRPr sz="1100">
                <a:latin typeface="Roboto"/>
                <a:ea typeface="Roboto"/>
                <a:cs typeface="Roboto"/>
                <a:sym typeface="Roboto"/>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ustom Layout 1">
  <p:cSld name="CUSTOM_2">
    <p:spTree>
      <p:nvGrpSpPr>
        <p:cNvPr id="1" name="Shape 218"/>
        <p:cNvGrpSpPr/>
        <p:nvPr/>
      </p:nvGrpSpPr>
      <p:grpSpPr>
        <a:xfrm>
          <a:off x="0" y="0"/>
          <a:ext cx="0" cy="0"/>
          <a:chOff x="0" y="0"/>
          <a:chExt cx="0" cy="0"/>
        </a:xfrm>
      </p:grpSpPr>
      <p:sp>
        <p:nvSpPr>
          <p:cNvPr id="219" name="Google Shape;219;p30"/>
          <p:cNvSpPr/>
          <p:nvPr/>
        </p:nvSpPr>
        <p:spPr>
          <a:xfrm rot="-5400000">
            <a:off x="7790700" y="2456675"/>
            <a:ext cx="4401300" cy="44013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30"/>
          <p:cNvSpPr txBox="1">
            <a:spLocks noGrp="1"/>
          </p:cNvSpPr>
          <p:nvPr>
            <p:ph type="sldNum" idx="12"/>
          </p:nvPr>
        </p:nvSpPr>
        <p:spPr>
          <a:xfrm>
            <a:off x="0" y="6352900"/>
            <a:ext cx="500700" cy="525000"/>
          </a:xfrm>
          <a:prstGeom prst="rect">
            <a:avLst/>
          </a:prstGeom>
          <a:noFill/>
          <a:ln>
            <a:noFill/>
          </a:ln>
        </p:spPr>
        <p:txBody>
          <a:bodyPr spcFirstLastPara="1" wrap="square" lIns="91425" tIns="91425" rIns="91425" bIns="91425" anchor="ctr" anchorCtr="0">
            <a:noAutofit/>
          </a:bodyPr>
          <a:lstStyle>
            <a:lvl1pPr lvl="0">
              <a:buNone/>
              <a:defRPr b="1">
                <a:solidFill>
                  <a:schemeClr val="lt1"/>
                </a:solidFill>
              </a:defRPr>
            </a:lvl1pPr>
            <a:lvl2pPr lvl="1">
              <a:buNone/>
              <a:defRPr b="1">
                <a:solidFill>
                  <a:schemeClr val="lt1"/>
                </a:solidFill>
              </a:defRPr>
            </a:lvl2pPr>
            <a:lvl3pPr lvl="2">
              <a:buNone/>
              <a:defRPr b="1">
                <a:solidFill>
                  <a:schemeClr val="lt1"/>
                </a:solidFill>
              </a:defRPr>
            </a:lvl3pPr>
            <a:lvl4pPr lvl="3">
              <a:buNone/>
              <a:defRPr b="1">
                <a:solidFill>
                  <a:schemeClr val="lt1"/>
                </a:solidFill>
              </a:defRPr>
            </a:lvl4pPr>
            <a:lvl5pPr lvl="4">
              <a:buNone/>
              <a:defRPr b="1">
                <a:solidFill>
                  <a:schemeClr val="lt1"/>
                </a:solidFill>
              </a:defRPr>
            </a:lvl5pPr>
            <a:lvl6pPr lvl="5">
              <a:buNone/>
              <a:defRPr b="1">
                <a:solidFill>
                  <a:schemeClr val="lt1"/>
                </a:solidFill>
              </a:defRPr>
            </a:lvl6pPr>
            <a:lvl7pPr lvl="6">
              <a:buNone/>
              <a:defRPr b="1">
                <a:solidFill>
                  <a:schemeClr val="lt1"/>
                </a:solidFill>
              </a:defRPr>
            </a:lvl7pPr>
            <a:lvl8pPr lvl="7">
              <a:buNone/>
              <a:defRPr b="1">
                <a:solidFill>
                  <a:schemeClr val="lt1"/>
                </a:solidFill>
              </a:defRPr>
            </a:lvl8pPr>
            <a:lvl9pPr lvl="8">
              <a:buNone/>
              <a:defRPr b="1">
                <a:solidFill>
                  <a:schemeClr val="lt1"/>
                </a:solidFill>
              </a:defRPr>
            </a:lvl9pPr>
          </a:lstStyle>
          <a:p>
            <a:pPr marL="0" lvl="0" indent="0" algn="l" rtl="0">
              <a:spcBef>
                <a:spcPts val="0"/>
              </a:spcBef>
              <a:spcAft>
                <a:spcPts val="0"/>
              </a:spcAft>
              <a:buNone/>
            </a:pPr>
            <a:fld id="{00000000-1234-1234-1234-123412341234}" type="slidenum">
              <a:rPr lang="en-US"/>
              <a:t>‹#›</a:t>
            </a:fld>
            <a:endParaRPr/>
          </a:p>
        </p:txBody>
      </p:sp>
      <p:sp>
        <p:nvSpPr>
          <p:cNvPr id="221" name="Google Shape;221;p30"/>
          <p:cNvSpPr>
            <a:spLocks noGrp="1"/>
          </p:cNvSpPr>
          <p:nvPr>
            <p:ph type="pic" idx="2"/>
          </p:nvPr>
        </p:nvSpPr>
        <p:spPr>
          <a:xfrm>
            <a:off x="7409500" y="537700"/>
            <a:ext cx="4237800" cy="5726100"/>
          </a:xfrm>
          <a:prstGeom prst="rect">
            <a:avLst/>
          </a:prstGeom>
          <a:noFill/>
          <a:ln>
            <a:noFill/>
          </a:ln>
        </p:spPr>
      </p:sp>
      <p:sp>
        <p:nvSpPr>
          <p:cNvPr id="222" name="Google Shape;222;p30"/>
          <p:cNvSpPr txBox="1">
            <a:spLocks noGrp="1"/>
          </p:cNvSpPr>
          <p:nvPr>
            <p:ph type="title"/>
          </p:nvPr>
        </p:nvSpPr>
        <p:spPr>
          <a:xfrm>
            <a:off x="360500" y="15875"/>
            <a:ext cx="70491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rgbClr val="0E416B"/>
              </a:buClr>
              <a:buSzPts val="1400"/>
              <a:buFont typeface="Roboto Black"/>
              <a:buNone/>
              <a:defRPr sz="4000" b="0">
                <a:solidFill>
                  <a:srgbClr val="0E416B"/>
                </a:solidFill>
                <a:latin typeface="Roboto Black"/>
                <a:ea typeface="Roboto Black"/>
                <a:cs typeface="Roboto Black"/>
                <a:sym typeface="Roboto Black"/>
              </a:defRPr>
            </a:lvl1pPr>
            <a:lvl2pPr lvl="1"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2pPr>
            <a:lvl3pPr lvl="2"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3pPr>
            <a:lvl4pPr lvl="3"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4pPr>
            <a:lvl5pPr lvl="4"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5pPr>
            <a:lvl6pPr lvl="5"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6pPr>
            <a:lvl7pPr lvl="6"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7pPr>
            <a:lvl8pPr lvl="7"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8pPr>
            <a:lvl9pPr lvl="8"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9pPr>
          </a:lstStyle>
          <a:p>
            <a:endParaRPr/>
          </a:p>
        </p:txBody>
      </p:sp>
      <p:sp>
        <p:nvSpPr>
          <p:cNvPr id="223" name="Google Shape;223;p30"/>
          <p:cNvSpPr txBox="1">
            <a:spLocks noGrp="1"/>
          </p:cNvSpPr>
          <p:nvPr>
            <p:ph type="body" idx="1"/>
          </p:nvPr>
        </p:nvSpPr>
        <p:spPr>
          <a:xfrm>
            <a:off x="360500" y="1341575"/>
            <a:ext cx="6789900" cy="48354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2"/>
              </a:buClr>
              <a:buSzPts val="1800"/>
              <a:buChar char="•"/>
              <a:defRPr>
                <a:solidFill>
                  <a:schemeClr val="dk2"/>
                </a:solidFill>
              </a:defRPr>
            </a:lvl1pPr>
            <a:lvl2pPr marL="914400" lvl="1" indent="-342900" algn="l" rtl="0">
              <a:lnSpc>
                <a:spcPct val="90000"/>
              </a:lnSpc>
              <a:spcBef>
                <a:spcPts val="500"/>
              </a:spcBef>
              <a:spcAft>
                <a:spcPts val="0"/>
              </a:spcAft>
              <a:buClr>
                <a:schemeClr val="dk2"/>
              </a:buClr>
              <a:buSzPts val="1800"/>
              <a:buChar char="•"/>
              <a:defRPr>
                <a:solidFill>
                  <a:schemeClr val="dk2"/>
                </a:solidFill>
              </a:defRPr>
            </a:lvl2pPr>
            <a:lvl3pPr marL="1371600" lvl="2" indent="-342900" algn="l" rtl="0">
              <a:lnSpc>
                <a:spcPct val="90000"/>
              </a:lnSpc>
              <a:spcBef>
                <a:spcPts val="500"/>
              </a:spcBef>
              <a:spcAft>
                <a:spcPts val="0"/>
              </a:spcAft>
              <a:buClr>
                <a:schemeClr val="dk2"/>
              </a:buClr>
              <a:buSzPts val="1800"/>
              <a:buChar char="•"/>
              <a:defRPr>
                <a:solidFill>
                  <a:schemeClr val="dk2"/>
                </a:solidFill>
              </a:defRPr>
            </a:lvl3pPr>
            <a:lvl4pPr marL="1828800" lvl="3" indent="-342900" algn="l" rtl="0">
              <a:lnSpc>
                <a:spcPct val="90000"/>
              </a:lnSpc>
              <a:spcBef>
                <a:spcPts val="500"/>
              </a:spcBef>
              <a:spcAft>
                <a:spcPts val="0"/>
              </a:spcAft>
              <a:buClr>
                <a:schemeClr val="dk2"/>
              </a:buClr>
              <a:buSzPts val="1800"/>
              <a:buChar char="•"/>
              <a:defRPr>
                <a:solidFill>
                  <a:schemeClr val="dk2"/>
                </a:solidFill>
              </a:defRPr>
            </a:lvl4pPr>
            <a:lvl5pPr marL="2286000" lvl="4" indent="-342900" algn="l" rtl="0">
              <a:lnSpc>
                <a:spcPct val="90000"/>
              </a:lnSpc>
              <a:spcBef>
                <a:spcPts val="500"/>
              </a:spcBef>
              <a:spcAft>
                <a:spcPts val="0"/>
              </a:spcAft>
              <a:buClr>
                <a:schemeClr val="dk2"/>
              </a:buClr>
              <a:buSzPts val="1800"/>
              <a:buChar char="•"/>
              <a:defRPr>
                <a:solidFill>
                  <a:schemeClr val="dk2"/>
                </a:solidFill>
              </a:defRPr>
            </a:lvl5pPr>
            <a:lvl6pPr marL="2743200" lvl="5" indent="-342900" algn="l" rtl="0">
              <a:lnSpc>
                <a:spcPct val="90000"/>
              </a:lnSpc>
              <a:spcBef>
                <a:spcPts val="500"/>
              </a:spcBef>
              <a:spcAft>
                <a:spcPts val="0"/>
              </a:spcAft>
              <a:buClr>
                <a:schemeClr val="dk2"/>
              </a:buClr>
              <a:buSzPts val="1800"/>
              <a:buChar char="•"/>
              <a:defRPr>
                <a:solidFill>
                  <a:schemeClr val="dk2"/>
                </a:solidFill>
              </a:defRPr>
            </a:lvl6pPr>
            <a:lvl7pPr marL="3200400" lvl="6" indent="-342900" algn="l" rtl="0">
              <a:lnSpc>
                <a:spcPct val="90000"/>
              </a:lnSpc>
              <a:spcBef>
                <a:spcPts val="500"/>
              </a:spcBef>
              <a:spcAft>
                <a:spcPts val="0"/>
              </a:spcAft>
              <a:buClr>
                <a:schemeClr val="dk2"/>
              </a:buClr>
              <a:buSzPts val="1800"/>
              <a:buChar char="•"/>
              <a:defRPr>
                <a:solidFill>
                  <a:schemeClr val="dk2"/>
                </a:solidFill>
              </a:defRPr>
            </a:lvl7pPr>
            <a:lvl8pPr marL="3657600" lvl="7" indent="-342900" algn="l" rtl="0">
              <a:lnSpc>
                <a:spcPct val="90000"/>
              </a:lnSpc>
              <a:spcBef>
                <a:spcPts val="500"/>
              </a:spcBef>
              <a:spcAft>
                <a:spcPts val="0"/>
              </a:spcAft>
              <a:buClr>
                <a:schemeClr val="dk2"/>
              </a:buClr>
              <a:buSzPts val="1800"/>
              <a:buChar char="•"/>
              <a:defRPr>
                <a:solidFill>
                  <a:schemeClr val="dk2"/>
                </a:solidFill>
              </a:defRPr>
            </a:lvl8pPr>
            <a:lvl9pPr marL="4114800" lvl="8" indent="-342900" algn="l" rtl="0">
              <a:lnSpc>
                <a:spcPct val="90000"/>
              </a:lnSpc>
              <a:spcBef>
                <a:spcPts val="500"/>
              </a:spcBef>
              <a:spcAft>
                <a:spcPts val="0"/>
              </a:spcAft>
              <a:buClr>
                <a:schemeClr val="dk2"/>
              </a:buClr>
              <a:buSzPts val="1800"/>
              <a:buChar char="•"/>
              <a:defRPr>
                <a:solidFill>
                  <a:schemeClr val="dk2"/>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ransition Slide 1 1">
  <p:cSld name="CUSTOM_3_2_4">
    <p:bg>
      <p:bgPr>
        <a:solidFill>
          <a:schemeClr val="dk2"/>
        </a:solidFill>
        <a:effectLst/>
      </p:bgPr>
    </p:bg>
    <p:spTree>
      <p:nvGrpSpPr>
        <p:cNvPr id="1" name="Shape 24"/>
        <p:cNvGrpSpPr/>
        <p:nvPr/>
      </p:nvGrpSpPr>
      <p:grpSpPr>
        <a:xfrm>
          <a:off x="0" y="0"/>
          <a:ext cx="0" cy="0"/>
          <a:chOff x="0" y="0"/>
          <a:chExt cx="0" cy="0"/>
        </a:xfrm>
      </p:grpSpPr>
      <p:sp>
        <p:nvSpPr>
          <p:cNvPr id="25" name="Google Shape;25;p4"/>
          <p:cNvSpPr/>
          <p:nvPr/>
        </p:nvSpPr>
        <p:spPr>
          <a:xfrm rot="-5400000">
            <a:off x="7790700" y="2456675"/>
            <a:ext cx="4401300" cy="44013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4"/>
          <p:cNvSpPr txBox="1">
            <a:spLocks noGrp="1"/>
          </p:cNvSpPr>
          <p:nvPr>
            <p:ph type="title"/>
          </p:nvPr>
        </p:nvSpPr>
        <p:spPr>
          <a:xfrm>
            <a:off x="1023300" y="2398200"/>
            <a:ext cx="6363000" cy="1413000"/>
          </a:xfrm>
          <a:prstGeom prst="rect">
            <a:avLst/>
          </a:prstGeom>
        </p:spPr>
        <p:txBody>
          <a:bodyPr spcFirstLastPara="1" wrap="square" lIns="91425" tIns="45700" rIns="91425" bIns="45700" anchor="b" anchorCtr="0">
            <a:noAutofit/>
          </a:bodyPr>
          <a:lstStyle>
            <a:lvl1pPr lvl="0" rtl="0">
              <a:spcBef>
                <a:spcPts val="0"/>
              </a:spcBef>
              <a:spcAft>
                <a:spcPts val="0"/>
              </a:spcAft>
              <a:buClr>
                <a:schemeClr val="lt1"/>
              </a:buClr>
              <a:buSzPts val="5000"/>
              <a:buFont typeface="Roboto Black"/>
              <a:buNone/>
              <a:defRPr sz="5000" b="0">
                <a:solidFill>
                  <a:schemeClr val="lt1"/>
                </a:solidFill>
                <a:latin typeface="Roboto Black"/>
                <a:ea typeface="Roboto Black"/>
                <a:cs typeface="Roboto Black"/>
                <a:sym typeface="Roboto Black"/>
              </a:defRPr>
            </a:lvl1pPr>
            <a:lvl2pPr lvl="1" rtl="0">
              <a:spcBef>
                <a:spcPts val="0"/>
              </a:spcBef>
              <a:spcAft>
                <a:spcPts val="0"/>
              </a:spcAft>
              <a:buSzPts val="1400"/>
              <a:buNone/>
              <a:defRPr>
                <a:latin typeface="Roboto"/>
                <a:ea typeface="Roboto"/>
                <a:cs typeface="Roboto"/>
                <a:sym typeface="Roboto"/>
              </a:defRPr>
            </a:lvl2pPr>
            <a:lvl3pPr lvl="2" rtl="0">
              <a:spcBef>
                <a:spcPts val="0"/>
              </a:spcBef>
              <a:spcAft>
                <a:spcPts val="0"/>
              </a:spcAft>
              <a:buSzPts val="1400"/>
              <a:buNone/>
              <a:defRPr>
                <a:latin typeface="Roboto"/>
                <a:ea typeface="Roboto"/>
                <a:cs typeface="Roboto"/>
                <a:sym typeface="Roboto"/>
              </a:defRPr>
            </a:lvl3pPr>
            <a:lvl4pPr lvl="3" rtl="0">
              <a:spcBef>
                <a:spcPts val="0"/>
              </a:spcBef>
              <a:spcAft>
                <a:spcPts val="0"/>
              </a:spcAft>
              <a:buSzPts val="1400"/>
              <a:buNone/>
              <a:defRPr>
                <a:latin typeface="Roboto"/>
                <a:ea typeface="Roboto"/>
                <a:cs typeface="Roboto"/>
                <a:sym typeface="Roboto"/>
              </a:defRPr>
            </a:lvl4pPr>
            <a:lvl5pPr lvl="4" rtl="0">
              <a:spcBef>
                <a:spcPts val="0"/>
              </a:spcBef>
              <a:spcAft>
                <a:spcPts val="0"/>
              </a:spcAft>
              <a:buSzPts val="1400"/>
              <a:buNone/>
              <a:defRPr>
                <a:latin typeface="Roboto"/>
                <a:ea typeface="Roboto"/>
                <a:cs typeface="Roboto"/>
                <a:sym typeface="Roboto"/>
              </a:defRPr>
            </a:lvl5pPr>
            <a:lvl6pPr lvl="5" rtl="0">
              <a:spcBef>
                <a:spcPts val="0"/>
              </a:spcBef>
              <a:spcAft>
                <a:spcPts val="0"/>
              </a:spcAft>
              <a:buSzPts val="1400"/>
              <a:buNone/>
              <a:defRPr>
                <a:latin typeface="Roboto"/>
                <a:ea typeface="Roboto"/>
                <a:cs typeface="Roboto"/>
                <a:sym typeface="Roboto"/>
              </a:defRPr>
            </a:lvl6pPr>
            <a:lvl7pPr lvl="6" rtl="0">
              <a:spcBef>
                <a:spcPts val="0"/>
              </a:spcBef>
              <a:spcAft>
                <a:spcPts val="0"/>
              </a:spcAft>
              <a:buSzPts val="1400"/>
              <a:buNone/>
              <a:defRPr>
                <a:latin typeface="Roboto"/>
                <a:ea typeface="Roboto"/>
                <a:cs typeface="Roboto"/>
                <a:sym typeface="Roboto"/>
              </a:defRPr>
            </a:lvl7pPr>
            <a:lvl8pPr lvl="7" rtl="0">
              <a:spcBef>
                <a:spcPts val="0"/>
              </a:spcBef>
              <a:spcAft>
                <a:spcPts val="0"/>
              </a:spcAft>
              <a:buSzPts val="1400"/>
              <a:buNone/>
              <a:defRPr>
                <a:latin typeface="Roboto"/>
                <a:ea typeface="Roboto"/>
                <a:cs typeface="Roboto"/>
                <a:sym typeface="Roboto"/>
              </a:defRPr>
            </a:lvl8pPr>
            <a:lvl9pPr lvl="8" rtl="0">
              <a:spcBef>
                <a:spcPts val="0"/>
              </a:spcBef>
              <a:spcAft>
                <a:spcPts val="0"/>
              </a:spcAft>
              <a:buSzPts val="1400"/>
              <a:buNone/>
              <a:defRPr>
                <a:latin typeface="Roboto"/>
                <a:ea typeface="Roboto"/>
                <a:cs typeface="Roboto"/>
                <a:sym typeface="Roboto"/>
              </a:defRPr>
            </a:lvl9pPr>
          </a:lstStyle>
          <a:p>
            <a:endParaRPr/>
          </a:p>
        </p:txBody>
      </p:sp>
      <p:sp>
        <p:nvSpPr>
          <p:cNvPr id="27" name="Google Shape;27;p4"/>
          <p:cNvSpPr txBox="1">
            <a:spLocks noGrp="1"/>
          </p:cNvSpPr>
          <p:nvPr>
            <p:ph type="subTitle" idx="1"/>
          </p:nvPr>
        </p:nvSpPr>
        <p:spPr>
          <a:xfrm>
            <a:off x="1047100" y="3697875"/>
            <a:ext cx="6363000" cy="1028100"/>
          </a:xfrm>
          <a:prstGeom prst="rect">
            <a:avLst/>
          </a:prstGeom>
        </p:spPr>
        <p:txBody>
          <a:bodyPr spcFirstLastPara="1" wrap="square" lIns="91425" tIns="45700" rIns="91425" bIns="45700" anchor="t" anchorCtr="0">
            <a:noAutofit/>
          </a:bodyPr>
          <a:lstStyle>
            <a:lvl1pPr lvl="0" rtl="0">
              <a:spcBef>
                <a:spcPts val="1000"/>
              </a:spcBef>
              <a:spcAft>
                <a:spcPts val="0"/>
              </a:spcAft>
              <a:buClr>
                <a:schemeClr val="accent3"/>
              </a:buClr>
              <a:buSzPts val="3500"/>
              <a:buFont typeface="Roboto Condensed"/>
              <a:buNone/>
              <a:defRPr sz="3500" b="1">
                <a:solidFill>
                  <a:schemeClr val="accent3"/>
                </a:solidFill>
                <a:latin typeface="Roboto Condensed"/>
                <a:ea typeface="Roboto Condensed"/>
                <a:cs typeface="Roboto Condensed"/>
                <a:sym typeface="Roboto Condensed"/>
              </a:defRPr>
            </a:lvl1pPr>
            <a:lvl2pPr lvl="1" rtl="0">
              <a:spcBef>
                <a:spcPts val="500"/>
              </a:spcBef>
              <a:spcAft>
                <a:spcPts val="0"/>
              </a:spcAft>
              <a:buSzPts val="2400"/>
              <a:buNone/>
              <a:defRPr/>
            </a:lvl2pPr>
            <a:lvl3pPr lvl="2" rtl="0">
              <a:spcBef>
                <a:spcPts val="500"/>
              </a:spcBef>
              <a:spcAft>
                <a:spcPts val="0"/>
              </a:spcAft>
              <a:buSzPts val="2000"/>
              <a:buNone/>
              <a:defRPr/>
            </a:lvl3pPr>
            <a:lvl4pPr lvl="3" rtl="0">
              <a:spcBef>
                <a:spcPts val="500"/>
              </a:spcBef>
              <a:spcAft>
                <a:spcPts val="0"/>
              </a:spcAft>
              <a:buSzPts val="1800"/>
              <a:buNone/>
              <a:defRPr/>
            </a:lvl4pPr>
            <a:lvl5pPr lvl="4" rtl="0">
              <a:spcBef>
                <a:spcPts val="500"/>
              </a:spcBef>
              <a:spcAft>
                <a:spcPts val="0"/>
              </a:spcAft>
              <a:buSzPts val="1800"/>
              <a:buNone/>
              <a:defRPr/>
            </a:lvl5pPr>
            <a:lvl6pPr lvl="5" rtl="0">
              <a:spcBef>
                <a:spcPts val="500"/>
              </a:spcBef>
              <a:spcAft>
                <a:spcPts val="0"/>
              </a:spcAft>
              <a:buSzPts val="1800"/>
              <a:buNone/>
              <a:defRPr/>
            </a:lvl6pPr>
            <a:lvl7pPr lvl="6" rtl="0">
              <a:spcBef>
                <a:spcPts val="500"/>
              </a:spcBef>
              <a:spcAft>
                <a:spcPts val="0"/>
              </a:spcAft>
              <a:buSzPts val="1800"/>
              <a:buNone/>
              <a:defRPr/>
            </a:lvl7pPr>
            <a:lvl8pPr lvl="7" rtl="0">
              <a:spcBef>
                <a:spcPts val="500"/>
              </a:spcBef>
              <a:spcAft>
                <a:spcPts val="0"/>
              </a:spcAft>
              <a:buSzPts val="1800"/>
              <a:buNone/>
              <a:defRPr/>
            </a:lvl8pPr>
            <a:lvl9pPr lvl="8" rtl="0">
              <a:spcBef>
                <a:spcPts val="500"/>
              </a:spcBef>
              <a:spcAft>
                <a:spcPts val="0"/>
              </a:spcAft>
              <a:buSzPts val="1800"/>
              <a:buNone/>
              <a:defRPr/>
            </a:lvl9pPr>
          </a:lstStyle>
          <a:p>
            <a:endParaRPr/>
          </a:p>
        </p:txBody>
      </p:sp>
      <p:pic>
        <p:nvPicPr>
          <p:cNvPr id="28" name="Google Shape;28;p4"/>
          <p:cNvPicPr preferRelativeResize="0"/>
          <p:nvPr/>
        </p:nvPicPr>
        <p:blipFill rotWithShape="1">
          <a:blip r:embed="rId2">
            <a:alphaModFix/>
          </a:blip>
          <a:srcRect/>
          <a:stretch/>
        </p:blipFill>
        <p:spPr>
          <a:xfrm>
            <a:off x="1047108" y="1503503"/>
            <a:ext cx="818508" cy="818510"/>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ustom Layout 1 5">
  <p:cSld name="CUSTOM_2_5">
    <p:spTree>
      <p:nvGrpSpPr>
        <p:cNvPr id="1" name="Shape 224"/>
        <p:cNvGrpSpPr/>
        <p:nvPr/>
      </p:nvGrpSpPr>
      <p:grpSpPr>
        <a:xfrm>
          <a:off x="0" y="0"/>
          <a:ext cx="0" cy="0"/>
          <a:chOff x="0" y="0"/>
          <a:chExt cx="0" cy="0"/>
        </a:xfrm>
      </p:grpSpPr>
      <p:sp>
        <p:nvSpPr>
          <p:cNvPr id="225" name="Google Shape;225;p31"/>
          <p:cNvSpPr/>
          <p:nvPr/>
        </p:nvSpPr>
        <p:spPr>
          <a:xfrm rot="-5400000">
            <a:off x="7790700" y="2456675"/>
            <a:ext cx="4401300" cy="44013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31"/>
          <p:cNvSpPr txBox="1">
            <a:spLocks noGrp="1"/>
          </p:cNvSpPr>
          <p:nvPr>
            <p:ph type="sldNum" idx="12"/>
          </p:nvPr>
        </p:nvSpPr>
        <p:spPr>
          <a:xfrm>
            <a:off x="0" y="6352900"/>
            <a:ext cx="500700" cy="525000"/>
          </a:xfrm>
          <a:prstGeom prst="rect">
            <a:avLst/>
          </a:prstGeom>
          <a:noFill/>
          <a:ln>
            <a:noFill/>
          </a:ln>
        </p:spPr>
        <p:txBody>
          <a:bodyPr spcFirstLastPara="1" wrap="square" lIns="91425" tIns="91425" rIns="91425" bIns="91425" anchor="ctr" anchorCtr="0">
            <a:noAutofit/>
          </a:bodyPr>
          <a:lstStyle>
            <a:lvl1pPr lvl="0" rtl="0">
              <a:buNone/>
              <a:defRPr b="1">
                <a:solidFill>
                  <a:schemeClr val="lt1"/>
                </a:solidFill>
              </a:defRPr>
            </a:lvl1pPr>
            <a:lvl2pPr lvl="1" rtl="0">
              <a:buNone/>
              <a:defRPr b="1">
                <a:solidFill>
                  <a:schemeClr val="lt1"/>
                </a:solidFill>
              </a:defRPr>
            </a:lvl2pPr>
            <a:lvl3pPr lvl="2" rtl="0">
              <a:buNone/>
              <a:defRPr b="1">
                <a:solidFill>
                  <a:schemeClr val="lt1"/>
                </a:solidFill>
              </a:defRPr>
            </a:lvl3pPr>
            <a:lvl4pPr lvl="3" rtl="0">
              <a:buNone/>
              <a:defRPr b="1">
                <a:solidFill>
                  <a:schemeClr val="lt1"/>
                </a:solidFill>
              </a:defRPr>
            </a:lvl4pPr>
            <a:lvl5pPr lvl="4" rtl="0">
              <a:buNone/>
              <a:defRPr b="1">
                <a:solidFill>
                  <a:schemeClr val="lt1"/>
                </a:solidFill>
              </a:defRPr>
            </a:lvl5pPr>
            <a:lvl6pPr lvl="5" rtl="0">
              <a:buNone/>
              <a:defRPr b="1">
                <a:solidFill>
                  <a:schemeClr val="lt1"/>
                </a:solidFill>
              </a:defRPr>
            </a:lvl6pPr>
            <a:lvl7pPr lvl="6" rtl="0">
              <a:buNone/>
              <a:defRPr b="1">
                <a:solidFill>
                  <a:schemeClr val="lt1"/>
                </a:solidFill>
              </a:defRPr>
            </a:lvl7pPr>
            <a:lvl8pPr lvl="7" rtl="0">
              <a:buNone/>
              <a:defRPr b="1">
                <a:solidFill>
                  <a:schemeClr val="lt1"/>
                </a:solidFill>
              </a:defRPr>
            </a:lvl8pPr>
            <a:lvl9pPr lvl="8" rtl="0">
              <a:buNone/>
              <a:defRPr b="1">
                <a:solidFill>
                  <a:schemeClr val="lt1"/>
                </a:solidFill>
              </a:defRPr>
            </a:lvl9pPr>
          </a:lstStyle>
          <a:p>
            <a:pPr marL="0" lvl="0" indent="0" algn="l" rtl="0">
              <a:spcBef>
                <a:spcPts val="0"/>
              </a:spcBef>
              <a:spcAft>
                <a:spcPts val="0"/>
              </a:spcAft>
              <a:buNone/>
            </a:pPr>
            <a:fld id="{00000000-1234-1234-1234-123412341234}" type="slidenum">
              <a:rPr lang="en-US"/>
              <a:t>‹#›</a:t>
            </a:fld>
            <a:endParaRPr/>
          </a:p>
        </p:txBody>
      </p:sp>
      <p:sp>
        <p:nvSpPr>
          <p:cNvPr id="227" name="Google Shape;227;p31"/>
          <p:cNvSpPr>
            <a:spLocks noGrp="1"/>
          </p:cNvSpPr>
          <p:nvPr>
            <p:ph type="pic" idx="2"/>
          </p:nvPr>
        </p:nvSpPr>
        <p:spPr>
          <a:xfrm>
            <a:off x="7409500" y="537700"/>
            <a:ext cx="4237800" cy="5726100"/>
          </a:xfrm>
          <a:prstGeom prst="rect">
            <a:avLst/>
          </a:prstGeom>
          <a:noFill/>
          <a:ln>
            <a:noFill/>
          </a:ln>
        </p:spPr>
      </p:sp>
      <p:sp>
        <p:nvSpPr>
          <p:cNvPr id="228" name="Google Shape;228;p31"/>
          <p:cNvSpPr txBox="1">
            <a:spLocks noGrp="1"/>
          </p:cNvSpPr>
          <p:nvPr>
            <p:ph type="title"/>
          </p:nvPr>
        </p:nvSpPr>
        <p:spPr>
          <a:xfrm>
            <a:off x="360500" y="15875"/>
            <a:ext cx="70959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rgbClr val="0E416B"/>
              </a:buClr>
              <a:buSzPts val="1400"/>
              <a:buFont typeface="Roboto Black"/>
              <a:buNone/>
              <a:defRPr sz="4000" b="0">
                <a:solidFill>
                  <a:srgbClr val="0E416B"/>
                </a:solidFill>
                <a:latin typeface="Roboto Black"/>
                <a:ea typeface="Roboto Black"/>
                <a:cs typeface="Roboto Black"/>
                <a:sym typeface="Roboto Black"/>
              </a:defRPr>
            </a:lvl1pPr>
            <a:lvl2pPr lvl="1"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2pPr>
            <a:lvl3pPr lvl="2"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3pPr>
            <a:lvl4pPr lvl="3"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4pPr>
            <a:lvl5pPr lvl="4"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5pPr>
            <a:lvl6pPr lvl="5"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6pPr>
            <a:lvl7pPr lvl="6"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7pPr>
            <a:lvl8pPr lvl="7"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8pPr>
            <a:lvl9pPr lvl="8"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9pPr>
          </a:lstStyle>
          <a:p>
            <a:endParaRPr/>
          </a:p>
        </p:txBody>
      </p:sp>
      <p:sp>
        <p:nvSpPr>
          <p:cNvPr id="229" name="Google Shape;229;p31"/>
          <p:cNvSpPr txBox="1">
            <a:spLocks noGrp="1"/>
          </p:cNvSpPr>
          <p:nvPr>
            <p:ph type="body" idx="1"/>
          </p:nvPr>
        </p:nvSpPr>
        <p:spPr>
          <a:xfrm>
            <a:off x="360500" y="1341575"/>
            <a:ext cx="6789900" cy="48354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2"/>
              </a:buClr>
              <a:buSzPts val="1800"/>
              <a:buChar char="•"/>
              <a:defRPr>
                <a:solidFill>
                  <a:schemeClr val="dk2"/>
                </a:solidFill>
              </a:defRPr>
            </a:lvl1pPr>
            <a:lvl2pPr marL="914400" lvl="1" indent="-342900" algn="l" rtl="0">
              <a:lnSpc>
                <a:spcPct val="90000"/>
              </a:lnSpc>
              <a:spcBef>
                <a:spcPts val="500"/>
              </a:spcBef>
              <a:spcAft>
                <a:spcPts val="0"/>
              </a:spcAft>
              <a:buClr>
                <a:schemeClr val="dk2"/>
              </a:buClr>
              <a:buSzPts val="1800"/>
              <a:buChar char="•"/>
              <a:defRPr>
                <a:solidFill>
                  <a:schemeClr val="dk2"/>
                </a:solidFill>
              </a:defRPr>
            </a:lvl2pPr>
            <a:lvl3pPr marL="1371600" lvl="2" indent="-342900" algn="l" rtl="0">
              <a:lnSpc>
                <a:spcPct val="90000"/>
              </a:lnSpc>
              <a:spcBef>
                <a:spcPts val="500"/>
              </a:spcBef>
              <a:spcAft>
                <a:spcPts val="0"/>
              </a:spcAft>
              <a:buClr>
                <a:schemeClr val="dk2"/>
              </a:buClr>
              <a:buSzPts val="1800"/>
              <a:buChar char="•"/>
              <a:defRPr>
                <a:solidFill>
                  <a:schemeClr val="dk2"/>
                </a:solidFill>
              </a:defRPr>
            </a:lvl3pPr>
            <a:lvl4pPr marL="1828800" lvl="3" indent="-342900" algn="l" rtl="0">
              <a:lnSpc>
                <a:spcPct val="90000"/>
              </a:lnSpc>
              <a:spcBef>
                <a:spcPts val="500"/>
              </a:spcBef>
              <a:spcAft>
                <a:spcPts val="0"/>
              </a:spcAft>
              <a:buClr>
                <a:schemeClr val="dk2"/>
              </a:buClr>
              <a:buSzPts val="1800"/>
              <a:buChar char="•"/>
              <a:defRPr>
                <a:solidFill>
                  <a:schemeClr val="dk2"/>
                </a:solidFill>
              </a:defRPr>
            </a:lvl4pPr>
            <a:lvl5pPr marL="2286000" lvl="4" indent="-342900" algn="l" rtl="0">
              <a:lnSpc>
                <a:spcPct val="90000"/>
              </a:lnSpc>
              <a:spcBef>
                <a:spcPts val="500"/>
              </a:spcBef>
              <a:spcAft>
                <a:spcPts val="0"/>
              </a:spcAft>
              <a:buClr>
                <a:schemeClr val="dk2"/>
              </a:buClr>
              <a:buSzPts val="1800"/>
              <a:buChar char="•"/>
              <a:defRPr>
                <a:solidFill>
                  <a:schemeClr val="dk2"/>
                </a:solidFill>
              </a:defRPr>
            </a:lvl5pPr>
            <a:lvl6pPr marL="2743200" lvl="5" indent="-342900" algn="l" rtl="0">
              <a:lnSpc>
                <a:spcPct val="90000"/>
              </a:lnSpc>
              <a:spcBef>
                <a:spcPts val="500"/>
              </a:spcBef>
              <a:spcAft>
                <a:spcPts val="0"/>
              </a:spcAft>
              <a:buClr>
                <a:schemeClr val="dk2"/>
              </a:buClr>
              <a:buSzPts val="1800"/>
              <a:buChar char="•"/>
              <a:defRPr>
                <a:solidFill>
                  <a:schemeClr val="dk2"/>
                </a:solidFill>
              </a:defRPr>
            </a:lvl6pPr>
            <a:lvl7pPr marL="3200400" lvl="6" indent="-342900" algn="l" rtl="0">
              <a:lnSpc>
                <a:spcPct val="90000"/>
              </a:lnSpc>
              <a:spcBef>
                <a:spcPts val="500"/>
              </a:spcBef>
              <a:spcAft>
                <a:spcPts val="0"/>
              </a:spcAft>
              <a:buClr>
                <a:schemeClr val="dk2"/>
              </a:buClr>
              <a:buSzPts val="1800"/>
              <a:buChar char="•"/>
              <a:defRPr>
                <a:solidFill>
                  <a:schemeClr val="dk2"/>
                </a:solidFill>
              </a:defRPr>
            </a:lvl7pPr>
            <a:lvl8pPr marL="3657600" lvl="7" indent="-342900" algn="l" rtl="0">
              <a:lnSpc>
                <a:spcPct val="90000"/>
              </a:lnSpc>
              <a:spcBef>
                <a:spcPts val="500"/>
              </a:spcBef>
              <a:spcAft>
                <a:spcPts val="0"/>
              </a:spcAft>
              <a:buClr>
                <a:schemeClr val="dk2"/>
              </a:buClr>
              <a:buSzPts val="1800"/>
              <a:buChar char="•"/>
              <a:defRPr>
                <a:solidFill>
                  <a:schemeClr val="dk2"/>
                </a:solidFill>
              </a:defRPr>
            </a:lvl8pPr>
            <a:lvl9pPr marL="4114800" lvl="8" indent="-342900" algn="l" rtl="0">
              <a:lnSpc>
                <a:spcPct val="90000"/>
              </a:lnSpc>
              <a:spcBef>
                <a:spcPts val="500"/>
              </a:spcBef>
              <a:spcAft>
                <a:spcPts val="0"/>
              </a:spcAft>
              <a:buClr>
                <a:schemeClr val="dk2"/>
              </a:buClr>
              <a:buSzPts val="1800"/>
              <a:buChar char="•"/>
              <a:defRPr>
                <a:solidFill>
                  <a:schemeClr val="dk2"/>
                </a:solidFill>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ustom Layout 1 5 1">
  <p:cSld name="CUSTOM_2_5_1">
    <p:spTree>
      <p:nvGrpSpPr>
        <p:cNvPr id="1" name="Shape 230"/>
        <p:cNvGrpSpPr/>
        <p:nvPr/>
      </p:nvGrpSpPr>
      <p:grpSpPr>
        <a:xfrm>
          <a:off x="0" y="0"/>
          <a:ext cx="0" cy="0"/>
          <a:chOff x="0" y="0"/>
          <a:chExt cx="0" cy="0"/>
        </a:xfrm>
      </p:grpSpPr>
      <p:sp>
        <p:nvSpPr>
          <p:cNvPr id="231" name="Google Shape;231;p32"/>
          <p:cNvSpPr/>
          <p:nvPr/>
        </p:nvSpPr>
        <p:spPr>
          <a:xfrm rot="-5400000">
            <a:off x="7790700" y="2456675"/>
            <a:ext cx="4401300" cy="44013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32" name="Google Shape;232;p32"/>
          <p:cNvSpPr txBox="1">
            <a:spLocks noGrp="1"/>
          </p:cNvSpPr>
          <p:nvPr>
            <p:ph type="sldNum" idx="12"/>
          </p:nvPr>
        </p:nvSpPr>
        <p:spPr>
          <a:xfrm>
            <a:off x="0" y="6352900"/>
            <a:ext cx="500700" cy="525000"/>
          </a:xfrm>
          <a:prstGeom prst="rect">
            <a:avLst/>
          </a:prstGeom>
          <a:noFill/>
          <a:ln>
            <a:noFill/>
          </a:ln>
        </p:spPr>
        <p:txBody>
          <a:bodyPr spcFirstLastPara="1" wrap="square" lIns="91425" tIns="91425" rIns="91425" bIns="91425" anchor="ctr" anchorCtr="0">
            <a:noAutofit/>
          </a:bodyPr>
          <a:lstStyle>
            <a:lvl1pPr lvl="0" rtl="0">
              <a:buNone/>
              <a:defRPr b="1">
                <a:solidFill>
                  <a:schemeClr val="lt1"/>
                </a:solidFill>
              </a:defRPr>
            </a:lvl1pPr>
            <a:lvl2pPr lvl="1" rtl="0">
              <a:buNone/>
              <a:defRPr b="1">
                <a:solidFill>
                  <a:schemeClr val="lt1"/>
                </a:solidFill>
              </a:defRPr>
            </a:lvl2pPr>
            <a:lvl3pPr lvl="2" rtl="0">
              <a:buNone/>
              <a:defRPr b="1">
                <a:solidFill>
                  <a:schemeClr val="lt1"/>
                </a:solidFill>
              </a:defRPr>
            </a:lvl3pPr>
            <a:lvl4pPr lvl="3" rtl="0">
              <a:buNone/>
              <a:defRPr b="1">
                <a:solidFill>
                  <a:schemeClr val="lt1"/>
                </a:solidFill>
              </a:defRPr>
            </a:lvl4pPr>
            <a:lvl5pPr lvl="4" rtl="0">
              <a:buNone/>
              <a:defRPr b="1">
                <a:solidFill>
                  <a:schemeClr val="lt1"/>
                </a:solidFill>
              </a:defRPr>
            </a:lvl5pPr>
            <a:lvl6pPr lvl="5" rtl="0">
              <a:buNone/>
              <a:defRPr b="1">
                <a:solidFill>
                  <a:schemeClr val="lt1"/>
                </a:solidFill>
              </a:defRPr>
            </a:lvl6pPr>
            <a:lvl7pPr lvl="6" rtl="0">
              <a:buNone/>
              <a:defRPr b="1">
                <a:solidFill>
                  <a:schemeClr val="lt1"/>
                </a:solidFill>
              </a:defRPr>
            </a:lvl7pPr>
            <a:lvl8pPr lvl="7" rtl="0">
              <a:buNone/>
              <a:defRPr b="1">
                <a:solidFill>
                  <a:schemeClr val="lt1"/>
                </a:solidFill>
              </a:defRPr>
            </a:lvl8pPr>
            <a:lvl9pPr lvl="8" rtl="0">
              <a:buNone/>
              <a:defRPr b="1">
                <a:solidFill>
                  <a:schemeClr val="lt1"/>
                </a:solidFill>
              </a:defRPr>
            </a:lvl9pPr>
          </a:lstStyle>
          <a:p>
            <a:pPr marL="0" lvl="0" indent="0" algn="l" rtl="0">
              <a:spcBef>
                <a:spcPts val="0"/>
              </a:spcBef>
              <a:spcAft>
                <a:spcPts val="0"/>
              </a:spcAft>
              <a:buNone/>
            </a:pPr>
            <a:fld id="{00000000-1234-1234-1234-123412341234}" type="slidenum">
              <a:rPr lang="en-US"/>
              <a:t>‹#›</a:t>
            </a:fld>
            <a:endParaRPr/>
          </a:p>
        </p:txBody>
      </p:sp>
      <p:sp>
        <p:nvSpPr>
          <p:cNvPr id="233" name="Google Shape;233;p32"/>
          <p:cNvSpPr>
            <a:spLocks noGrp="1"/>
          </p:cNvSpPr>
          <p:nvPr>
            <p:ph type="pic" idx="2"/>
          </p:nvPr>
        </p:nvSpPr>
        <p:spPr>
          <a:xfrm>
            <a:off x="7409500" y="537700"/>
            <a:ext cx="4237800" cy="5726100"/>
          </a:xfrm>
          <a:prstGeom prst="rect">
            <a:avLst/>
          </a:prstGeom>
          <a:noFill/>
          <a:ln>
            <a:noFill/>
          </a:ln>
        </p:spPr>
      </p:sp>
      <p:sp>
        <p:nvSpPr>
          <p:cNvPr id="234" name="Google Shape;234;p32"/>
          <p:cNvSpPr txBox="1">
            <a:spLocks noGrp="1"/>
          </p:cNvSpPr>
          <p:nvPr>
            <p:ph type="title"/>
          </p:nvPr>
        </p:nvSpPr>
        <p:spPr>
          <a:xfrm>
            <a:off x="360500" y="15875"/>
            <a:ext cx="70491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rgbClr val="0E416B"/>
              </a:buClr>
              <a:buSzPts val="1400"/>
              <a:buFont typeface="Roboto Black"/>
              <a:buNone/>
              <a:defRPr sz="4000" b="0">
                <a:solidFill>
                  <a:srgbClr val="0E416B"/>
                </a:solidFill>
                <a:latin typeface="Roboto Black"/>
                <a:ea typeface="Roboto Black"/>
                <a:cs typeface="Roboto Black"/>
                <a:sym typeface="Roboto Black"/>
              </a:defRPr>
            </a:lvl1pPr>
            <a:lvl2pPr lvl="1"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2pPr>
            <a:lvl3pPr lvl="2"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3pPr>
            <a:lvl4pPr lvl="3"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4pPr>
            <a:lvl5pPr lvl="4"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5pPr>
            <a:lvl6pPr lvl="5"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6pPr>
            <a:lvl7pPr lvl="6"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7pPr>
            <a:lvl8pPr lvl="7"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8pPr>
            <a:lvl9pPr lvl="8"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9pPr>
          </a:lstStyle>
          <a:p>
            <a:endParaRPr/>
          </a:p>
        </p:txBody>
      </p:sp>
      <p:sp>
        <p:nvSpPr>
          <p:cNvPr id="235" name="Google Shape;235;p32"/>
          <p:cNvSpPr txBox="1">
            <a:spLocks noGrp="1"/>
          </p:cNvSpPr>
          <p:nvPr>
            <p:ph type="body" idx="1"/>
          </p:nvPr>
        </p:nvSpPr>
        <p:spPr>
          <a:xfrm>
            <a:off x="360500" y="1341575"/>
            <a:ext cx="6789900" cy="48354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2"/>
              </a:buClr>
              <a:buSzPts val="1800"/>
              <a:buChar char="•"/>
              <a:defRPr>
                <a:solidFill>
                  <a:schemeClr val="dk2"/>
                </a:solidFill>
              </a:defRPr>
            </a:lvl1pPr>
            <a:lvl2pPr marL="914400" lvl="1" indent="-342900" algn="l" rtl="0">
              <a:lnSpc>
                <a:spcPct val="90000"/>
              </a:lnSpc>
              <a:spcBef>
                <a:spcPts val="500"/>
              </a:spcBef>
              <a:spcAft>
                <a:spcPts val="0"/>
              </a:spcAft>
              <a:buClr>
                <a:schemeClr val="dk2"/>
              </a:buClr>
              <a:buSzPts val="1800"/>
              <a:buChar char="•"/>
              <a:defRPr>
                <a:solidFill>
                  <a:schemeClr val="dk2"/>
                </a:solidFill>
              </a:defRPr>
            </a:lvl2pPr>
            <a:lvl3pPr marL="1371600" lvl="2" indent="-342900" algn="l" rtl="0">
              <a:lnSpc>
                <a:spcPct val="90000"/>
              </a:lnSpc>
              <a:spcBef>
                <a:spcPts val="500"/>
              </a:spcBef>
              <a:spcAft>
                <a:spcPts val="0"/>
              </a:spcAft>
              <a:buClr>
                <a:schemeClr val="dk2"/>
              </a:buClr>
              <a:buSzPts val="1800"/>
              <a:buChar char="•"/>
              <a:defRPr>
                <a:solidFill>
                  <a:schemeClr val="dk2"/>
                </a:solidFill>
              </a:defRPr>
            </a:lvl3pPr>
            <a:lvl4pPr marL="1828800" lvl="3" indent="-342900" algn="l" rtl="0">
              <a:lnSpc>
                <a:spcPct val="90000"/>
              </a:lnSpc>
              <a:spcBef>
                <a:spcPts val="500"/>
              </a:spcBef>
              <a:spcAft>
                <a:spcPts val="0"/>
              </a:spcAft>
              <a:buClr>
                <a:schemeClr val="dk2"/>
              </a:buClr>
              <a:buSzPts val="1800"/>
              <a:buChar char="•"/>
              <a:defRPr>
                <a:solidFill>
                  <a:schemeClr val="dk2"/>
                </a:solidFill>
              </a:defRPr>
            </a:lvl4pPr>
            <a:lvl5pPr marL="2286000" lvl="4" indent="-342900" algn="l" rtl="0">
              <a:lnSpc>
                <a:spcPct val="90000"/>
              </a:lnSpc>
              <a:spcBef>
                <a:spcPts val="500"/>
              </a:spcBef>
              <a:spcAft>
                <a:spcPts val="0"/>
              </a:spcAft>
              <a:buClr>
                <a:schemeClr val="dk2"/>
              </a:buClr>
              <a:buSzPts val="1800"/>
              <a:buChar char="•"/>
              <a:defRPr>
                <a:solidFill>
                  <a:schemeClr val="dk2"/>
                </a:solidFill>
              </a:defRPr>
            </a:lvl5pPr>
            <a:lvl6pPr marL="2743200" lvl="5" indent="-342900" algn="l" rtl="0">
              <a:lnSpc>
                <a:spcPct val="90000"/>
              </a:lnSpc>
              <a:spcBef>
                <a:spcPts val="500"/>
              </a:spcBef>
              <a:spcAft>
                <a:spcPts val="0"/>
              </a:spcAft>
              <a:buClr>
                <a:schemeClr val="dk2"/>
              </a:buClr>
              <a:buSzPts val="1800"/>
              <a:buChar char="•"/>
              <a:defRPr>
                <a:solidFill>
                  <a:schemeClr val="dk2"/>
                </a:solidFill>
              </a:defRPr>
            </a:lvl6pPr>
            <a:lvl7pPr marL="3200400" lvl="6" indent="-342900" algn="l" rtl="0">
              <a:lnSpc>
                <a:spcPct val="90000"/>
              </a:lnSpc>
              <a:spcBef>
                <a:spcPts val="500"/>
              </a:spcBef>
              <a:spcAft>
                <a:spcPts val="0"/>
              </a:spcAft>
              <a:buClr>
                <a:schemeClr val="dk2"/>
              </a:buClr>
              <a:buSzPts val="1800"/>
              <a:buChar char="•"/>
              <a:defRPr>
                <a:solidFill>
                  <a:schemeClr val="dk2"/>
                </a:solidFill>
              </a:defRPr>
            </a:lvl7pPr>
            <a:lvl8pPr marL="3657600" lvl="7" indent="-342900" algn="l" rtl="0">
              <a:lnSpc>
                <a:spcPct val="90000"/>
              </a:lnSpc>
              <a:spcBef>
                <a:spcPts val="500"/>
              </a:spcBef>
              <a:spcAft>
                <a:spcPts val="0"/>
              </a:spcAft>
              <a:buClr>
                <a:schemeClr val="dk2"/>
              </a:buClr>
              <a:buSzPts val="1800"/>
              <a:buChar char="•"/>
              <a:defRPr>
                <a:solidFill>
                  <a:schemeClr val="dk2"/>
                </a:solidFill>
              </a:defRPr>
            </a:lvl8pPr>
            <a:lvl9pPr marL="4114800" lvl="8" indent="-342900" algn="l" rtl="0">
              <a:lnSpc>
                <a:spcPct val="90000"/>
              </a:lnSpc>
              <a:spcBef>
                <a:spcPts val="500"/>
              </a:spcBef>
              <a:spcAft>
                <a:spcPts val="0"/>
              </a:spcAft>
              <a:buClr>
                <a:schemeClr val="dk2"/>
              </a:buClr>
              <a:buSzPts val="1800"/>
              <a:buChar char="•"/>
              <a:defRPr>
                <a:solidFill>
                  <a:schemeClr val="dk2"/>
                </a:solidFill>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ustom Layout 1 4">
  <p:cSld name="CUSTOM_2_4">
    <p:spTree>
      <p:nvGrpSpPr>
        <p:cNvPr id="1" name="Shape 236"/>
        <p:cNvGrpSpPr/>
        <p:nvPr/>
      </p:nvGrpSpPr>
      <p:grpSpPr>
        <a:xfrm>
          <a:off x="0" y="0"/>
          <a:ext cx="0" cy="0"/>
          <a:chOff x="0" y="0"/>
          <a:chExt cx="0" cy="0"/>
        </a:xfrm>
      </p:grpSpPr>
      <p:sp>
        <p:nvSpPr>
          <p:cNvPr id="237" name="Google Shape;237;p33"/>
          <p:cNvSpPr txBox="1">
            <a:spLocks noGrp="1"/>
          </p:cNvSpPr>
          <p:nvPr>
            <p:ph type="sldNum" idx="12"/>
          </p:nvPr>
        </p:nvSpPr>
        <p:spPr>
          <a:xfrm>
            <a:off x="0" y="6352900"/>
            <a:ext cx="500700" cy="525000"/>
          </a:xfrm>
          <a:prstGeom prst="rect">
            <a:avLst/>
          </a:prstGeom>
          <a:noFill/>
          <a:ln>
            <a:noFill/>
          </a:ln>
        </p:spPr>
        <p:txBody>
          <a:bodyPr spcFirstLastPara="1" wrap="square" lIns="91425" tIns="91425" rIns="91425" bIns="91425" anchor="ctr" anchorCtr="0">
            <a:noAutofit/>
          </a:bodyPr>
          <a:lstStyle>
            <a:lvl1pPr lvl="0" rtl="0">
              <a:buNone/>
              <a:defRPr b="1">
                <a:solidFill>
                  <a:schemeClr val="lt1"/>
                </a:solidFill>
              </a:defRPr>
            </a:lvl1pPr>
            <a:lvl2pPr lvl="1" rtl="0">
              <a:buNone/>
              <a:defRPr b="1">
                <a:solidFill>
                  <a:schemeClr val="lt1"/>
                </a:solidFill>
              </a:defRPr>
            </a:lvl2pPr>
            <a:lvl3pPr lvl="2" rtl="0">
              <a:buNone/>
              <a:defRPr b="1">
                <a:solidFill>
                  <a:schemeClr val="lt1"/>
                </a:solidFill>
              </a:defRPr>
            </a:lvl3pPr>
            <a:lvl4pPr lvl="3" rtl="0">
              <a:buNone/>
              <a:defRPr b="1">
                <a:solidFill>
                  <a:schemeClr val="lt1"/>
                </a:solidFill>
              </a:defRPr>
            </a:lvl4pPr>
            <a:lvl5pPr lvl="4" rtl="0">
              <a:buNone/>
              <a:defRPr b="1">
                <a:solidFill>
                  <a:schemeClr val="lt1"/>
                </a:solidFill>
              </a:defRPr>
            </a:lvl5pPr>
            <a:lvl6pPr lvl="5" rtl="0">
              <a:buNone/>
              <a:defRPr b="1">
                <a:solidFill>
                  <a:schemeClr val="lt1"/>
                </a:solidFill>
              </a:defRPr>
            </a:lvl6pPr>
            <a:lvl7pPr lvl="6" rtl="0">
              <a:buNone/>
              <a:defRPr b="1">
                <a:solidFill>
                  <a:schemeClr val="lt1"/>
                </a:solidFill>
              </a:defRPr>
            </a:lvl7pPr>
            <a:lvl8pPr lvl="7" rtl="0">
              <a:buNone/>
              <a:defRPr b="1">
                <a:solidFill>
                  <a:schemeClr val="lt1"/>
                </a:solidFill>
              </a:defRPr>
            </a:lvl8pPr>
            <a:lvl9pPr lvl="8" rtl="0">
              <a:buNone/>
              <a:defRPr b="1">
                <a:solidFill>
                  <a:schemeClr val="lt1"/>
                </a:solidFill>
              </a:defRPr>
            </a:lvl9pPr>
          </a:lstStyle>
          <a:p>
            <a:pPr marL="0" lvl="0" indent="0" algn="l" rtl="0">
              <a:spcBef>
                <a:spcPts val="0"/>
              </a:spcBef>
              <a:spcAft>
                <a:spcPts val="0"/>
              </a:spcAft>
              <a:buNone/>
            </a:pPr>
            <a:fld id="{00000000-1234-1234-1234-123412341234}" type="slidenum">
              <a:rPr lang="en-US"/>
              <a:t>‹#›</a:t>
            </a:fld>
            <a:endParaRPr/>
          </a:p>
        </p:txBody>
      </p:sp>
      <p:sp>
        <p:nvSpPr>
          <p:cNvPr id="238" name="Google Shape;238;p33"/>
          <p:cNvSpPr txBox="1">
            <a:spLocks noGrp="1"/>
          </p:cNvSpPr>
          <p:nvPr>
            <p:ph type="title"/>
          </p:nvPr>
        </p:nvSpPr>
        <p:spPr>
          <a:xfrm>
            <a:off x="360500" y="15875"/>
            <a:ext cx="114441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rgbClr val="0E416B"/>
              </a:buClr>
              <a:buSzPts val="1400"/>
              <a:buFont typeface="Roboto Black"/>
              <a:buNone/>
              <a:defRPr sz="4000" b="0">
                <a:solidFill>
                  <a:srgbClr val="0E416B"/>
                </a:solidFill>
                <a:latin typeface="Roboto Black"/>
                <a:ea typeface="Roboto Black"/>
                <a:cs typeface="Roboto Black"/>
                <a:sym typeface="Roboto Black"/>
              </a:defRPr>
            </a:lvl1pPr>
            <a:lvl2pPr lvl="1"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2pPr>
            <a:lvl3pPr lvl="2"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3pPr>
            <a:lvl4pPr lvl="3"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4pPr>
            <a:lvl5pPr lvl="4"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5pPr>
            <a:lvl6pPr lvl="5"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6pPr>
            <a:lvl7pPr lvl="6"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7pPr>
            <a:lvl8pPr lvl="7"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8pPr>
            <a:lvl9pPr lvl="8"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9pPr>
          </a:lstStyle>
          <a:p>
            <a:endParaRPr/>
          </a:p>
        </p:txBody>
      </p:sp>
      <p:sp>
        <p:nvSpPr>
          <p:cNvPr id="239" name="Google Shape;239;p33"/>
          <p:cNvSpPr txBox="1">
            <a:spLocks noGrp="1"/>
          </p:cNvSpPr>
          <p:nvPr>
            <p:ph type="body" idx="1"/>
          </p:nvPr>
        </p:nvSpPr>
        <p:spPr>
          <a:xfrm>
            <a:off x="360500" y="1341575"/>
            <a:ext cx="11526300" cy="48354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2"/>
              </a:buClr>
              <a:buSzPts val="1800"/>
              <a:buChar char="•"/>
              <a:defRPr>
                <a:solidFill>
                  <a:schemeClr val="dk2"/>
                </a:solidFill>
              </a:defRPr>
            </a:lvl1pPr>
            <a:lvl2pPr marL="914400" lvl="1" indent="-342900" algn="l" rtl="0">
              <a:lnSpc>
                <a:spcPct val="90000"/>
              </a:lnSpc>
              <a:spcBef>
                <a:spcPts val="500"/>
              </a:spcBef>
              <a:spcAft>
                <a:spcPts val="0"/>
              </a:spcAft>
              <a:buClr>
                <a:schemeClr val="dk2"/>
              </a:buClr>
              <a:buSzPts val="1800"/>
              <a:buChar char="•"/>
              <a:defRPr>
                <a:solidFill>
                  <a:schemeClr val="dk2"/>
                </a:solidFill>
              </a:defRPr>
            </a:lvl2pPr>
            <a:lvl3pPr marL="1371600" lvl="2" indent="-342900" algn="l" rtl="0">
              <a:lnSpc>
                <a:spcPct val="90000"/>
              </a:lnSpc>
              <a:spcBef>
                <a:spcPts val="500"/>
              </a:spcBef>
              <a:spcAft>
                <a:spcPts val="0"/>
              </a:spcAft>
              <a:buClr>
                <a:schemeClr val="dk2"/>
              </a:buClr>
              <a:buSzPts val="1800"/>
              <a:buChar char="•"/>
              <a:defRPr>
                <a:solidFill>
                  <a:schemeClr val="dk2"/>
                </a:solidFill>
              </a:defRPr>
            </a:lvl3pPr>
            <a:lvl4pPr marL="1828800" lvl="3" indent="-342900" algn="l" rtl="0">
              <a:lnSpc>
                <a:spcPct val="90000"/>
              </a:lnSpc>
              <a:spcBef>
                <a:spcPts val="500"/>
              </a:spcBef>
              <a:spcAft>
                <a:spcPts val="0"/>
              </a:spcAft>
              <a:buClr>
                <a:schemeClr val="dk2"/>
              </a:buClr>
              <a:buSzPts val="1800"/>
              <a:buChar char="•"/>
              <a:defRPr>
                <a:solidFill>
                  <a:schemeClr val="dk2"/>
                </a:solidFill>
              </a:defRPr>
            </a:lvl4pPr>
            <a:lvl5pPr marL="2286000" lvl="4" indent="-342900" algn="l" rtl="0">
              <a:lnSpc>
                <a:spcPct val="90000"/>
              </a:lnSpc>
              <a:spcBef>
                <a:spcPts val="500"/>
              </a:spcBef>
              <a:spcAft>
                <a:spcPts val="0"/>
              </a:spcAft>
              <a:buClr>
                <a:schemeClr val="dk2"/>
              </a:buClr>
              <a:buSzPts val="1800"/>
              <a:buChar char="•"/>
              <a:defRPr>
                <a:solidFill>
                  <a:schemeClr val="dk2"/>
                </a:solidFill>
              </a:defRPr>
            </a:lvl5pPr>
            <a:lvl6pPr marL="2743200" lvl="5" indent="-342900" algn="l" rtl="0">
              <a:lnSpc>
                <a:spcPct val="90000"/>
              </a:lnSpc>
              <a:spcBef>
                <a:spcPts val="500"/>
              </a:spcBef>
              <a:spcAft>
                <a:spcPts val="0"/>
              </a:spcAft>
              <a:buClr>
                <a:schemeClr val="dk2"/>
              </a:buClr>
              <a:buSzPts val="1800"/>
              <a:buChar char="•"/>
              <a:defRPr>
                <a:solidFill>
                  <a:schemeClr val="dk2"/>
                </a:solidFill>
              </a:defRPr>
            </a:lvl6pPr>
            <a:lvl7pPr marL="3200400" lvl="6" indent="-342900" algn="l" rtl="0">
              <a:lnSpc>
                <a:spcPct val="90000"/>
              </a:lnSpc>
              <a:spcBef>
                <a:spcPts val="500"/>
              </a:spcBef>
              <a:spcAft>
                <a:spcPts val="0"/>
              </a:spcAft>
              <a:buClr>
                <a:schemeClr val="dk2"/>
              </a:buClr>
              <a:buSzPts val="1800"/>
              <a:buChar char="•"/>
              <a:defRPr>
                <a:solidFill>
                  <a:schemeClr val="dk2"/>
                </a:solidFill>
              </a:defRPr>
            </a:lvl7pPr>
            <a:lvl8pPr marL="3657600" lvl="7" indent="-342900" algn="l" rtl="0">
              <a:lnSpc>
                <a:spcPct val="90000"/>
              </a:lnSpc>
              <a:spcBef>
                <a:spcPts val="500"/>
              </a:spcBef>
              <a:spcAft>
                <a:spcPts val="0"/>
              </a:spcAft>
              <a:buClr>
                <a:schemeClr val="dk2"/>
              </a:buClr>
              <a:buSzPts val="1800"/>
              <a:buChar char="•"/>
              <a:defRPr>
                <a:solidFill>
                  <a:schemeClr val="dk2"/>
                </a:solidFill>
              </a:defRPr>
            </a:lvl8pPr>
            <a:lvl9pPr marL="4114800" lvl="8" indent="-342900" algn="l" rtl="0">
              <a:lnSpc>
                <a:spcPct val="90000"/>
              </a:lnSpc>
              <a:spcBef>
                <a:spcPts val="500"/>
              </a:spcBef>
              <a:spcAft>
                <a:spcPts val="0"/>
              </a:spcAft>
              <a:buClr>
                <a:schemeClr val="dk2"/>
              </a:buClr>
              <a:buSzPts val="1800"/>
              <a:buChar char="•"/>
              <a:defRPr>
                <a:solidFill>
                  <a:schemeClr val="dk2"/>
                </a:solidFill>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ustom Layout 1 4 1">
  <p:cSld name="CUSTOM_2_4_1">
    <p:spTree>
      <p:nvGrpSpPr>
        <p:cNvPr id="1" name="Shape 240"/>
        <p:cNvGrpSpPr/>
        <p:nvPr/>
      </p:nvGrpSpPr>
      <p:grpSpPr>
        <a:xfrm>
          <a:off x="0" y="0"/>
          <a:ext cx="0" cy="0"/>
          <a:chOff x="0" y="0"/>
          <a:chExt cx="0" cy="0"/>
        </a:xfrm>
      </p:grpSpPr>
      <p:sp>
        <p:nvSpPr>
          <p:cNvPr id="241" name="Google Shape;241;p34"/>
          <p:cNvSpPr txBox="1">
            <a:spLocks noGrp="1"/>
          </p:cNvSpPr>
          <p:nvPr>
            <p:ph type="sldNum" idx="12"/>
          </p:nvPr>
        </p:nvSpPr>
        <p:spPr>
          <a:xfrm>
            <a:off x="0" y="6352900"/>
            <a:ext cx="500700" cy="525000"/>
          </a:xfrm>
          <a:prstGeom prst="rect">
            <a:avLst/>
          </a:prstGeom>
          <a:noFill/>
          <a:ln>
            <a:noFill/>
          </a:ln>
        </p:spPr>
        <p:txBody>
          <a:bodyPr spcFirstLastPara="1" wrap="square" lIns="91425" tIns="91425" rIns="91425" bIns="91425" anchor="ctr" anchorCtr="0">
            <a:noAutofit/>
          </a:bodyPr>
          <a:lstStyle>
            <a:lvl1pPr lvl="0" rtl="0">
              <a:buNone/>
              <a:defRPr b="1">
                <a:solidFill>
                  <a:schemeClr val="lt1"/>
                </a:solidFill>
              </a:defRPr>
            </a:lvl1pPr>
            <a:lvl2pPr lvl="1" rtl="0">
              <a:buNone/>
              <a:defRPr b="1">
                <a:solidFill>
                  <a:schemeClr val="lt1"/>
                </a:solidFill>
              </a:defRPr>
            </a:lvl2pPr>
            <a:lvl3pPr lvl="2" rtl="0">
              <a:buNone/>
              <a:defRPr b="1">
                <a:solidFill>
                  <a:schemeClr val="lt1"/>
                </a:solidFill>
              </a:defRPr>
            </a:lvl3pPr>
            <a:lvl4pPr lvl="3" rtl="0">
              <a:buNone/>
              <a:defRPr b="1">
                <a:solidFill>
                  <a:schemeClr val="lt1"/>
                </a:solidFill>
              </a:defRPr>
            </a:lvl4pPr>
            <a:lvl5pPr lvl="4" rtl="0">
              <a:buNone/>
              <a:defRPr b="1">
                <a:solidFill>
                  <a:schemeClr val="lt1"/>
                </a:solidFill>
              </a:defRPr>
            </a:lvl5pPr>
            <a:lvl6pPr lvl="5" rtl="0">
              <a:buNone/>
              <a:defRPr b="1">
                <a:solidFill>
                  <a:schemeClr val="lt1"/>
                </a:solidFill>
              </a:defRPr>
            </a:lvl6pPr>
            <a:lvl7pPr lvl="6" rtl="0">
              <a:buNone/>
              <a:defRPr b="1">
                <a:solidFill>
                  <a:schemeClr val="lt1"/>
                </a:solidFill>
              </a:defRPr>
            </a:lvl7pPr>
            <a:lvl8pPr lvl="7" rtl="0">
              <a:buNone/>
              <a:defRPr b="1">
                <a:solidFill>
                  <a:schemeClr val="lt1"/>
                </a:solidFill>
              </a:defRPr>
            </a:lvl8pPr>
            <a:lvl9pPr lvl="8" rtl="0">
              <a:buNone/>
              <a:defRPr b="1">
                <a:solidFill>
                  <a:schemeClr val="lt1"/>
                </a:solidFill>
              </a:defRPr>
            </a:lvl9pPr>
          </a:lstStyle>
          <a:p>
            <a:pPr marL="0" lvl="0" indent="0" algn="l" rtl="0">
              <a:spcBef>
                <a:spcPts val="0"/>
              </a:spcBef>
              <a:spcAft>
                <a:spcPts val="0"/>
              </a:spcAft>
              <a:buNone/>
            </a:pPr>
            <a:fld id="{00000000-1234-1234-1234-123412341234}" type="slidenum">
              <a:rPr lang="en-US"/>
              <a:t>‹#›</a:t>
            </a:fld>
            <a:endParaRPr/>
          </a:p>
        </p:txBody>
      </p:sp>
      <p:sp>
        <p:nvSpPr>
          <p:cNvPr id="242" name="Google Shape;242;p34"/>
          <p:cNvSpPr txBox="1">
            <a:spLocks noGrp="1"/>
          </p:cNvSpPr>
          <p:nvPr>
            <p:ph type="title"/>
          </p:nvPr>
        </p:nvSpPr>
        <p:spPr>
          <a:xfrm>
            <a:off x="360500" y="15875"/>
            <a:ext cx="114441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2"/>
              </a:buClr>
              <a:buSzPts val="1400"/>
              <a:buFont typeface="Roboto Black"/>
              <a:buNone/>
              <a:defRPr sz="4000" b="0">
                <a:solidFill>
                  <a:schemeClr val="dk2"/>
                </a:solidFill>
                <a:latin typeface="Roboto Black"/>
                <a:ea typeface="Roboto Black"/>
                <a:cs typeface="Roboto Black"/>
                <a:sym typeface="Roboto Black"/>
              </a:defRPr>
            </a:lvl1pPr>
            <a:lvl2pPr lvl="1"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2pPr>
            <a:lvl3pPr lvl="2"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3pPr>
            <a:lvl4pPr lvl="3"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4pPr>
            <a:lvl5pPr lvl="4"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5pPr>
            <a:lvl6pPr lvl="5"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6pPr>
            <a:lvl7pPr lvl="6"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7pPr>
            <a:lvl8pPr lvl="7"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8pPr>
            <a:lvl9pPr lvl="8"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9pPr>
          </a:lstStyle>
          <a:p>
            <a:endParaRPr/>
          </a:p>
        </p:txBody>
      </p:sp>
      <p:sp>
        <p:nvSpPr>
          <p:cNvPr id="243" name="Google Shape;243;p34"/>
          <p:cNvSpPr txBox="1">
            <a:spLocks noGrp="1"/>
          </p:cNvSpPr>
          <p:nvPr>
            <p:ph type="body" idx="1"/>
          </p:nvPr>
        </p:nvSpPr>
        <p:spPr>
          <a:xfrm>
            <a:off x="360500" y="1722163"/>
            <a:ext cx="11526300" cy="36525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2"/>
              </a:buClr>
              <a:buSzPts val="1800"/>
              <a:buChar char="•"/>
              <a:defRPr>
                <a:solidFill>
                  <a:schemeClr val="dk2"/>
                </a:solidFill>
              </a:defRPr>
            </a:lvl1pPr>
            <a:lvl2pPr marL="914400" lvl="1" indent="-342900" algn="l" rtl="0">
              <a:lnSpc>
                <a:spcPct val="90000"/>
              </a:lnSpc>
              <a:spcBef>
                <a:spcPts val="500"/>
              </a:spcBef>
              <a:spcAft>
                <a:spcPts val="0"/>
              </a:spcAft>
              <a:buClr>
                <a:schemeClr val="dk2"/>
              </a:buClr>
              <a:buSzPts val="1800"/>
              <a:buChar char="•"/>
              <a:defRPr>
                <a:solidFill>
                  <a:schemeClr val="dk2"/>
                </a:solidFill>
              </a:defRPr>
            </a:lvl2pPr>
            <a:lvl3pPr marL="1371600" lvl="2" indent="-342900" algn="l" rtl="0">
              <a:lnSpc>
                <a:spcPct val="90000"/>
              </a:lnSpc>
              <a:spcBef>
                <a:spcPts val="500"/>
              </a:spcBef>
              <a:spcAft>
                <a:spcPts val="0"/>
              </a:spcAft>
              <a:buClr>
                <a:schemeClr val="dk2"/>
              </a:buClr>
              <a:buSzPts val="1800"/>
              <a:buChar char="•"/>
              <a:defRPr>
                <a:solidFill>
                  <a:schemeClr val="dk2"/>
                </a:solidFill>
              </a:defRPr>
            </a:lvl3pPr>
            <a:lvl4pPr marL="1828800" lvl="3" indent="-342900" algn="l" rtl="0">
              <a:lnSpc>
                <a:spcPct val="90000"/>
              </a:lnSpc>
              <a:spcBef>
                <a:spcPts val="500"/>
              </a:spcBef>
              <a:spcAft>
                <a:spcPts val="0"/>
              </a:spcAft>
              <a:buClr>
                <a:schemeClr val="dk2"/>
              </a:buClr>
              <a:buSzPts val="1800"/>
              <a:buChar char="•"/>
              <a:defRPr>
                <a:solidFill>
                  <a:schemeClr val="dk2"/>
                </a:solidFill>
              </a:defRPr>
            </a:lvl4pPr>
            <a:lvl5pPr marL="2286000" lvl="4" indent="-342900" algn="l" rtl="0">
              <a:lnSpc>
                <a:spcPct val="90000"/>
              </a:lnSpc>
              <a:spcBef>
                <a:spcPts val="500"/>
              </a:spcBef>
              <a:spcAft>
                <a:spcPts val="0"/>
              </a:spcAft>
              <a:buClr>
                <a:schemeClr val="dk2"/>
              </a:buClr>
              <a:buSzPts val="1800"/>
              <a:buChar char="•"/>
              <a:defRPr>
                <a:solidFill>
                  <a:schemeClr val="dk2"/>
                </a:solidFill>
              </a:defRPr>
            </a:lvl5pPr>
            <a:lvl6pPr marL="2743200" lvl="5" indent="-342900" algn="l" rtl="0">
              <a:lnSpc>
                <a:spcPct val="90000"/>
              </a:lnSpc>
              <a:spcBef>
                <a:spcPts val="500"/>
              </a:spcBef>
              <a:spcAft>
                <a:spcPts val="0"/>
              </a:spcAft>
              <a:buClr>
                <a:schemeClr val="dk2"/>
              </a:buClr>
              <a:buSzPts val="1800"/>
              <a:buChar char="•"/>
              <a:defRPr>
                <a:solidFill>
                  <a:schemeClr val="dk2"/>
                </a:solidFill>
              </a:defRPr>
            </a:lvl6pPr>
            <a:lvl7pPr marL="3200400" lvl="6" indent="-342900" algn="l" rtl="0">
              <a:lnSpc>
                <a:spcPct val="90000"/>
              </a:lnSpc>
              <a:spcBef>
                <a:spcPts val="500"/>
              </a:spcBef>
              <a:spcAft>
                <a:spcPts val="0"/>
              </a:spcAft>
              <a:buClr>
                <a:schemeClr val="dk2"/>
              </a:buClr>
              <a:buSzPts val="1800"/>
              <a:buChar char="•"/>
              <a:defRPr>
                <a:solidFill>
                  <a:schemeClr val="dk2"/>
                </a:solidFill>
              </a:defRPr>
            </a:lvl7pPr>
            <a:lvl8pPr marL="3657600" lvl="7" indent="-342900" algn="l" rtl="0">
              <a:lnSpc>
                <a:spcPct val="90000"/>
              </a:lnSpc>
              <a:spcBef>
                <a:spcPts val="500"/>
              </a:spcBef>
              <a:spcAft>
                <a:spcPts val="0"/>
              </a:spcAft>
              <a:buClr>
                <a:schemeClr val="dk2"/>
              </a:buClr>
              <a:buSzPts val="1800"/>
              <a:buChar char="•"/>
              <a:defRPr>
                <a:solidFill>
                  <a:schemeClr val="dk2"/>
                </a:solidFill>
              </a:defRPr>
            </a:lvl8pPr>
            <a:lvl9pPr marL="4114800" lvl="8" indent="-342900" algn="l" rtl="0">
              <a:lnSpc>
                <a:spcPct val="90000"/>
              </a:lnSpc>
              <a:spcBef>
                <a:spcPts val="500"/>
              </a:spcBef>
              <a:spcAft>
                <a:spcPts val="0"/>
              </a:spcAft>
              <a:buClr>
                <a:schemeClr val="dk2"/>
              </a:buClr>
              <a:buSzPts val="1800"/>
              <a:buChar char="•"/>
              <a:defRPr>
                <a:solidFill>
                  <a:schemeClr val="dk2"/>
                </a:solidFill>
              </a:defRPr>
            </a:lvl9pPr>
          </a:lstStyle>
          <a:p>
            <a:endParaRPr/>
          </a:p>
        </p:txBody>
      </p:sp>
      <p:sp>
        <p:nvSpPr>
          <p:cNvPr id="244" name="Google Shape;244;p34"/>
          <p:cNvSpPr txBox="1">
            <a:spLocks noGrp="1"/>
          </p:cNvSpPr>
          <p:nvPr>
            <p:ph type="subTitle" idx="2"/>
          </p:nvPr>
        </p:nvSpPr>
        <p:spPr>
          <a:xfrm>
            <a:off x="392925" y="1257763"/>
            <a:ext cx="11406300" cy="464400"/>
          </a:xfrm>
          <a:prstGeom prst="rect">
            <a:avLst/>
          </a:prstGeom>
        </p:spPr>
        <p:txBody>
          <a:bodyPr spcFirstLastPara="1" wrap="square" lIns="91425" tIns="45700" rIns="91425" bIns="45700" anchor="ctr" anchorCtr="0">
            <a:noAutofit/>
          </a:bodyPr>
          <a:lstStyle>
            <a:lvl1pPr lvl="0">
              <a:spcBef>
                <a:spcPts val="1000"/>
              </a:spcBef>
              <a:spcAft>
                <a:spcPts val="0"/>
              </a:spcAft>
              <a:buClr>
                <a:schemeClr val="accent2"/>
              </a:buClr>
              <a:buSzPts val="2800"/>
              <a:buFont typeface="Roboto Condensed"/>
              <a:buNone/>
              <a:defRPr b="1">
                <a:solidFill>
                  <a:schemeClr val="accent2"/>
                </a:solidFill>
                <a:latin typeface="Roboto Condensed"/>
                <a:ea typeface="Roboto Condensed"/>
                <a:cs typeface="Roboto Condensed"/>
                <a:sym typeface="Roboto Condensed"/>
              </a:defRPr>
            </a:lvl1pPr>
            <a:lvl2pPr lvl="1">
              <a:spcBef>
                <a:spcPts val="500"/>
              </a:spcBef>
              <a:spcAft>
                <a:spcPts val="0"/>
              </a:spcAft>
              <a:buSzPts val="2400"/>
              <a:buNone/>
              <a:defRPr/>
            </a:lvl2pPr>
            <a:lvl3pPr lvl="2">
              <a:spcBef>
                <a:spcPts val="500"/>
              </a:spcBef>
              <a:spcAft>
                <a:spcPts val="0"/>
              </a:spcAft>
              <a:buSzPts val="2000"/>
              <a:buNone/>
              <a:defRPr/>
            </a:lvl3pPr>
            <a:lvl4pPr lvl="3">
              <a:spcBef>
                <a:spcPts val="500"/>
              </a:spcBef>
              <a:spcAft>
                <a:spcPts val="0"/>
              </a:spcAft>
              <a:buSzPts val="1800"/>
              <a:buNone/>
              <a:defRPr/>
            </a:lvl4pPr>
            <a:lvl5pPr lvl="4">
              <a:spcBef>
                <a:spcPts val="500"/>
              </a:spcBef>
              <a:spcAft>
                <a:spcPts val="0"/>
              </a:spcAft>
              <a:buSzPts val="1800"/>
              <a:buNone/>
              <a:defRPr/>
            </a:lvl5pPr>
            <a:lvl6pPr lvl="5">
              <a:spcBef>
                <a:spcPts val="500"/>
              </a:spcBef>
              <a:spcAft>
                <a:spcPts val="0"/>
              </a:spcAft>
              <a:buSzPts val="1800"/>
              <a:buNone/>
              <a:defRPr/>
            </a:lvl6pPr>
            <a:lvl7pPr lvl="6">
              <a:spcBef>
                <a:spcPts val="500"/>
              </a:spcBef>
              <a:spcAft>
                <a:spcPts val="0"/>
              </a:spcAft>
              <a:buSzPts val="1800"/>
              <a:buNone/>
              <a:defRPr/>
            </a:lvl7pPr>
            <a:lvl8pPr lvl="7">
              <a:spcBef>
                <a:spcPts val="500"/>
              </a:spcBef>
              <a:spcAft>
                <a:spcPts val="0"/>
              </a:spcAft>
              <a:buSzPts val="1800"/>
              <a:buNone/>
              <a:defRPr/>
            </a:lvl8pPr>
            <a:lvl9pPr lvl="8">
              <a:spcBef>
                <a:spcPts val="500"/>
              </a:spcBef>
              <a:spcAft>
                <a:spcPts val="0"/>
              </a:spcAft>
              <a:buSzPts val="1800"/>
              <a:buNone/>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ustom Layout 1 4 1 1">
  <p:cSld name="CUSTOM_2_4_1_1">
    <p:spTree>
      <p:nvGrpSpPr>
        <p:cNvPr id="1" name="Shape 245"/>
        <p:cNvGrpSpPr/>
        <p:nvPr/>
      </p:nvGrpSpPr>
      <p:grpSpPr>
        <a:xfrm>
          <a:off x="0" y="0"/>
          <a:ext cx="0" cy="0"/>
          <a:chOff x="0" y="0"/>
          <a:chExt cx="0" cy="0"/>
        </a:xfrm>
      </p:grpSpPr>
      <p:sp>
        <p:nvSpPr>
          <p:cNvPr id="246" name="Google Shape;246;p35"/>
          <p:cNvSpPr txBox="1">
            <a:spLocks noGrp="1"/>
          </p:cNvSpPr>
          <p:nvPr>
            <p:ph type="sldNum" idx="12"/>
          </p:nvPr>
        </p:nvSpPr>
        <p:spPr>
          <a:xfrm>
            <a:off x="0" y="6352900"/>
            <a:ext cx="500700" cy="525000"/>
          </a:xfrm>
          <a:prstGeom prst="rect">
            <a:avLst/>
          </a:prstGeom>
          <a:noFill/>
          <a:ln>
            <a:noFill/>
          </a:ln>
        </p:spPr>
        <p:txBody>
          <a:bodyPr spcFirstLastPara="1" wrap="square" lIns="91425" tIns="91425" rIns="91425" bIns="91425" anchor="ctr" anchorCtr="0">
            <a:noAutofit/>
          </a:bodyPr>
          <a:lstStyle>
            <a:lvl1pPr lvl="0" rtl="0">
              <a:buNone/>
              <a:defRPr b="1">
                <a:solidFill>
                  <a:schemeClr val="lt1"/>
                </a:solidFill>
              </a:defRPr>
            </a:lvl1pPr>
            <a:lvl2pPr lvl="1" rtl="0">
              <a:buNone/>
              <a:defRPr b="1">
                <a:solidFill>
                  <a:schemeClr val="lt1"/>
                </a:solidFill>
              </a:defRPr>
            </a:lvl2pPr>
            <a:lvl3pPr lvl="2" rtl="0">
              <a:buNone/>
              <a:defRPr b="1">
                <a:solidFill>
                  <a:schemeClr val="lt1"/>
                </a:solidFill>
              </a:defRPr>
            </a:lvl3pPr>
            <a:lvl4pPr lvl="3" rtl="0">
              <a:buNone/>
              <a:defRPr b="1">
                <a:solidFill>
                  <a:schemeClr val="lt1"/>
                </a:solidFill>
              </a:defRPr>
            </a:lvl4pPr>
            <a:lvl5pPr lvl="4" rtl="0">
              <a:buNone/>
              <a:defRPr b="1">
                <a:solidFill>
                  <a:schemeClr val="lt1"/>
                </a:solidFill>
              </a:defRPr>
            </a:lvl5pPr>
            <a:lvl6pPr lvl="5" rtl="0">
              <a:buNone/>
              <a:defRPr b="1">
                <a:solidFill>
                  <a:schemeClr val="lt1"/>
                </a:solidFill>
              </a:defRPr>
            </a:lvl6pPr>
            <a:lvl7pPr lvl="6" rtl="0">
              <a:buNone/>
              <a:defRPr b="1">
                <a:solidFill>
                  <a:schemeClr val="lt1"/>
                </a:solidFill>
              </a:defRPr>
            </a:lvl7pPr>
            <a:lvl8pPr lvl="7" rtl="0">
              <a:buNone/>
              <a:defRPr b="1">
                <a:solidFill>
                  <a:schemeClr val="lt1"/>
                </a:solidFill>
              </a:defRPr>
            </a:lvl8pPr>
            <a:lvl9pPr lvl="8" rtl="0">
              <a:buNone/>
              <a:defRPr b="1">
                <a:solidFill>
                  <a:schemeClr val="lt1"/>
                </a:solidFill>
              </a:defRPr>
            </a:lvl9pPr>
          </a:lstStyle>
          <a:p>
            <a:pPr marL="0" lvl="0" indent="0" algn="l" rtl="0">
              <a:spcBef>
                <a:spcPts val="0"/>
              </a:spcBef>
              <a:spcAft>
                <a:spcPts val="0"/>
              </a:spcAft>
              <a:buNone/>
            </a:pPr>
            <a:fld id="{00000000-1234-1234-1234-123412341234}" type="slidenum">
              <a:rPr lang="en-US"/>
              <a:t>‹#›</a:t>
            </a:fld>
            <a:endParaRPr/>
          </a:p>
        </p:txBody>
      </p:sp>
      <p:sp>
        <p:nvSpPr>
          <p:cNvPr id="247" name="Google Shape;247;p35"/>
          <p:cNvSpPr txBox="1">
            <a:spLocks noGrp="1"/>
          </p:cNvSpPr>
          <p:nvPr>
            <p:ph type="title"/>
          </p:nvPr>
        </p:nvSpPr>
        <p:spPr>
          <a:xfrm>
            <a:off x="360500" y="15875"/>
            <a:ext cx="114441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2"/>
              </a:buClr>
              <a:buSzPts val="1400"/>
              <a:buFont typeface="Roboto Black"/>
              <a:buNone/>
              <a:defRPr sz="4000" b="0">
                <a:solidFill>
                  <a:schemeClr val="dk2"/>
                </a:solidFill>
                <a:latin typeface="Roboto Black"/>
                <a:ea typeface="Roboto Black"/>
                <a:cs typeface="Roboto Black"/>
                <a:sym typeface="Roboto Black"/>
              </a:defRPr>
            </a:lvl1pPr>
            <a:lvl2pPr lvl="1"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2pPr>
            <a:lvl3pPr lvl="2"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3pPr>
            <a:lvl4pPr lvl="3"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4pPr>
            <a:lvl5pPr lvl="4"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5pPr>
            <a:lvl6pPr lvl="5"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6pPr>
            <a:lvl7pPr lvl="6"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7pPr>
            <a:lvl8pPr lvl="7"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8pPr>
            <a:lvl9pPr lvl="8"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9pPr>
          </a:lstStyle>
          <a:p>
            <a:endParaRPr/>
          </a:p>
        </p:txBody>
      </p:sp>
      <p:sp>
        <p:nvSpPr>
          <p:cNvPr id="248" name="Google Shape;248;p35"/>
          <p:cNvSpPr txBox="1">
            <a:spLocks noGrp="1"/>
          </p:cNvSpPr>
          <p:nvPr>
            <p:ph type="body" idx="1"/>
          </p:nvPr>
        </p:nvSpPr>
        <p:spPr>
          <a:xfrm>
            <a:off x="360500" y="1722175"/>
            <a:ext cx="5640900" cy="36525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2"/>
              </a:buClr>
              <a:buSzPts val="1800"/>
              <a:buChar char="•"/>
              <a:defRPr>
                <a:solidFill>
                  <a:schemeClr val="dk2"/>
                </a:solidFill>
              </a:defRPr>
            </a:lvl1pPr>
            <a:lvl2pPr marL="914400" lvl="1" indent="-342900" algn="l" rtl="0">
              <a:lnSpc>
                <a:spcPct val="90000"/>
              </a:lnSpc>
              <a:spcBef>
                <a:spcPts val="500"/>
              </a:spcBef>
              <a:spcAft>
                <a:spcPts val="0"/>
              </a:spcAft>
              <a:buClr>
                <a:schemeClr val="dk2"/>
              </a:buClr>
              <a:buSzPts val="1800"/>
              <a:buChar char="•"/>
              <a:defRPr>
                <a:solidFill>
                  <a:schemeClr val="dk2"/>
                </a:solidFill>
              </a:defRPr>
            </a:lvl2pPr>
            <a:lvl3pPr marL="1371600" lvl="2" indent="-342900" algn="l" rtl="0">
              <a:lnSpc>
                <a:spcPct val="90000"/>
              </a:lnSpc>
              <a:spcBef>
                <a:spcPts val="500"/>
              </a:spcBef>
              <a:spcAft>
                <a:spcPts val="0"/>
              </a:spcAft>
              <a:buClr>
                <a:schemeClr val="dk2"/>
              </a:buClr>
              <a:buSzPts val="1800"/>
              <a:buChar char="•"/>
              <a:defRPr>
                <a:solidFill>
                  <a:schemeClr val="dk2"/>
                </a:solidFill>
              </a:defRPr>
            </a:lvl3pPr>
            <a:lvl4pPr marL="1828800" lvl="3" indent="-342900" algn="l" rtl="0">
              <a:lnSpc>
                <a:spcPct val="90000"/>
              </a:lnSpc>
              <a:spcBef>
                <a:spcPts val="500"/>
              </a:spcBef>
              <a:spcAft>
                <a:spcPts val="0"/>
              </a:spcAft>
              <a:buClr>
                <a:schemeClr val="dk2"/>
              </a:buClr>
              <a:buSzPts val="1800"/>
              <a:buChar char="•"/>
              <a:defRPr>
                <a:solidFill>
                  <a:schemeClr val="dk2"/>
                </a:solidFill>
              </a:defRPr>
            </a:lvl4pPr>
            <a:lvl5pPr marL="2286000" lvl="4" indent="-342900" algn="l" rtl="0">
              <a:lnSpc>
                <a:spcPct val="90000"/>
              </a:lnSpc>
              <a:spcBef>
                <a:spcPts val="500"/>
              </a:spcBef>
              <a:spcAft>
                <a:spcPts val="0"/>
              </a:spcAft>
              <a:buClr>
                <a:schemeClr val="dk2"/>
              </a:buClr>
              <a:buSzPts val="1800"/>
              <a:buChar char="•"/>
              <a:defRPr>
                <a:solidFill>
                  <a:schemeClr val="dk2"/>
                </a:solidFill>
              </a:defRPr>
            </a:lvl5pPr>
            <a:lvl6pPr marL="2743200" lvl="5" indent="-342900" algn="l" rtl="0">
              <a:lnSpc>
                <a:spcPct val="90000"/>
              </a:lnSpc>
              <a:spcBef>
                <a:spcPts val="500"/>
              </a:spcBef>
              <a:spcAft>
                <a:spcPts val="0"/>
              </a:spcAft>
              <a:buClr>
                <a:schemeClr val="dk2"/>
              </a:buClr>
              <a:buSzPts val="1800"/>
              <a:buChar char="•"/>
              <a:defRPr>
                <a:solidFill>
                  <a:schemeClr val="dk2"/>
                </a:solidFill>
              </a:defRPr>
            </a:lvl6pPr>
            <a:lvl7pPr marL="3200400" lvl="6" indent="-342900" algn="l" rtl="0">
              <a:lnSpc>
                <a:spcPct val="90000"/>
              </a:lnSpc>
              <a:spcBef>
                <a:spcPts val="500"/>
              </a:spcBef>
              <a:spcAft>
                <a:spcPts val="0"/>
              </a:spcAft>
              <a:buClr>
                <a:schemeClr val="dk2"/>
              </a:buClr>
              <a:buSzPts val="1800"/>
              <a:buChar char="•"/>
              <a:defRPr>
                <a:solidFill>
                  <a:schemeClr val="dk2"/>
                </a:solidFill>
              </a:defRPr>
            </a:lvl7pPr>
            <a:lvl8pPr marL="3657600" lvl="7" indent="-342900" algn="l" rtl="0">
              <a:lnSpc>
                <a:spcPct val="90000"/>
              </a:lnSpc>
              <a:spcBef>
                <a:spcPts val="500"/>
              </a:spcBef>
              <a:spcAft>
                <a:spcPts val="0"/>
              </a:spcAft>
              <a:buClr>
                <a:schemeClr val="dk2"/>
              </a:buClr>
              <a:buSzPts val="1800"/>
              <a:buChar char="•"/>
              <a:defRPr>
                <a:solidFill>
                  <a:schemeClr val="dk2"/>
                </a:solidFill>
              </a:defRPr>
            </a:lvl8pPr>
            <a:lvl9pPr marL="4114800" lvl="8" indent="-342900" algn="l" rtl="0">
              <a:lnSpc>
                <a:spcPct val="90000"/>
              </a:lnSpc>
              <a:spcBef>
                <a:spcPts val="500"/>
              </a:spcBef>
              <a:spcAft>
                <a:spcPts val="0"/>
              </a:spcAft>
              <a:buClr>
                <a:schemeClr val="dk2"/>
              </a:buClr>
              <a:buSzPts val="1800"/>
              <a:buChar char="•"/>
              <a:defRPr>
                <a:solidFill>
                  <a:schemeClr val="dk2"/>
                </a:solidFill>
              </a:defRPr>
            </a:lvl9pPr>
          </a:lstStyle>
          <a:p>
            <a:endParaRPr/>
          </a:p>
        </p:txBody>
      </p:sp>
      <p:sp>
        <p:nvSpPr>
          <p:cNvPr id="249" name="Google Shape;249;p35"/>
          <p:cNvSpPr txBox="1">
            <a:spLocks noGrp="1"/>
          </p:cNvSpPr>
          <p:nvPr>
            <p:ph type="subTitle" idx="2"/>
          </p:nvPr>
        </p:nvSpPr>
        <p:spPr>
          <a:xfrm>
            <a:off x="396346" y="1257775"/>
            <a:ext cx="5605200" cy="464400"/>
          </a:xfrm>
          <a:prstGeom prst="rect">
            <a:avLst/>
          </a:prstGeom>
        </p:spPr>
        <p:txBody>
          <a:bodyPr spcFirstLastPara="1" wrap="square" lIns="91425" tIns="45700" rIns="91425" bIns="45700" anchor="ctr" anchorCtr="0">
            <a:noAutofit/>
          </a:bodyPr>
          <a:lstStyle>
            <a:lvl1pPr lvl="0" rtl="0">
              <a:spcBef>
                <a:spcPts val="1000"/>
              </a:spcBef>
              <a:spcAft>
                <a:spcPts val="0"/>
              </a:spcAft>
              <a:buClr>
                <a:schemeClr val="accent2"/>
              </a:buClr>
              <a:buSzPts val="2800"/>
              <a:buFont typeface="Roboto Condensed"/>
              <a:buNone/>
              <a:defRPr b="1">
                <a:solidFill>
                  <a:schemeClr val="accent2"/>
                </a:solidFill>
                <a:latin typeface="Roboto Condensed"/>
                <a:ea typeface="Roboto Condensed"/>
                <a:cs typeface="Roboto Condensed"/>
                <a:sym typeface="Roboto Condensed"/>
              </a:defRPr>
            </a:lvl1pPr>
            <a:lvl2pPr lvl="1" rtl="0">
              <a:spcBef>
                <a:spcPts val="500"/>
              </a:spcBef>
              <a:spcAft>
                <a:spcPts val="0"/>
              </a:spcAft>
              <a:buSzPts val="2400"/>
              <a:buNone/>
              <a:defRPr/>
            </a:lvl2pPr>
            <a:lvl3pPr lvl="2" rtl="0">
              <a:spcBef>
                <a:spcPts val="500"/>
              </a:spcBef>
              <a:spcAft>
                <a:spcPts val="0"/>
              </a:spcAft>
              <a:buSzPts val="2000"/>
              <a:buNone/>
              <a:defRPr/>
            </a:lvl3pPr>
            <a:lvl4pPr lvl="3" rtl="0">
              <a:spcBef>
                <a:spcPts val="500"/>
              </a:spcBef>
              <a:spcAft>
                <a:spcPts val="0"/>
              </a:spcAft>
              <a:buSzPts val="1800"/>
              <a:buNone/>
              <a:defRPr/>
            </a:lvl4pPr>
            <a:lvl5pPr lvl="4" rtl="0">
              <a:spcBef>
                <a:spcPts val="500"/>
              </a:spcBef>
              <a:spcAft>
                <a:spcPts val="0"/>
              </a:spcAft>
              <a:buSzPts val="1800"/>
              <a:buNone/>
              <a:defRPr/>
            </a:lvl5pPr>
            <a:lvl6pPr lvl="5" rtl="0">
              <a:spcBef>
                <a:spcPts val="500"/>
              </a:spcBef>
              <a:spcAft>
                <a:spcPts val="0"/>
              </a:spcAft>
              <a:buSzPts val="1800"/>
              <a:buNone/>
              <a:defRPr/>
            </a:lvl6pPr>
            <a:lvl7pPr lvl="6" rtl="0">
              <a:spcBef>
                <a:spcPts val="500"/>
              </a:spcBef>
              <a:spcAft>
                <a:spcPts val="0"/>
              </a:spcAft>
              <a:buSzPts val="1800"/>
              <a:buNone/>
              <a:defRPr/>
            </a:lvl7pPr>
            <a:lvl8pPr lvl="7" rtl="0">
              <a:spcBef>
                <a:spcPts val="500"/>
              </a:spcBef>
              <a:spcAft>
                <a:spcPts val="0"/>
              </a:spcAft>
              <a:buSzPts val="1800"/>
              <a:buNone/>
              <a:defRPr/>
            </a:lvl8pPr>
            <a:lvl9pPr lvl="8" rtl="0">
              <a:spcBef>
                <a:spcPts val="500"/>
              </a:spcBef>
              <a:spcAft>
                <a:spcPts val="0"/>
              </a:spcAft>
              <a:buSzPts val="1800"/>
              <a:buNone/>
              <a:defRPr/>
            </a:lvl9pPr>
          </a:lstStyle>
          <a:p>
            <a:endParaRPr/>
          </a:p>
        </p:txBody>
      </p:sp>
      <p:sp>
        <p:nvSpPr>
          <p:cNvPr id="250" name="Google Shape;250;p35"/>
          <p:cNvSpPr txBox="1">
            <a:spLocks noGrp="1"/>
          </p:cNvSpPr>
          <p:nvPr>
            <p:ph type="body" idx="3"/>
          </p:nvPr>
        </p:nvSpPr>
        <p:spPr>
          <a:xfrm>
            <a:off x="6163550" y="1722175"/>
            <a:ext cx="5640900" cy="36525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2"/>
              </a:buClr>
              <a:buSzPts val="1800"/>
              <a:buChar char="•"/>
              <a:defRPr>
                <a:solidFill>
                  <a:schemeClr val="dk2"/>
                </a:solidFill>
              </a:defRPr>
            </a:lvl1pPr>
            <a:lvl2pPr marL="914400" lvl="1" indent="-342900" algn="l" rtl="0">
              <a:lnSpc>
                <a:spcPct val="90000"/>
              </a:lnSpc>
              <a:spcBef>
                <a:spcPts val="500"/>
              </a:spcBef>
              <a:spcAft>
                <a:spcPts val="0"/>
              </a:spcAft>
              <a:buClr>
                <a:schemeClr val="dk2"/>
              </a:buClr>
              <a:buSzPts val="1800"/>
              <a:buChar char="•"/>
              <a:defRPr>
                <a:solidFill>
                  <a:schemeClr val="dk2"/>
                </a:solidFill>
              </a:defRPr>
            </a:lvl2pPr>
            <a:lvl3pPr marL="1371600" lvl="2" indent="-342900" algn="l" rtl="0">
              <a:lnSpc>
                <a:spcPct val="90000"/>
              </a:lnSpc>
              <a:spcBef>
                <a:spcPts val="500"/>
              </a:spcBef>
              <a:spcAft>
                <a:spcPts val="0"/>
              </a:spcAft>
              <a:buClr>
                <a:schemeClr val="dk2"/>
              </a:buClr>
              <a:buSzPts val="1800"/>
              <a:buChar char="•"/>
              <a:defRPr>
                <a:solidFill>
                  <a:schemeClr val="dk2"/>
                </a:solidFill>
              </a:defRPr>
            </a:lvl3pPr>
            <a:lvl4pPr marL="1828800" lvl="3" indent="-342900" algn="l" rtl="0">
              <a:lnSpc>
                <a:spcPct val="90000"/>
              </a:lnSpc>
              <a:spcBef>
                <a:spcPts val="500"/>
              </a:spcBef>
              <a:spcAft>
                <a:spcPts val="0"/>
              </a:spcAft>
              <a:buClr>
                <a:schemeClr val="dk2"/>
              </a:buClr>
              <a:buSzPts val="1800"/>
              <a:buChar char="•"/>
              <a:defRPr>
                <a:solidFill>
                  <a:schemeClr val="dk2"/>
                </a:solidFill>
              </a:defRPr>
            </a:lvl4pPr>
            <a:lvl5pPr marL="2286000" lvl="4" indent="-342900" algn="l" rtl="0">
              <a:lnSpc>
                <a:spcPct val="90000"/>
              </a:lnSpc>
              <a:spcBef>
                <a:spcPts val="500"/>
              </a:spcBef>
              <a:spcAft>
                <a:spcPts val="0"/>
              </a:spcAft>
              <a:buClr>
                <a:schemeClr val="dk2"/>
              </a:buClr>
              <a:buSzPts val="1800"/>
              <a:buChar char="•"/>
              <a:defRPr>
                <a:solidFill>
                  <a:schemeClr val="dk2"/>
                </a:solidFill>
              </a:defRPr>
            </a:lvl5pPr>
            <a:lvl6pPr marL="2743200" lvl="5" indent="-342900" algn="l" rtl="0">
              <a:lnSpc>
                <a:spcPct val="90000"/>
              </a:lnSpc>
              <a:spcBef>
                <a:spcPts val="500"/>
              </a:spcBef>
              <a:spcAft>
                <a:spcPts val="0"/>
              </a:spcAft>
              <a:buClr>
                <a:schemeClr val="dk2"/>
              </a:buClr>
              <a:buSzPts val="1800"/>
              <a:buChar char="•"/>
              <a:defRPr>
                <a:solidFill>
                  <a:schemeClr val="dk2"/>
                </a:solidFill>
              </a:defRPr>
            </a:lvl6pPr>
            <a:lvl7pPr marL="3200400" lvl="6" indent="-342900" algn="l" rtl="0">
              <a:lnSpc>
                <a:spcPct val="90000"/>
              </a:lnSpc>
              <a:spcBef>
                <a:spcPts val="500"/>
              </a:spcBef>
              <a:spcAft>
                <a:spcPts val="0"/>
              </a:spcAft>
              <a:buClr>
                <a:schemeClr val="dk2"/>
              </a:buClr>
              <a:buSzPts val="1800"/>
              <a:buChar char="•"/>
              <a:defRPr>
                <a:solidFill>
                  <a:schemeClr val="dk2"/>
                </a:solidFill>
              </a:defRPr>
            </a:lvl7pPr>
            <a:lvl8pPr marL="3657600" lvl="7" indent="-342900" algn="l" rtl="0">
              <a:lnSpc>
                <a:spcPct val="90000"/>
              </a:lnSpc>
              <a:spcBef>
                <a:spcPts val="500"/>
              </a:spcBef>
              <a:spcAft>
                <a:spcPts val="0"/>
              </a:spcAft>
              <a:buClr>
                <a:schemeClr val="dk2"/>
              </a:buClr>
              <a:buSzPts val="1800"/>
              <a:buChar char="•"/>
              <a:defRPr>
                <a:solidFill>
                  <a:schemeClr val="dk2"/>
                </a:solidFill>
              </a:defRPr>
            </a:lvl8pPr>
            <a:lvl9pPr marL="4114800" lvl="8" indent="-342900" algn="l" rtl="0">
              <a:lnSpc>
                <a:spcPct val="90000"/>
              </a:lnSpc>
              <a:spcBef>
                <a:spcPts val="500"/>
              </a:spcBef>
              <a:spcAft>
                <a:spcPts val="0"/>
              </a:spcAft>
              <a:buClr>
                <a:schemeClr val="dk2"/>
              </a:buClr>
              <a:buSzPts val="1800"/>
              <a:buChar char="•"/>
              <a:defRPr>
                <a:solidFill>
                  <a:schemeClr val="dk2"/>
                </a:solidFill>
              </a:defRPr>
            </a:lvl9pPr>
          </a:lstStyle>
          <a:p>
            <a:endParaRPr/>
          </a:p>
        </p:txBody>
      </p:sp>
      <p:sp>
        <p:nvSpPr>
          <p:cNvPr id="251" name="Google Shape;251;p35"/>
          <p:cNvSpPr txBox="1">
            <a:spLocks noGrp="1"/>
          </p:cNvSpPr>
          <p:nvPr>
            <p:ph type="subTitle" idx="4"/>
          </p:nvPr>
        </p:nvSpPr>
        <p:spPr>
          <a:xfrm>
            <a:off x="6199396" y="1257775"/>
            <a:ext cx="5605200" cy="464400"/>
          </a:xfrm>
          <a:prstGeom prst="rect">
            <a:avLst/>
          </a:prstGeom>
        </p:spPr>
        <p:txBody>
          <a:bodyPr spcFirstLastPara="1" wrap="square" lIns="91425" tIns="45700" rIns="91425" bIns="45700" anchor="ctr" anchorCtr="0">
            <a:noAutofit/>
          </a:bodyPr>
          <a:lstStyle>
            <a:lvl1pPr lvl="0" rtl="0">
              <a:spcBef>
                <a:spcPts val="1000"/>
              </a:spcBef>
              <a:spcAft>
                <a:spcPts val="0"/>
              </a:spcAft>
              <a:buClr>
                <a:schemeClr val="accent2"/>
              </a:buClr>
              <a:buSzPts val="2800"/>
              <a:buFont typeface="Roboto Condensed"/>
              <a:buNone/>
              <a:defRPr b="1">
                <a:solidFill>
                  <a:schemeClr val="accent2"/>
                </a:solidFill>
                <a:latin typeface="Roboto Condensed"/>
                <a:ea typeface="Roboto Condensed"/>
                <a:cs typeface="Roboto Condensed"/>
                <a:sym typeface="Roboto Condensed"/>
              </a:defRPr>
            </a:lvl1pPr>
            <a:lvl2pPr lvl="1" rtl="0">
              <a:spcBef>
                <a:spcPts val="500"/>
              </a:spcBef>
              <a:spcAft>
                <a:spcPts val="0"/>
              </a:spcAft>
              <a:buSzPts val="2400"/>
              <a:buNone/>
              <a:defRPr/>
            </a:lvl2pPr>
            <a:lvl3pPr lvl="2" rtl="0">
              <a:spcBef>
                <a:spcPts val="500"/>
              </a:spcBef>
              <a:spcAft>
                <a:spcPts val="0"/>
              </a:spcAft>
              <a:buSzPts val="2000"/>
              <a:buNone/>
              <a:defRPr/>
            </a:lvl3pPr>
            <a:lvl4pPr lvl="3" rtl="0">
              <a:spcBef>
                <a:spcPts val="500"/>
              </a:spcBef>
              <a:spcAft>
                <a:spcPts val="0"/>
              </a:spcAft>
              <a:buSzPts val="1800"/>
              <a:buNone/>
              <a:defRPr/>
            </a:lvl4pPr>
            <a:lvl5pPr lvl="4" rtl="0">
              <a:spcBef>
                <a:spcPts val="500"/>
              </a:spcBef>
              <a:spcAft>
                <a:spcPts val="0"/>
              </a:spcAft>
              <a:buSzPts val="1800"/>
              <a:buNone/>
              <a:defRPr/>
            </a:lvl5pPr>
            <a:lvl6pPr lvl="5" rtl="0">
              <a:spcBef>
                <a:spcPts val="500"/>
              </a:spcBef>
              <a:spcAft>
                <a:spcPts val="0"/>
              </a:spcAft>
              <a:buSzPts val="1800"/>
              <a:buNone/>
              <a:defRPr/>
            </a:lvl6pPr>
            <a:lvl7pPr lvl="6" rtl="0">
              <a:spcBef>
                <a:spcPts val="500"/>
              </a:spcBef>
              <a:spcAft>
                <a:spcPts val="0"/>
              </a:spcAft>
              <a:buSzPts val="1800"/>
              <a:buNone/>
              <a:defRPr/>
            </a:lvl7pPr>
            <a:lvl8pPr lvl="7" rtl="0">
              <a:spcBef>
                <a:spcPts val="500"/>
              </a:spcBef>
              <a:spcAft>
                <a:spcPts val="0"/>
              </a:spcAft>
              <a:buSzPts val="1800"/>
              <a:buNone/>
              <a:defRPr/>
            </a:lvl8pPr>
            <a:lvl9pPr lvl="8" rtl="0">
              <a:spcBef>
                <a:spcPts val="500"/>
              </a:spcBef>
              <a:spcAft>
                <a:spcPts val="0"/>
              </a:spcAft>
              <a:buSzPts val="1800"/>
              <a:buNone/>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ustom Layout 1 4 1 1 1">
  <p:cSld name="CUSTOM_2_4_1_1_1">
    <p:spTree>
      <p:nvGrpSpPr>
        <p:cNvPr id="1" name="Shape 252"/>
        <p:cNvGrpSpPr/>
        <p:nvPr/>
      </p:nvGrpSpPr>
      <p:grpSpPr>
        <a:xfrm>
          <a:off x="0" y="0"/>
          <a:ext cx="0" cy="0"/>
          <a:chOff x="0" y="0"/>
          <a:chExt cx="0" cy="0"/>
        </a:xfrm>
      </p:grpSpPr>
      <p:sp>
        <p:nvSpPr>
          <p:cNvPr id="253" name="Google Shape;253;p36"/>
          <p:cNvSpPr txBox="1">
            <a:spLocks noGrp="1"/>
          </p:cNvSpPr>
          <p:nvPr>
            <p:ph type="sldNum" idx="12"/>
          </p:nvPr>
        </p:nvSpPr>
        <p:spPr>
          <a:xfrm>
            <a:off x="0" y="6352900"/>
            <a:ext cx="500700" cy="525000"/>
          </a:xfrm>
          <a:prstGeom prst="rect">
            <a:avLst/>
          </a:prstGeom>
          <a:noFill/>
          <a:ln>
            <a:noFill/>
          </a:ln>
        </p:spPr>
        <p:txBody>
          <a:bodyPr spcFirstLastPara="1" wrap="square" lIns="91425" tIns="91425" rIns="91425" bIns="91425" anchor="ctr" anchorCtr="0">
            <a:noAutofit/>
          </a:bodyPr>
          <a:lstStyle>
            <a:lvl1pPr lvl="0" rtl="0">
              <a:buNone/>
              <a:defRPr b="1">
                <a:solidFill>
                  <a:schemeClr val="lt1"/>
                </a:solidFill>
              </a:defRPr>
            </a:lvl1pPr>
            <a:lvl2pPr lvl="1" rtl="0">
              <a:buNone/>
              <a:defRPr b="1">
                <a:solidFill>
                  <a:schemeClr val="lt1"/>
                </a:solidFill>
              </a:defRPr>
            </a:lvl2pPr>
            <a:lvl3pPr lvl="2" rtl="0">
              <a:buNone/>
              <a:defRPr b="1">
                <a:solidFill>
                  <a:schemeClr val="lt1"/>
                </a:solidFill>
              </a:defRPr>
            </a:lvl3pPr>
            <a:lvl4pPr lvl="3" rtl="0">
              <a:buNone/>
              <a:defRPr b="1">
                <a:solidFill>
                  <a:schemeClr val="lt1"/>
                </a:solidFill>
              </a:defRPr>
            </a:lvl4pPr>
            <a:lvl5pPr lvl="4" rtl="0">
              <a:buNone/>
              <a:defRPr b="1">
                <a:solidFill>
                  <a:schemeClr val="lt1"/>
                </a:solidFill>
              </a:defRPr>
            </a:lvl5pPr>
            <a:lvl6pPr lvl="5" rtl="0">
              <a:buNone/>
              <a:defRPr b="1">
                <a:solidFill>
                  <a:schemeClr val="lt1"/>
                </a:solidFill>
              </a:defRPr>
            </a:lvl6pPr>
            <a:lvl7pPr lvl="6" rtl="0">
              <a:buNone/>
              <a:defRPr b="1">
                <a:solidFill>
                  <a:schemeClr val="lt1"/>
                </a:solidFill>
              </a:defRPr>
            </a:lvl7pPr>
            <a:lvl8pPr lvl="7" rtl="0">
              <a:buNone/>
              <a:defRPr b="1">
                <a:solidFill>
                  <a:schemeClr val="lt1"/>
                </a:solidFill>
              </a:defRPr>
            </a:lvl8pPr>
            <a:lvl9pPr lvl="8" rtl="0">
              <a:buNone/>
              <a:defRPr b="1">
                <a:solidFill>
                  <a:schemeClr val="lt1"/>
                </a:solidFill>
              </a:defRPr>
            </a:lvl9pPr>
          </a:lstStyle>
          <a:p>
            <a:pPr marL="0" lvl="0" indent="0" algn="l" rtl="0">
              <a:spcBef>
                <a:spcPts val="0"/>
              </a:spcBef>
              <a:spcAft>
                <a:spcPts val="0"/>
              </a:spcAft>
              <a:buNone/>
            </a:pPr>
            <a:fld id="{00000000-1234-1234-1234-123412341234}" type="slidenum">
              <a:rPr lang="en-US"/>
              <a:t>‹#›</a:t>
            </a:fld>
            <a:endParaRPr/>
          </a:p>
        </p:txBody>
      </p:sp>
      <p:sp>
        <p:nvSpPr>
          <p:cNvPr id="254" name="Google Shape;254;p36"/>
          <p:cNvSpPr txBox="1">
            <a:spLocks noGrp="1"/>
          </p:cNvSpPr>
          <p:nvPr>
            <p:ph type="title"/>
          </p:nvPr>
        </p:nvSpPr>
        <p:spPr>
          <a:xfrm>
            <a:off x="360500" y="15875"/>
            <a:ext cx="11444100" cy="1325700"/>
          </a:xfrm>
          <a:prstGeom prst="rect">
            <a:avLst/>
          </a:prstGeom>
          <a:noFill/>
          <a:ln>
            <a:noFill/>
          </a:ln>
        </p:spPr>
        <p:txBody>
          <a:bodyPr spcFirstLastPara="1" wrap="square" lIns="91425" tIns="45700" rIns="91425" bIns="45700" anchor="ctr" anchorCtr="0">
            <a:noAutofit/>
          </a:bodyPr>
          <a:lstStyle>
            <a:lvl1pPr lvl="0" algn="ctr" rtl="0">
              <a:lnSpc>
                <a:spcPct val="90000"/>
              </a:lnSpc>
              <a:spcBef>
                <a:spcPts val="0"/>
              </a:spcBef>
              <a:spcAft>
                <a:spcPts val="0"/>
              </a:spcAft>
              <a:buClr>
                <a:schemeClr val="dk2"/>
              </a:buClr>
              <a:buSzPts val="1400"/>
              <a:buFont typeface="Roboto Black"/>
              <a:buNone/>
              <a:defRPr sz="4000" b="0">
                <a:solidFill>
                  <a:schemeClr val="dk2"/>
                </a:solidFill>
                <a:latin typeface="Roboto Black"/>
                <a:ea typeface="Roboto Black"/>
                <a:cs typeface="Roboto Black"/>
                <a:sym typeface="Roboto Black"/>
              </a:defRPr>
            </a:lvl1pPr>
            <a:lvl2pPr lvl="1"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2pPr>
            <a:lvl3pPr lvl="2"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3pPr>
            <a:lvl4pPr lvl="3"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4pPr>
            <a:lvl5pPr lvl="4"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5pPr>
            <a:lvl6pPr lvl="5"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6pPr>
            <a:lvl7pPr lvl="6"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7pPr>
            <a:lvl8pPr lvl="7"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8pPr>
            <a:lvl9pPr lvl="8"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9pPr>
          </a:lstStyle>
          <a:p>
            <a:endParaRPr/>
          </a:p>
        </p:txBody>
      </p:sp>
      <p:sp>
        <p:nvSpPr>
          <p:cNvPr id="255" name="Google Shape;255;p36"/>
          <p:cNvSpPr txBox="1">
            <a:spLocks noGrp="1"/>
          </p:cNvSpPr>
          <p:nvPr>
            <p:ph type="body" idx="1"/>
          </p:nvPr>
        </p:nvSpPr>
        <p:spPr>
          <a:xfrm>
            <a:off x="500700" y="1884475"/>
            <a:ext cx="5343300" cy="4281600"/>
          </a:xfrm>
          <a:prstGeom prst="rect">
            <a:avLst/>
          </a:prstGeom>
          <a:solidFill>
            <a:schemeClr val="accent5"/>
          </a:solid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2"/>
              </a:buClr>
              <a:buSzPts val="1800"/>
              <a:buChar char="•"/>
              <a:defRPr>
                <a:solidFill>
                  <a:schemeClr val="dk2"/>
                </a:solidFill>
              </a:defRPr>
            </a:lvl1pPr>
            <a:lvl2pPr marL="914400" lvl="1" indent="-342900" algn="l" rtl="0">
              <a:lnSpc>
                <a:spcPct val="90000"/>
              </a:lnSpc>
              <a:spcBef>
                <a:spcPts val="500"/>
              </a:spcBef>
              <a:spcAft>
                <a:spcPts val="0"/>
              </a:spcAft>
              <a:buClr>
                <a:schemeClr val="dk2"/>
              </a:buClr>
              <a:buSzPts val="1800"/>
              <a:buChar char="•"/>
              <a:defRPr>
                <a:solidFill>
                  <a:schemeClr val="dk2"/>
                </a:solidFill>
              </a:defRPr>
            </a:lvl2pPr>
            <a:lvl3pPr marL="1371600" lvl="2" indent="-342900" algn="l" rtl="0">
              <a:lnSpc>
                <a:spcPct val="90000"/>
              </a:lnSpc>
              <a:spcBef>
                <a:spcPts val="500"/>
              </a:spcBef>
              <a:spcAft>
                <a:spcPts val="0"/>
              </a:spcAft>
              <a:buClr>
                <a:schemeClr val="dk2"/>
              </a:buClr>
              <a:buSzPts val="1800"/>
              <a:buChar char="•"/>
              <a:defRPr>
                <a:solidFill>
                  <a:schemeClr val="dk2"/>
                </a:solidFill>
              </a:defRPr>
            </a:lvl3pPr>
            <a:lvl4pPr marL="1828800" lvl="3" indent="-342900" algn="l" rtl="0">
              <a:lnSpc>
                <a:spcPct val="90000"/>
              </a:lnSpc>
              <a:spcBef>
                <a:spcPts val="500"/>
              </a:spcBef>
              <a:spcAft>
                <a:spcPts val="0"/>
              </a:spcAft>
              <a:buClr>
                <a:schemeClr val="dk2"/>
              </a:buClr>
              <a:buSzPts val="1800"/>
              <a:buChar char="•"/>
              <a:defRPr>
                <a:solidFill>
                  <a:schemeClr val="dk2"/>
                </a:solidFill>
              </a:defRPr>
            </a:lvl4pPr>
            <a:lvl5pPr marL="2286000" lvl="4" indent="-342900" algn="l" rtl="0">
              <a:lnSpc>
                <a:spcPct val="90000"/>
              </a:lnSpc>
              <a:spcBef>
                <a:spcPts val="500"/>
              </a:spcBef>
              <a:spcAft>
                <a:spcPts val="0"/>
              </a:spcAft>
              <a:buClr>
                <a:schemeClr val="dk2"/>
              </a:buClr>
              <a:buSzPts val="1800"/>
              <a:buChar char="•"/>
              <a:defRPr>
                <a:solidFill>
                  <a:schemeClr val="dk2"/>
                </a:solidFill>
              </a:defRPr>
            </a:lvl5pPr>
            <a:lvl6pPr marL="2743200" lvl="5" indent="-342900" algn="l" rtl="0">
              <a:lnSpc>
                <a:spcPct val="90000"/>
              </a:lnSpc>
              <a:spcBef>
                <a:spcPts val="500"/>
              </a:spcBef>
              <a:spcAft>
                <a:spcPts val="0"/>
              </a:spcAft>
              <a:buClr>
                <a:schemeClr val="dk2"/>
              </a:buClr>
              <a:buSzPts val="1800"/>
              <a:buChar char="•"/>
              <a:defRPr>
                <a:solidFill>
                  <a:schemeClr val="dk2"/>
                </a:solidFill>
              </a:defRPr>
            </a:lvl6pPr>
            <a:lvl7pPr marL="3200400" lvl="6" indent="-342900" algn="l" rtl="0">
              <a:lnSpc>
                <a:spcPct val="90000"/>
              </a:lnSpc>
              <a:spcBef>
                <a:spcPts val="500"/>
              </a:spcBef>
              <a:spcAft>
                <a:spcPts val="0"/>
              </a:spcAft>
              <a:buClr>
                <a:schemeClr val="dk2"/>
              </a:buClr>
              <a:buSzPts val="1800"/>
              <a:buChar char="•"/>
              <a:defRPr>
                <a:solidFill>
                  <a:schemeClr val="dk2"/>
                </a:solidFill>
              </a:defRPr>
            </a:lvl7pPr>
            <a:lvl8pPr marL="3657600" lvl="7" indent="-342900" algn="l" rtl="0">
              <a:lnSpc>
                <a:spcPct val="90000"/>
              </a:lnSpc>
              <a:spcBef>
                <a:spcPts val="500"/>
              </a:spcBef>
              <a:spcAft>
                <a:spcPts val="0"/>
              </a:spcAft>
              <a:buClr>
                <a:schemeClr val="dk2"/>
              </a:buClr>
              <a:buSzPts val="1800"/>
              <a:buChar char="•"/>
              <a:defRPr>
                <a:solidFill>
                  <a:schemeClr val="dk2"/>
                </a:solidFill>
              </a:defRPr>
            </a:lvl8pPr>
            <a:lvl9pPr marL="4114800" lvl="8" indent="-342900" algn="l" rtl="0">
              <a:lnSpc>
                <a:spcPct val="90000"/>
              </a:lnSpc>
              <a:spcBef>
                <a:spcPts val="500"/>
              </a:spcBef>
              <a:spcAft>
                <a:spcPts val="0"/>
              </a:spcAft>
              <a:buClr>
                <a:schemeClr val="dk2"/>
              </a:buClr>
              <a:buSzPts val="1800"/>
              <a:buChar char="•"/>
              <a:defRPr>
                <a:solidFill>
                  <a:schemeClr val="dk2"/>
                </a:solidFill>
              </a:defRPr>
            </a:lvl9pPr>
          </a:lstStyle>
          <a:p>
            <a:endParaRPr/>
          </a:p>
        </p:txBody>
      </p:sp>
      <p:sp>
        <p:nvSpPr>
          <p:cNvPr id="256" name="Google Shape;256;p36"/>
          <p:cNvSpPr txBox="1">
            <a:spLocks noGrp="1"/>
          </p:cNvSpPr>
          <p:nvPr>
            <p:ph type="subTitle" idx="2"/>
          </p:nvPr>
        </p:nvSpPr>
        <p:spPr>
          <a:xfrm>
            <a:off x="500843" y="1257775"/>
            <a:ext cx="5343300" cy="626700"/>
          </a:xfrm>
          <a:prstGeom prst="rect">
            <a:avLst/>
          </a:prstGeom>
          <a:solidFill>
            <a:schemeClr val="accent2"/>
          </a:solidFill>
        </p:spPr>
        <p:txBody>
          <a:bodyPr spcFirstLastPara="1" wrap="square" lIns="182875" tIns="91425" rIns="91425" bIns="91425" anchor="ctr" anchorCtr="0">
            <a:noAutofit/>
          </a:bodyPr>
          <a:lstStyle>
            <a:lvl1pPr lvl="0" rtl="0">
              <a:spcBef>
                <a:spcPts val="1000"/>
              </a:spcBef>
              <a:spcAft>
                <a:spcPts val="0"/>
              </a:spcAft>
              <a:buClr>
                <a:schemeClr val="lt1"/>
              </a:buClr>
              <a:buSzPts val="2800"/>
              <a:buFont typeface="Roboto Condensed"/>
              <a:buNone/>
              <a:defRPr b="1">
                <a:solidFill>
                  <a:schemeClr val="lt1"/>
                </a:solidFill>
                <a:latin typeface="Roboto Condensed"/>
                <a:ea typeface="Roboto Condensed"/>
                <a:cs typeface="Roboto Condensed"/>
                <a:sym typeface="Roboto Condensed"/>
              </a:defRPr>
            </a:lvl1pPr>
            <a:lvl2pPr lvl="1" rtl="0">
              <a:spcBef>
                <a:spcPts val="500"/>
              </a:spcBef>
              <a:spcAft>
                <a:spcPts val="0"/>
              </a:spcAft>
              <a:buClr>
                <a:schemeClr val="lt1"/>
              </a:buClr>
              <a:buSzPts val="2800"/>
              <a:buNone/>
              <a:defRPr sz="2800">
                <a:solidFill>
                  <a:schemeClr val="lt1"/>
                </a:solidFill>
              </a:defRPr>
            </a:lvl2pPr>
            <a:lvl3pPr lvl="2" rtl="0">
              <a:spcBef>
                <a:spcPts val="500"/>
              </a:spcBef>
              <a:spcAft>
                <a:spcPts val="0"/>
              </a:spcAft>
              <a:buClr>
                <a:schemeClr val="lt1"/>
              </a:buClr>
              <a:buSzPts val="2800"/>
              <a:buNone/>
              <a:defRPr sz="2800">
                <a:solidFill>
                  <a:schemeClr val="lt1"/>
                </a:solidFill>
              </a:defRPr>
            </a:lvl3pPr>
            <a:lvl4pPr lvl="3" rtl="0">
              <a:spcBef>
                <a:spcPts val="500"/>
              </a:spcBef>
              <a:spcAft>
                <a:spcPts val="0"/>
              </a:spcAft>
              <a:buClr>
                <a:schemeClr val="lt1"/>
              </a:buClr>
              <a:buSzPts val="2800"/>
              <a:buNone/>
              <a:defRPr sz="2800">
                <a:solidFill>
                  <a:schemeClr val="lt1"/>
                </a:solidFill>
              </a:defRPr>
            </a:lvl4pPr>
            <a:lvl5pPr lvl="4" rtl="0">
              <a:spcBef>
                <a:spcPts val="500"/>
              </a:spcBef>
              <a:spcAft>
                <a:spcPts val="0"/>
              </a:spcAft>
              <a:buClr>
                <a:schemeClr val="lt1"/>
              </a:buClr>
              <a:buSzPts val="2800"/>
              <a:buNone/>
              <a:defRPr sz="2800">
                <a:solidFill>
                  <a:schemeClr val="lt1"/>
                </a:solidFill>
              </a:defRPr>
            </a:lvl5pPr>
            <a:lvl6pPr lvl="5" rtl="0">
              <a:spcBef>
                <a:spcPts val="500"/>
              </a:spcBef>
              <a:spcAft>
                <a:spcPts val="0"/>
              </a:spcAft>
              <a:buClr>
                <a:schemeClr val="lt1"/>
              </a:buClr>
              <a:buSzPts val="2800"/>
              <a:buNone/>
              <a:defRPr sz="2800">
                <a:solidFill>
                  <a:schemeClr val="lt1"/>
                </a:solidFill>
              </a:defRPr>
            </a:lvl6pPr>
            <a:lvl7pPr lvl="6" rtl="0">
              <a:spcBef>
                <a:spcPts val="500"/>
              </a:spcBef>
              <a:spcAft>
                <a:spcPts val="0"/>
              </a:spcAft>
              <a:buClr>
                <a:schemeClr val="lt1"/>
              </a:buClr>
              <a:buSzPts val="2800"/>
              <a:buNone/>
              <a:defRPr sz="2800">
                <a:solidFill>
                  <a:schemeClr val="lt1"/>
                </a:solidFill>
              </a:defRPr>
            </a:lvl7pPr>
            <a:lvl8pPr lvl="7" rtl="0">
              <a:spcBef>
                <a:spcPts val="500"/>
              </a:spcBef>
              <a:spcAft>
                <a:spcPts val="0"/>
              </a:spcAft>
              <a:buClr>
                <a:schemeClr val="lt1"/>
              </a:buClr>
              <a:buSzPts val="2800"/>
              <a:buNone/>
              <a:defRPr sz="2800">
                <a:solidFill>
                  <a:schemeClr val="lt1"/>
                </a:solidFill>
              </a:defRPr>
            </a:lvl8pPr>
            <a:lvl9pPr lvl="8" rtl="0">
              <a:spcBef>
                <a:spcPts val="500"/>
              </a:spcBef>
              <a:spcAft>
                <a:spcPts val="0"/>
              </a:spcAft>
              <a:buClr>
                <a:schemeClr val="lt1"/>
              </a:buClr>
              <a:buSzPts val="2800"/>
              <a:buNone/>
              <a:defRPr sz="2800">
                <a:solidFill>
                  <a:schemeClr val="lt1"/>
                </a:solidFill>
              </a:defRPr>
            </a:lvl9pPr>
          </a:lstStyle>
          <a:p>
            <a:endParaRPr/>
          </a:p>
        </p:txBody>
      </p:sp>
      <p:sp>
        <p:nvSpPr>
          <p:cNvPr id="257" name="Google Shape;257;p36"/>
          <p:cNvSpPr txBox="1">
            <a:spLocks noGrp="1"/>
          </p:cNvSpPr>
          <p:nvPr>
            <p:ph type="body" idx="3"/>
          </p:nvPr>
        </p:nvSpPr>
        <p:spPr>
          <a:xfrm>
            <a:off x="6308625" y="1884475"/>
            <a:ext cx="5343300" cy="4281600"/>
          </a:xfrm>
          <a:prstGeom prst="rect">
            <a:avLst/>
          </a:prstGeom>
          <a:solidFill>
            <a:schemeClr val="accent5"/>
          </a:solid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2"/>
              </a:buClr>
              <a:buSzPts val="1800"/>
              <a:buChar char="•"/>
              <a:defRPr>
                <a:solidFill>
                  <a:schemeClr val="dk2"/>
                </a:solidFill>
              </a:defRPr>
            </a:lvl1pPr>
            <a:lvl2pPr marL="914400" lvl="1" indent="-342900" algn="l" rtl="0">
              <a:lnSpc>
                <a:spcPct val="90000"/>
              </a:lnSpc>
              <a:spcBef>
                <a:spcPts val="500"/>
              </a:spcBef>
              <a:spcAft>
                <a:spcPts val="0"/>
              </a:spcAft>
              <a:buClr>
                <a:schemeClr val="dk2"/>
              </a:buClr>
              <a:buSzPts val="1800"/>
              <a:buChar char="•"/>
              <a:defRPr>
                <a:solidFill>
                  <a:schemeClr val="dk2"/>
                </a:solidFill>
              </a:defRPr>
            </a:lvl2pPr>
            <a:lvl3pPr marL="1371600" lvl="2" indent="-342900" algn="l" rtl="0">
              <a:lnSpc>
                <a:spcPct val="90000"/>
              </a:lnSpc>
              <a:spcBef>
                <a:spcPts val="500"/>
              </a:spcBef>
              <a:spcAft>
                <a:spcPts val="0"/>
              </a:spcAft>
              <a:buClr>
                <a:schemeClr val="dk2"/>
              </a:buClr>
              <a:buSzPts val="1800"/>
              <a:buChar char="•"/>
              <a:defRPr>
                <a:solidFill>
                  <a:schemeClr val="dk2"/>
                </a:solidFill>
              </a:defRPr>
            </a:lvl3pPr>
            <a:lvl4pPr marL="1828800" lvl="3" indent="-342900" algn="l" rtl="0">
              <a:lnSpc>
                <a:spcPct val="90000"/>
              </a:lnSpc>
              <a:spcBef>
                <a:spcPts val="500"/>
              </a:spcBef>
              <a:spcAft>
                <a:spcPts val="0"/>
              </a:spcAft>
              <a:buClr>
                <a:schemeClr val="dk2"/>
              </a:buClr>
              <a:buSzPts val="1800"/>
              <a:buChar char="•"/>
              <a:defRPr>
                <a:solidFill>
                  <a:schemeClr val="dk2"/>
                </a:solidFill>
              </a:defRPr>
            </a:lvl4pPr>
            <a:lvl5pPr marL="2286000" lvl="4" indent="-342900" algn="l" rtl="0">
              <a:lnSpc>
                <a:spcPct val="90000"/>
              </a:lnSpc>
              <a:spcBef>
                <a:spcPts val="500"/>
              </a:spcBef>
              <a:spcAft>
                <a:spcPts val="0"/>
              </a:spcAft>
              <a:buClr>
                <a:schemeClr val="dk2"/>
              </a:buClr>
              <a:buSzPts val="1800"/>
              <a:buChar char="•"/>
              <a:defRPr>
                <a:solidFill>
                  <a:schemeClr val="dk2"/>
                </a:solidFill>
              </a:defRPr>
            </a:lvl5pPr>
            <a:lvl6pPr marL="2743200" lvl="5" indent="-342900" algn="l" rtl="0">
              <a:lnSpc>
                <a:spcPct val="90000"/>
              </a:lnSpc>
              <a:spcBef>
                <a:spcPts val="500"/>
              </a:spcBef>
              <a:spcAft>
                <a:spcPts val="0"/>
              </a:spcAft>
              <a:buClr>
                <a:schemeClr val="dk2"/>
              </a:buClr>
              <a:buSzPts val="1800"/>
              <a:buChar char="•"/>
              <a:defRPr>
                <a:solidFill>
                  <a:schemeClr val="dk2"/>
                </a:solidFill>
              </a:defRPr>
            </a:lvl6pPr>
            <a:lvl7pPr marL="3200400" lvl="6" indent="-342900" algn="l" rtl="0">
              <a:lnSpc>
                <a:spcPct val="90000"/>
              </a:lnSpc>
              <a:spcBef>
                <a:spcPts val="500"/>
              </a:spcBef>
              <a:spcAft>
                <a:spcPts val="0"/>
              </a:spcAft>
              <a:buClr>
                <a:schemeClr val="dk2"/>
              </a:buClr>
              <a:buSzPts val="1800"/>
              <a:buChar char="•"/>
              <a:defRPr>
                <a:solidFill>
                  <a:schemeClr val="dk2"/>
                </a:solidFill>
              </a:defRPr>
            </a:lvl7pPr>
            <a:lvl8pPr marL="3657600" lvl="7" indent="-342900" algn="l" rtl="0">
              <a:lnSpc>
                <a:spcPct val="90000"/>
              </a:lnSpc>
              <a:spcBef>
                <a:spcPts val="500"/>
              </a:spcBef>
              <a:spcAft>
                <a:spcPts val="0"/>
              </a:spcAft>
              <a:buClr>
                <a:schemeClr val="dk2"/>
              </a:buClr>
              <a:buSzPts val="1800"/>
              <a:buChar char="•"/>
              <a:defRPr>
                <a:solidFill>
                  <a:schemeClr val="dk2"/>
                </a:solidFill>
              </a:defRPr>
            </a:lvl8pPr>
            <a:lvl9pPr marL="4114800" lvl="8" indent="-342900" algn="l" rtl="0">
              <a:lnSpc>
                <a:spcPct val="90000"/>
              </a:lnSpc>
              <a:spcBef>
                <a:spcPts val="500"/>
              </a:spcBef>
              <a:spcAft>
                <a:spcPts val="0"/>
              </a:spcAft>
              <a:buClr>
                <a:schemeClr val="dk2"/>
              </a:buClr>
              <a:buSzPts val="1800"/>
              <a:buChar char="•"/>
              <a:defRPr>
                <a:solidFill>
                  <a:schemeClr val="dk2"/>
                </a:solidFill>
              </a:defRPr>
            </a:lvl9pPr>
          </a:lstStyle>
          <a:p>
            <a:endParaRPr/>
          </a:p>
        </p:txBody>
      </p:sp>
      <p:sp>
        <p:nvSpPr>
          <p:cNvPr id="258" name="Google Shape;258;p36"/>
          <p:cNvSpPr txBox="1">
            <a:spLocks noGrp="1"/>
          </p:cNvSpPr>
          <p:nvPr>
            <p:ph type="subTitle" idx="4"/>
          </p:nvPr>
        </p:nvSpPr>
        <p:spPr>
          <a:xfrm>
            <a:off x="6308768" y="1257775"/>
            <a:ext cx="5343300" cy="626700"/>
          </a:xfrm>
          <a:prstGeom prst="rect">
            <a:avLst/>
          </a:prstGeom>
          <a:solidFill>
            <a:schemeClr val="accent2"/>
          </a:solidFill>
        </p:spPr>
        <p:txBody>
          <a:bodyPr spcFirstLastPara="1" wrap="square" lIns="182875" tIns="91425" rIns="91425" bIns="91425" anchor="ctr" anchorCtr="0">
            <a:noAutofit/>
          </a:bodyPr>
          <a:lstStyle>
            <a:lvl1pPr lvl="0" rtl="0">
              <a:spcBef>
                <a:spcPts val="1000"/>
              </a:spcBef>
              <a:spcAft>
                <a:spcPts val="0"/>
              </a:spcAft>
              <a:buClr>
                <a:schemeClr val="lt1"/>
              </a:buClr>
              <a:buSzPts val="2800"/>
              <a:buFont typeface="Roboto Condensed"/>
              <a:buNone/>
              <a:defRPr b="1">
                <a:solidFill>
                  <a:schemeClr val="lt1"/>
                </a:solidFill>
                <a:latin typeface="Roboto Condensed"/>
                <a:ea typeface="Roboto Condensed"/>
                <a:cs typeface="Roboto Condensed"/>
                <a:sym typeface="Roboto Condensed"/>
              </a:defRPr>
            </a:lvl1pPr>
            <a:lvl2pPr lvl="1" rtl="0">
              <a:spcBef>
                <a:spcPts val="500"/>
              </a:spcBef>
              <a:spcAft>
                <a:spcPts val="0"/>
              </a:spcAft>
              <a:buClr>
                <a:schemeClr val="lt1"/>
              </a:buClr>
              <a:buSzPts val="2800"/>
              <a:buNone/>
              <a:defRPr sz="2800">
                <a:solidFill>
                  <a:schemeClr val="lt1"/>
                </a:solidFill>
              </a:defRPr>
            </a:lvl2pPr>
            <a:lvl3pPr lvl="2" rtl="0">
              <a:spcBef>
                <a:spcPts val="500"/>
              </a:spcBef>
              <a:spcAft>
                <a:spcPts val="0"/>
              </a:spcAft>
              <a:buClr>
                <a:schemeClr val="lt1"/>
              </a:buClr>
              <a:buSzPts val="2800"/>
              <a:buNone/>
              <a:defRPr sz="2800">
                <a:solidFill>
                  <a:schemeClr val="lt1"/>
                </a:solidFill>
              </a:defRPr>
            </a:lvl3pPr>
            <a:lvl4pPr lvl="3" rtl="0">
              <a:spcBef>
                <a:spcPts val="500"/>
              </a:spcBef>
              <a:spcAft>
                <a:spcPts val="0"/>
              </a:spcAft>
              <a:buClr>
                <a:schemeClr val="lt1"/>
              </a:buClr>
              <a:buSzPts val="2800"/>
              <a:buNone/>
              <a:defRPr sz="2800">
                <a:solidFill>
                  <a:schemeClr val="lt1"/>
                </a:solidFill>
              </a:defRPr>
            </a:lvl4pPr>
            <a:lvl5pPr lvl="4" rtl="0">
              <a:spcBef>
                <a:spcPts val="500"/>
              </a:spcBef>
              <a:spcAft>
                <a:spcPts val="0"/>
              </a:spcAft>
              <a:buClr>
                <a:schemeClr val="lt1"/>
              </a:buClr>
              <a:buSzPts val="2800"/>
              <a:buNone/>
              <a:defRPr sz="2800">
                <a:solidFill>
                  <a:schemeClr val="lt1"/>
                </a:solidFill>
              </a:defRPr>
            </a:lvl5pPr>
            <a:lvl6pPr lvl="5" rtl="0">
              <a:spcBef>
                <a:spcPts val="500"/>
              </a:spcBef>
              <a:spcAft>
                <a:spcPts val="0"/>
              </a:spcAft>
              <a:buClr>
                <a:schemeClr val="lt1"/>
              </a:buClr>
              <a:buSzPts val="2800"/>
              <a:buNone/>
              <a:defRPr sz="2800">
                <a:solidFill>
                  <a:schemeClr val="lt1"/>
                </a:solidFill>
              </a:defRPr>
            </a:lvl6pPr>
            <a:lvl7pPr lvl="6" rtl="0">
              <a:spcBef>
                <a:spcPts val="500"/>
              </a:spcBef>
              <a:spcAft>
                <a:spcPts val="0"/>
              </a:spcAft>
              <a:buClr>
                <a:schemeClr val="lt1"/>
              </a:buClr>
              <a:buSzPts val="2800"/>
              <a:buNone/>
              <a:defRPr sz="2800">
                <a:solidFill>
                  <a:schemeClr val="lt1"/>
                </a:solidFill>
              </a:defRPr>
            </a:lvl7pPr>
            <a:lvl8pPr lvl="7" rtl="0">
              <a:spcBef>
                <a:spcPts val="500"/>
              </a:spcBef>
              <a:spcAft>
                <a:spcPts val="0"/>
              </a:spcAft>
              <a:buClr>
                <a:schemeClr val="lt1"/>
              </a:buClr>
              <a:buSzPts val="2800"/>
              <a:buNone/>
              <a:defRPr sz="2800">
                <a:solidFill>
                  <a:schemeClr val="lt1"/>
                </a:solidFill>
              </a:defRPr>
            </a:lvl8pPr>
            <a:lvl9pPr lvl="8" rtl="0">
              <a:spcBef>
                <a:spcPts val="500"/>
              </a:spcBef>
              <a:spcAft>
                <a:spcPts val="0"/>
              </a:spcAft>
              <a:buClr>
                <a:schemeClr val="lt1"/>
              </a:buClr>
              <a:buSzPts val="2800"/>
              <a:buNone/>
              <a:defRPr sz="2800">
                <a:solidFill>
                  <a:schemeClr val="lt1"/>
                </a:solidFill>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ustom Layout 1 4 1 1 1 1">
  <p:cSld name="CUSTOM_2_4_1_1_1_1">
    <p:spTree>
      <p:nvGrpSpPr>
        <p:cNvPr id="1" name="Shape 259"/>
        <p:cNvGrpSpPr/>
        <p:nvPr/>
      </p:nvGrpSpPr>
      <p:grpSpPr>
        <a:xfrm>
          <a:off x="0" y="0"/>
          <a:ext cx="0" cy="0"/>
          <a:chOff x="0" y="0"/>
          <a:chExt cx="0" cy="0"/>
        </a:xfrm>
      </p:grpSpPr>
      <p:sp>
        <p:nvSpPr>
          <p:cNvPr id="260" name="Google Shape;260;p37"/>
          <p:cNvSpPr txBox="1">
            <a:spLocks noGrp="1"/>
          </p:cNvSpPr>
          <p:nvPr>
            <p:ph type="sldNum" idx="12"/>
          </p:nvPr>
        </p:nvSpPr>
        <p:spPr>
          <a:xfrm>
            <a:off x="0" y="6352900"/>
            <a:ext cx="500700" cy="525000"/>
          </a:xfrm>
          <a:prstGeom prst="rect">
            <a:avLst/>
          </a:prstGeom>
          <a:noFill/>
          <a:ln>
            <a:noFill/>
          </a:ln>
        </p:spPr>
        <p:txBody>
          <a:bodyPr spcFirstLastPara="1" wrap="square" lIns="91425" tIns="91425" rIns="91425" bIns="91425" anchor="ctr" anchorCtr="0">
            <a:noAutofit/>
          </a:bodyPr>
          <a:lstStyle>
            <a:lvl1pPr lvl="0" rtl="0">
              <a:buNone/>
              <a:defRPr b="1">
                <a:solidFill>
                  <a:schemeClr val="lt1"/>
                </a:solidFill>
              </a:defRPr>
            </a:lvl1pPr>
            <a:lvl2pPr lvl="1" rtl="0">
              <a:buNone/>
              <a:defRPr b="1">
                <a:solidFill>
                  <a:schemeClr val="lt1"/>
                </a:solidFill>
              </a:defRPr>
            </a:lvl2pPr>
            <a:lvl3pPr lvl="2" rtl="0">
              <a:buNone/>
              <a:defRPr b="1">
                <a:solidFill>
                  <a:schemeClr val="lt1"/>
                </a:solidFill>
              </a:defRPr>
            </a:lvl3pPr>
            <a:lvl4pPr lvl="3" rtl="0">
              <a:buNone/>
              <a:defRPr b="1">
                <a:solidFill>
                  <a:schemeClr val="lt1"/>
                </a:solidFill>
              </a:defRPr>
            </a:lvl4pPr>
            <a:lvl5pPr lvl="4" rtl="0">
              <a:buNone/>
              <a:defRPr b="1">
                <a:solidFill>
                  <a:schemeClr val="lt1"/>
                </a:solidFill>
              </a:defRPr>
            </a:lvl5pPr>
            <a:lvl6pPr lvl="5" rtl="0">
              <a:buNone/>
              <a:defRPr b="1">
                <a:solidFill>
                  <a:schemeClr val="lt1"/>
                </a:solidFill>
              </a:defRPr>
            </a:lvl6pPr>
            <a:lvl7pPr lvl="6" rtl="0">
              <a:buNone/>
              <a:defRPr b="1">
                <a:solidFill>
                  <a:schemeClr val="lt1"/>
                </a:solidFill>
              </a:defRPr>
            </a:lvl7pPr>
            <a:lvl8pPr lvl="7" rtl="0">
              <a:buNone/>
              <a:defRPr b="1">
                <a:solidFill>
                  <a:schemeClr val="lt1"/>
                </a:solidFill>
              </a:defRPr>
            </a:lvl8pPr>
            <a:lvl9pPr lvl="8" rtl="0">
              <a:buNone/>
              <a:defRPr b="1">
                <a:solidFill>
                  <a:schemeClr val="lt1"/>
                </a:solidFill>
              </a:defRPr>
            </a:lvl9pPr>
          </a:lstStyle>
          <a:p>
            <a:pPr marL="0" lvl="0" indent="0" algn="l" rtl="0">
              <a:spcBef>
                <a:spcPts val="0"/>
              </a:spcBef>
              <a:spcAft>
                <a:spcPts val="0"/>
              </a:spcAft>
              <a:buNone/>
            </a:pPr>
            <a:fld id="{00000000-1234-1234-1234-123412341234}" type="slidenum">
              <a:rPr lang="en-US"/>
              <a:t>‹#›</a:t>
            </a:fld>
            <a:endParaRPr/>
          </a:p>
        </p:txBody>
      </p:sp>
      <p:sp>
        <p:nvSpPr>
          <p:cNvPr id="261" name="Google Shape;261;p37"/>
          <p:cNvSpPr txBox="1">
            <a:spLocks noGrp="1"/>
          </p:cNvSpPr>
          <p:nvPr>
            <p:ph type="title"/>
          </p:nvPr>
        </p:nvSpPr>
        <p:spPr>
          <a:xfrm>
            <a:off x="360500" y="15875"/>
            <a:ext cx="11444100" cy="1325700"/>
          </a:xfrm>
          <a:prstGeom prst="rect">
            <a:avLst/>
          </a:prstGeom>
          <a:noFill/>
          <a:ln>
            <a:noFill/>
          </a:ln>
        </p:spPr>
        <p:txBody>
          <a:bodyPr spcFirstLastPara="1" wrap="square" lIns="91425" tIns="45700" rIns="91425" bIns="45700" anchor="ctr" anchorCtr="0">
            <a:noAutofit/>
          </a:bodyPr>
          <a:lstStyle>
            <a:lvl1pPr lvl="0" algn="ctr" rtl="0">
              <a:lnSpc>
                <a:spcPct val="90000"/>
              </a:lnSpc>
              <a:spcBef>
                <a:spcPts val="0"/>
              </a:spcBef>
              <a:spcAft>
                <a:spcPts val="0"/>
              </a:spcAft>
              <a:buClr>
                <a:schemeClr val="dk2"/>
              </a:buClr>
              <a:buSzPts val="1400"/>
              <a:buFont typeface="Roboto Black"/>
              <a:buNone/>
              <a:defRPr sz="4000" b="0">
                <a:solidFill>
                  <a:schemeClr val="dk2"/>
                </a:solidFill>
                <a:latin typeface="Roboto Black"/>
                <a:ea typeface="Roboto Black"/>
                <a:cs typeface="Roboto Black"/>
                <a:sym typeface="Roboto Black"/>
              </a:defRPr>
            </a:lvl1pPr>
            <a:lvl2pPr lvl="1"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2pPr>
            <a:lvl3pPr lvl="2"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3pPr>
            <a:lvl4pPr lvl="3"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4pPr>
            <a:lvl5pPr lvl="4"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5pPr>
            <a:lvl6pPr lvl="5"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6pPr>
            <a:lvl7pPr lvl="6"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7pPr>
            <a:lvl8pPr lvl="7"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8pPr>
            <a:lvl9pPr lvl="8"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9pPr>
          </a:lstStyle>
          <a:p>
            <a:endParaRPr/>
          </a:p>
        </p:txBody>
      </p:sp>
      <p:sp>
        <p:nvSpPr>
          <p:cNvPr id="262" name="Google Shape;262;p37"/>
          <p:cNvSpPr txBox="1">
            <a:spLocks noGrp="1"/>
          </p:cNvSpPr>
          <p:nvPr>
            <p:ph type="body" idx="1"/>
          </p:nvPr>
        </p:nvSpPr>
        <p:spPr>
          <a:xfrm>
            <a:off x="500700" y="1884475"/>
            <a:ext cx="5343300" cy="4281600"/>
          </a:xfrm>
          <a:prstGeom prst="rect">
            <a:avLst/>
          </a:prstGeom>
          <a:solidFill>
            <a:schemeClr val="accent6"/>
          </a:solid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2"/>
              </a:buClr>
              <a:buSzPts val="1800"/>
              <a:buChar char="•"/>
              <a:defRPr>
                <a:solidFill>
                  <a:schemeClr val="dk2"/>
                </a:solidFill>
              </a:defRPr>
            </a:lvl1pPr>
            <a:lvl2pPr marL="914400" lvl="1" indent="-342900" algn="l" rtl="0">
              <a:lnSpc>
                <a:spcPct val="90000"/>
              </a:lnSpc>
              <a:spcBef>
                <a:spcPts val="500"/>
              </a:spcBef>
              <a:spcAft>
                <a:spcPts val="0"/>
              </a:spcAft>
              <a:buClr>
                <a:schemeClr val="dk2"/>
              </a:buClr>
              <a:buSzPts val="1800"/>
              <a:buChar char="•"/>
              <a:defRPr>
                <a:solidFill>
                  <a:schemeClr val="dk2"/>
                </a:solidFill>
              </a:defRPr>
            </a:lvl2pPr>
            <a:lvl3pPr marL="1371600" lvl="2" indent="-342900" algn="l" rtl="0">
              <a:lnSpc>
                <a:spcPct val="90000"/>
              </a:lnSpc>
              <a:spcBef>
                <a:spcPts val="500"/>
              </a:spcBef>
              <a:spcAft>
                <a:spcPts val="0"/>
              </a:spcAft>
              <a:buClr>
                <a:schemeClr val="dk2"/>
              </a:buClr>
              <a:buSzPts val="1800"/>
              <a:buChar char="•"/>
              <a:defRPr>
                <a:solidFill>
                  <a:schemeClr val="dk2"/>
                </a:solidFill>
              </a:defRPr>
            </a:lvl3pPr>
            <a:lvl4pPr marL="1828800" lvl="3" indent="-342900" algn="l" rtl="0">
              <a:lnSpc>
                <a:spcPct val="90000"/>
              </a:lnSpc>
              <a:spcBef>
                <a:spcPts val="500"/>
              </a:spcBef>
              <a:spcAft>
                <a:spcPts val="0"/>
              </a:spcAft>
              <a:buClr>
                <a:schemeClr val="dk2"/>
              </a:buClr>
              <a:buSzPts val="1800"/>
              <a:buChar char="•"/>
              <a:defRPr>
                <a:solidFill>
                  <a:schemeClr val="dk2"/>
                </a:solidFill>
              </a:defRPr>
            </a:lvl4pPr>
            <a:lvl5pPr marL="2286000" lvl="4" indent="-342900" algn="l" rtl="0">
              <a:lnSpc>
                <a:spcPct val="90000"/>
              </a:lnSpc>
              <a:spcBef>
                <a:spcPts val="500"/>
              </a:spcBef>
              <a:spcAft>
                <a:spcPts val="0"/>
              </a:spcAft>
              <a:buClr>
                <a:schemeClr val="dk2"/>
              </a:buClr>
              <a:buSzPts val="1800"/>
              <a:buChar char="•"/>
              <a:defRPr>
                <a:solidFill>
                  <a:schemeClr val="dk2"/>
                </a:solidFill>
              </a:defRPr>
            </a:lvl5pPr>
            <a:lvl6pPr marL="2743200" lvl="5" indent="-342900" algn="l" rtl="0">
              <a:lnSpc>
                <a:spcPct val="90000"/>
              </a:lnSpc>
              <a:spcBef>
                <a:spcPts val="500"/>
              </a:spcBef>
              <a:spcAft>
                <a:spcPts val="0"/>
              </a:spcAft>
              <a:buClr>
                <a:schemeClr val="dk2"/>
              </a:buClr>
              <a:buSzPts val="1800"/>
              <a:buChar char="•"/>
              <a:defRPr>
                <a:solidFill>
                  <a:schemeClr val="dk2"/>
                </a:solidFill>
              </a:defRPr>
            </a:lvl6pPr>
            <a:lvl7pPr marL="3200400" lvl="6" indent="-342900" algn="l" rtl="0">
              <a:lnSpc>
                <a:spcPct val="90000"/>
              </a:lnSpc>
              <a:spcBef>
                <a:spcPts val="500"/>
              </a:spcBef>
              <a:spcAft>
                <a:spcPts val="0"/>
              </a:spcAft>
              <a:buClr>
                <a:schemeClr val="dk2"/>
              </a:buClr>
              <a:buSzPts val="1800"/>
              <a:buChar char="•"/>
              <a:defRPr>
                <a:solidFill>
                  <a:schemeClr val="dk2"/>
                </a:solidFill>
              </a:defRPr>
            </a:lvl7pPr>
            <a:lvl8pPr marL="3657600" lvl="7" indent="-342900" algn="l" rtl="0">
              <a:lnSpc>
                <a:spcPct val="90000"/>
              </a:lnSpc>
              <a:spcBef>
                <a:spcPts val="500"/>
              </a:spcBef>
              <a:spcAft>
                <a:spcPts val="0"/>
              </a:spcAft>
              <a:buClr>
                <a:schemeClr val="dk2"/>
              </a:buClr>
              <a:buSzPts val="1800"/>
              <a:buChar char="•"/>
              <a:defRPr>
                <a:solidFill>
                  <a:schemeClr val="dk2"/>
                </a:solidFill>
              </a:defRPr>
            </a:lvl8pPr>
            <a:lvl9pPr marL="4114800" lvl="8" indent="-342900" algn="l" rtl="0">
              <a:lnSpc>
                <a:spcPct val="90000"/>
              </a:lnSpc>
              <a:spcBef>
                <a:spcPts val="500"/>
              </a:spcBef>
              <a:spcAft>
                <a:spcPts val="0"/>
              </a:spcAft>
              <a:buClr>
                <a:schemeClr val="dk2"/>
              </a:buClr>
              <a:buSzPts val="1800"/>
              <a:buChar char="•"/>
              <a:defRPr>
                <a:solidFill>
                  <a:schemeClr val="dk2"/>
                </a:solidFill>
              </a:defRPr>
            </a:lvl9pPr>
          </a:lstStyle>
          <a:p>
            <a:endParaRPr/>
          </a:p>
        </p:txBody>
      </p:sp>
      <p:sp>
        <p:nvSpPr>
          <p:cNvPr id="263" name="Google Shape;263;p37"/>
          <p:cNvSpPr txBox="1">
            <a:spLocks noGrp="1"/>
          </p:cNvSpPr>
          <p:nvPr>
            <p:ph type="subTitle" idx="2"/>
          </p:nvPr>
        </p:nvSpPr>
        <p:spPr>
          <a:xfrm>
            <a:off x="500843" y="1257775"/>
            <a:ext cx="5343300" cy="626700"/>
          </a:xfrm>
          <a:prstGeom prst="rect">
            <a:avLst/>
          </a:prstGeom>
          <a:solidFill>
            <a:schemeClr val="accent3"/>
          </a:solidFill>
        </p:spPr>
        <p:txBody>
          <a:bodyPr spcFirstLastPara="1" wrap="square" lIns="182875" tIns="91425" rIns="91425" bIns="91425" anchor="ctr" anchorCtr="0">
            <a:noAutofit/>
          </a:bodyPr>
          <a:lstStyle>
            <a:lvl1pPr lvl="0" rtl="0">
              <a:spcBef>
                <a:spcPts val="1000"/>
              </a:spcBef>
              <a:spcAft>
                <a:spcPts val="0"/>
              </a:spcAft>
              <a:buClr>
                <a:schemeClr val="lt1"/>
              </a:buClr>
              <a:buSzPts val="2800"/>
              <a:buFont typeface="Roboto Condensed"/>
              <a:buNone/>
              <a:defRPr b="1">
                <a:solidFill>
                  <a:schemeClr val="lt1"/>
                </a:solidFill>
                <a:latin typeface="Roboto Condensed"/>
                <a:ea typeface="Roboto Condensed"/>
                <a:cs typeface="Roboto Condensed"/>
                <a:sym typeface="Roboto Condensed"/>
              </a:defRPr>
            </a:lvl1pPr>
            <a:lvl2pPr lvl="1" rtl="0">
              <a:spcBef>
                <a:spcPts val="500"/>
              </a:spcBef>
              <a:spcAft>
                <a:spcPts val="0"/>
              </a:spcAft>
              <a:buClr>
                <a:schemeClr val="lt1"/>
              </a:buClr>
              <a:buSzPts val="2800"/>
              <a:buNone/>
              <a:defRPr sz="2800">
                <a:solidFill>
                  <a:schemeClr val="lt1"/>
                </a:solidFill>
              </a:defRPr>
            </a:lvl2pPr>
            <a:lvl3pPr lvl="2" rtl="0">
              <a:spcBef>
                <a:spcPts val="500"/>
              </a:spcBef>
              <a:spcAft>
                <a:spcPts val="0"/>
              </a:spcAft>
              <a:buClr>
                <a:schemeClr val="lt1"/>
              </a:buClr>
              <a:buSzPts val="2800"/>
              <a:buNone/>
              <a:defRPr sz="2800">
                <a:solidFill>
                  <a:schemeClr val="lt1"/>
                </a:solidFill>
              </a:defRPr>
            </a:lvl3pPr>
            <a:lvl4pPr lvl="3" rtl="0">
              <a:spcBef>
                <a:spcPts val="500"/>
              </a:spcBef>
              <a:spcAft>
                <a:spcPts val="0"/>
              </a:spcAft>
              <a:buClr>
                <a:schemeClr val="lt1"/>
              </a:buClr>
              <a:buSzPts val="2800"/>
              <a:buNone/>
              <a:defRPr sz="2800">
                <a:solidFill>
                  <a:schemeClr val="lt1"/>
                </a:solidFill>
              </a:defRPr>
            </a:lvl4pPr>
            <a:lvl5pPr lvl="4" rtl="0">
              <a:spcBef>
                <a:spcPts val="500"/>
              </a:spcBef>
              <a:spcAft>
                <a:spcPts val="0"/>
              </a:spcAft>
              <a:buClr>
                <a:schemeClr val="lt1"/>
              </a:buClr>
              <a:buSzPts val="2800"/>
              <a:buNone/>
              <a:defRPr sz="2800">
                <a:solidFill>
                  <a:schemeClr val="lt1"/>
                </a:solidFill>
              </a:defRPr>
            </a:lvl5pPr>
            <a:lvl6pPr lvl="5" rtl="0">
              <a:spcBef>
                <a:spcPts val="500"/>
              </a:spcBef>
              <a:spcAft>
                <a:spcPts val="0"/>
              </a:spcAft>
              <a:buClr>
                <a:schemeClr val="lt1"/>
              </a:buClr>
              <a:buSzPts val="2800"/>
              <a:buNone/>
              <a:defRPr sz="2800">
                <a:solidFill>
                  <a:schemeClr val="lt1"/>
                </a:solidFill>
              </a:defRPr>
            </a:lvl6pPr>
            <a:lvl7pPr lvl="6" rtl="0">
              <a:spcBef>
                <a:spcPts val="500"/>
              </a:spcBef>
              <a:spcAft>
                <a:spcPts val="0"/>
              </a:spcAft>
              <a:buClr>
                <a:schemeClr val="lt1"/>
              </a:buClr>
              <a:buSzPts val="2800"/>
              <a:buNone/>
              <a:defRPr sz="2800">
                <a:solidFill>
                  <a:schemeClr val="lt1"/>
                </a:solidFill>
              </a:defRPr>
            </a:lvl7pPr>
            <a:lvl8pPr lvl="7" rtl="0">
              <a:spcBef>
                <a:spcPts val="500"/>
              </a:spcBef>
              <a:spcAft>
                <a:spcPts val="0"/>
              </a:spcAft>
              <a:buClr>
                <a:schemeClr val="lt1"/>
              </a:buClr>
              <a:buSzPts val="2800"/>
              <a:buNone/>
              <a:defRPr sz="2800">
                <a:solidFill>
                  <a:schemeClr val="lt1"/>
                </a:solidFill>
              </a:defRPr>
            </a:lvl8pPr>
            <a:lvl9pPr lvl="8" rtl="0">
              <a:spcBef>
                <a:spcPts val="500"/>
              </a:spcBef>
              <a:spcAft>
                <a:spcPts val="0"/>
              </a:spcAft>
              <a:buClr>
                <a:schemeClr val="lt1"/>
              </a:buClr>
              <a:buSzPts val="2800"/>
              <a:buNone/>
              <a:defRPr sz="2800">
                <a:solidFill>
                  <a:schemeClr val="lt1"/>
                </a:solidFill>
              </a:defRPr>
            </a:lvl9pPr>
          </a:lstStyle>
          <a:p>
            <a:endParaRPr/>
          </a:p>
        </p:txBody>
      </p:sp>
      <p:sp>
        <p:nvSpPr>
          <p:cNvPr id="264" name="Google Shape;264;p37"/>
          <p:cNvSpPr txBox="1">
            <a:spLocks noGrp="1"/>
          </p:cNvSpPr>
          <p:nvPr>
            <p:ph type="body" idx="3"/>
          </p:nvPr>
        </p:nvSpPr>
        <p:spPr>
          <a:xfrm>
            <a:off x="6308625" y="1884475"/>
            <a:ext cx="5343300" cy="4281600"/>
          </a:xfrm>
          <a:prstGeom prst="rect">
            <a:avLst/>
          </a:prstGeom>
          <a:solidFill>
            <a:schemeClr val="accent6"/>
          </a:solid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2"/>
              </a:buClr>
              <a:buSzPts val="1800"/>
              <a:buChar char="•"/>
              <a:defRPr>
                <a:solidFill>
                  <a:schemeClr val="dk2"/>
                </a:solidFill>
              </a:defRPr>
            </a:lvl1pPr>
            <a:lvl2pPr marL="914400" lvl="1" indent="-342900" algn="l" rtl="0">
              <a:lnSpc>
                <a:spcPct val="90000"/>
              </a:lnSpc>
              <a:spcBef>
                <a:spcPts val="500"/>
              </a:spcBef>
              <a:spcAft>
                <a:spcPts val="0"/>
              </a:spcAft>
              <a:buClr>
                <a:schemeClr val="dk2"/>
              </a:buClr>
              <a:buSzPts val="1800"/>
              <a:buChar char="•"/>
              <a:defRPr>
                <a:solidFill>
                  <a:schemeClr val="dk2"/>
                </a:solidFill>
              </a:defRPr>
            </a:lvl2pPr>
            <a:lvl3pPr marL="1371600" lvl="2" indent="-342900" algn="l" rtl="0">
              <a:lnSpc>
                <a:spcPct val="90000"/>
              </a:lnSpc>
              <a:spcBef>
                <a:spcPts val="500"/>
              </a:spcBef>
              <a:spcAft>
                <a:spcPts val="0"/>
              </a:spcAft>
              <a:buClr>
                <a:schemeClr val="dk2"/>
              </a:buClr>
              <a:buSzPts val="1800"/>
              <a:buChar char="•"/>
              <a:defRPr>
                <a:solidFill>
                  <a:schemeClr val="dk2"/>
                </a:solidFill>
              </a:defRPr>
            </a:lvl3pPr>
            <a:lvl4pPr marL="1828800" lvl="3" indent="-342900" algn="l" rtl="0">
              <a:lnSpc>
                <a:spcPct val="90000"/>
              </a:lnSpc>
              <a:spcBef>
                <a:spcPts val="500"/>
              </a:spcBef>
              <a:spcAft>
                <a:spcPts val="0"/>
              </a:spcAft>
              <a:buClr>
                <a:schemeClr val="dk2"/>
              </a:buClr>
              <a:buSzPts val="1800"/>
              <a:buChar char="•"/>
              <a:defRPr>
                <a:solidFill>
                  <a:schemeClr val="dk2"/>
                </a:solidFill>
              </a:defRPr>
            </a:lvl4pPr>
            <a:lvl5pPr marL="2286000" lvl="4" indent="-342900" algn="l" rtl="0">
              <a:lnSpc>
                <a:spcPct val="90000"/>
              </a:lnSpc>
              <a:spcBef>
                <a:spcPts val="500"/>
              </a:spcBef>
              <a:spcAft>
                <a:spcPts val="0"/>
              </a:spcAft>
              <a:buClr>
                <a:schemeClr val="dk2"/>
              </a:buClr>
              <a:buSzPts val="1800"/>
              <a:buChar char="•"/>
              <a:defRPr>
                <a:solidFill>
                  <a:schemeClr val="dk2"/>
                </a:solidFill>
              </a:defRPr>
            </a:lvl5pPr>
            <a:lvl6pPr marL="2743200" lvl="5" indent="-342900" algn="l" rtl="0">
              <a:lnSpc>
                <a:spcPct val="90000"/>
              </a:lnSpc>
              <a:spcBef>
                <a:spcPts val="500"/>
              </a:spcBef>
              <a:spcAft>
                <a:spcPts val="0"/>
              </a:spcAft>
              <a:buClr>
                <a:schemeClr val="dk2"/>
              </a:buClr>
              <a:buSzPts val="1800"/>
              <a:buChar char="•"/>
              <a:defRPr>
                <a:solidFill>
                  <a:schemeClr val="dk2"/>
                </a:solidFill>
              </a:defRPr>
            </a:lvl6pPr>
            <a:lvl7pPr marL="3200400" lvl="6" indent="-342900" algn="l" rtl="0">
              <a:lnSpc>
                <a:spcPct val="90000"/>
              </a:lnSpc>
              <a:spcBef>
                <a:spcPts val="500"/>
              </a:spcBef>
              <a:spcAft>
                <a:spcPts val="0"/>
              </a:spcAft>
              <a:buClr>
                <a:schemeClr val="dk2"/>
              </a:buClr>
              <a:buSzPts val="1800"/>
              <a:buChar char="•"/>
              <a:defRPr>
                <a:solidFill>
                  <a:schemeClr val="dk2"/>
                </a:solidFill>
              </a:defRPr>
            </a:lvl7pPr>
            <a:lvl8pPr marL="3657600" lvl="7" indent="-342900" algn="l" rtl="0">
              <a:lnSpc>
                <a:spcPct val="90000"/>
              </a:lnSpc>
              <a:spcBef>
                <a:spcPts val="500"/>
              </a:spcBef>
              <a:spcAft>
                <a:spcPts val="0"/>
              </a:spcAft>
              <a:buClr>
                <a:schemeClr val="dk2"/>
              </a:buClr>
              <a:buSzPts val="1800"/>
              <a:buChar char="•"/>
              <a:defRPr>
                <a:solidFill>
                  <a:schemeClr val="dk2"/>
                </a:solidFill>
              </a:defRPr>
            </a:lvl8pPr>
            <a:lvl9pPr marL="4114800" lvl="8" indent="-342900" algn="l" rtl="0">
              <a:lnSpc>
                <a:spcPct val="90000"/>
              </a:lnSpc>
              <a:spcBef>
                <a:spcPts val="500"/>
              </a:spcBef>
              <a:spcAft>
                <a:spcPts val="0"/>
              </a:spcAft>
              <a:buClr>
                <a:schemeClr val="dk2"/>
              </a:buClr>
              <a:buSzPts val="1800"/>
              <a:buChar char="•"/>
              <a:defRPr>
                <a:solidFill>
                  <a:schemeClr val="dk2"/>
                </a:solidFill>
              </a:defRPr>
            </a:lvl9pPr>
          </a:lstStyle>
          <a:p>
            <a:endParaRPr/>
          </a:p>
        </p:txBody>
      </p:sp>
      <p:sp>
        <p:nvSpPr>
          <p:cNvPr id="265" name="Google Shape;265;p37"/>
          <p:cNvSpPr txBox="1">
            <a:spLocks noGrp="1"/>
          </p:cNvSpPr>
          <p:nvPr>
            <p:ph type="subTitle" idx="4"/>
          </p:nvPr>
        </p:nvSpPr>
        <p:spPr>
          <a:xfrm>
            <a:off x="6308768" y="1257775"/>
            <a:ext cx="5343300" cy="626700"/>
          </a:xfrm>
          <a:prstGeom prst="rect">
            <a:avLst/>
          </a:prstGeom>
          <a:solidFill>
            <a:schemeClr val="accent3"/>
          </a:solidFill>
        </p:spPr>
        <p:txBody>
          <a:bodyPr spcFirstLastPara="1" wrap="square" lIns="182875" tIns="91425" rIns="91425" bIns="91425" anchor="ctr" anchorCtr="0">
            <a:noAutofit/>
          </a:bodyPr>
          <a:lstStyle>
            <a:lvl1pPr lvl="0" rtl="0">
              <a:spcBef>
                <a:spcPts val="1000"/>
              </a:spcBef>
              <a:spcAft>
                <a:spcPts val="0"/>
              </a:spcAft>
              <a:buClr>
                <a:schemeClr val="lt1"/>
              </a:buClr>
              <a:buSzPts val="2800"/>
              <a:buFont typeface="Roboto Condensed"/>
              <a:buNone/>
              <a:defRPr b="1">
                <a:solidFill>
                  <a:schemeClr val="lt1"/>
                </a:solidFill>
                <a:latin typeface="Roboto Condensed"/>
                <a:ea typeface="Roboto Condensed"/>
                <a:cs typeface="Roboto Condensed"/>
                <a:sym typeface="Roboto Condensed"/>
              </a:defRPr>
            </a:lvl1pPr>
            <a:lvl2pPr lvl="1" rtl="0">
              <a:spcBef>
                <a:spcPts val="500"/>
              </a:spcBef>
              <a:spcAft>
                <a:spcPts val="0"/>
              </a:spcAft>
              <a:buClr>
                <a:schemeClr val="lt1"/>
              </a:buClr>
              <a:buSzPts val="2800"/>
              <a:buNone/>
              <a:defRPr sz="2800">
                <a:solidFill>
                  <a:schemeClr val="lt1"/>
                </a:solidFill>
              </a:defRPr>
            </a:lvl2pPr>
            <a:lvl3pPr lvl="2" rtl="0">
              <a:spcBef>
                <a:spcPts val="500"/>
              </a:spcBef>
              <a:spcAft>
                <a:spcPts val="0"/>
              </a:spcAft>
              <a:buClr>
                <a:schemeClr val="lt1"/>
              </a:buClr>
              <a:buSzPts val="2800"/>
              <a:buNone/>
              <a:defRPr sz="2800">
                <a:solidFill>
                  <a:schemeClr val="lt1"/>
                </a:solidFill>
              </a:defRPr>
            </a:lvl3pPr>
            <a:lvl4pPr lvl="3" rtl="0">
              <a:spcBef>
                <a:spcPts val="500"/>
              </a:spcBef>
              <a:spcAft>
                <a:spcPts val="0"/>
              </a:spcAft>
              <a:buClr>
                <a:schemeClr val="lt1"/>
              </a:buClr>
              <a:buSzPts val="2800"/>
              <a:buNone/>
              <a:defRPr sz="2800">
                <a:solidFill>
                  <a:schemeClr val="lt1"/>
                </a:solidFill>
              </a:defRPr>
            </a:lvl4pPr>
            <a:lvl5pPr lvl="4" rtl="0">
              <a:spcBef>
                <a:spcPts val="500"/>
              </a:spcBef>
              <a:spcAft>
                <a:spcPts val="0"/>
              </a:spcAft>
              <a:buClr>
                <a:schemeClr val="lt1"/>
              </a:buClr>
              <a:buSzPts val="2800"/>
              <a:buNone/>
              <a:defRPr sz="2800">
                <a:solidFill>
                  <a:schemeClr val="lt1"/>
                </a:solidFill>
              </a:defRPr>
            </a:lvl5pPr>
            <a:lvl6pPr lvl="5" rtl="0">
              <a:spcBef>
                <a:spcPts val="500"/>
              </a:spcBef>
              <a:spcAft>
                <a:spcPts val="0"/>
              </a:spcAft>
              <a:buClr>
                <a:schemeClr val="lt1"/>
              </a:buClr>
              <a:buSzPts val="2800"/>
              <a:buNone/>
              <a:defRPr sz="2800">
                <a:solidFill>
                  <a:schemeClr val="lt1"/>
                </a:solidFill>
              </a:defRPr>
            </a:lvl6pPr>
            <a:lvl7pPr lvl="6" rtl="0">
              <a:spcBef>
                <a:spcPts val="500"/>
              </a:spcBef>
              <a:spcAft>
                <a:spcPts val="0"/>
              </a:spcAft>
              <a:buClr>
                <a:schemeClr val="lt1"/>
              </a:buClr>
              <a:buSzPts val="2800"/>
              <a:buNone/>
              <a:defRPr sz="2800">
                <a:solidFill>
                  <a:schemeClr val="lt1"/>
                </a:solidFill>
              </a:defRPr>
            </a:lvl7pPr>
            <a:lvl8pPr lvl="7" rtl="0">
              <a:spcBef>
                <a:spcPts val="500"/>
              </a:spcBef>
              <a:spcAft>
                <a:spcPts val="0"/>
              </a:spcAft>
              <a:buClr>
                <a:schemeClr val="lt1"/>
              </a:buClr>
              <a:buSzPts val="2800"/>
              <a:buNone/>
              <a:defRPr sz="2800">
                <a:solidFill>
                  <a:schemeClr val="lt1"/>
                </a:solidFill>
              </a:defRPr>
            </a:lvl8pPr>
            <a:lvl9pPr lvl="8" rtl="0">
              <a:spcBef>
                <a:spcPts val="500"/>
              </a:spcBef>
              <a:spcAft>
                <a:spcPts val="0"/>
              </a:spcAft>
              <a:buClr>
                <a:schemeClr val="lt1"/>
              </a:buClr>
              <a:buSzPts val="2800"/>
              <a:buNone/>
              <a:defRPr sz="2800">
                <a:solidFill>
                  <a:schemeClr val="lt1"/>
                </a:solidFill>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ustom Layout 1 4 1 1 1 1 1">
  <p:cSld name="CUSTOM_2_4_1_1_1_1_1">
    <p:spTree>
      <p:nvGrpSpPr>
        <p:cNvPr id="1" name="Shape 266"/>
        <p:cNvGrpSpPr/>
        <p:nvPr/>
      </p:nvGrpSpPr>
      <p:grpSpPr>
        <a:xfrm>
          <a:off x="0" y="0"/>
          <a:ext cx="0" cy="0"/>
          <a:chOff x="0" y="0"/>
          <a:chExt cx="0" cy="0"/>
        </a:xfrm>
      </p:grpSpPr>
      <p:sp>
        <p:nvSpPr>
          <p:cNvPr id="267" name="Google Shape;267;p38"/>
          <p:cNvSpPr txBox="1">
            <a:spLocks noGrp="1"/>
          </p:cNvSpPr>
          <p:nvPr>
            <p:ph type="sldNum" idx="12"/>
          </p:nvPr>
        </p:nvSpPr>
        <p:spPr>
          <a:xfrm>
            <a:off x="0" y="6352900"/>
            <a:ext cx="500700" cy="525000"/>
          </a:xfrm>
          <a:prstGeom prst="rect">
            <a:avLst/>
          </a:prstGeom>
          <a:noFill/>
          <a:ln>
            <a:noFill/>
          </a:ln>
        </p:spPr>
        <p:txBody>
          <a:bodyPr spcFirstLastPara="1" wrap="square" lIns="91425" tIns="91425" rIns="91425" bIns="91425" anchor="ctr" anchorCtr="0">
            <a:noAutofit/>
          </a:bodyPr>
          <a:lstStyle>
            <a:lvl1pPr lvl="0" rtl="0">
              <a:buNone/>
              <a:defRPr b="1">
                <a:solidFill>
                  <a:schemeClr val="lt1"/>
                </a:solidFill>
              </a:defRPr>
            </a:lvl1pPr>
            <a:lvl2pPr lvl="1" rtl="0">
              <a:buNone/>
              <a:defRPr b="1">
                <a:solidFill>
                  <a:schemeClr val="lt1"/>
                </a:solidFill>
              </a:defRPr>
            </a:lvl2pPr>
            <a:lvl3pPr lvl="2" rtl="0">
              <a:buNone/>
              <a:defRPr b="1">
                <a:solidFill>
                  <a:schemeClr val="lt1"/>
                </a:solidFill>
              </a:defRPr>
            </a:lvl3pPr>
            <a:lvl4pPr lvl="3" rtl="0">
              <a:buNone/>
              <a:defRPr b="1">
                <a:solidFill>
                  <a:schemeClr val="lt1"/>
                </a:solidFill>
              </a:defRPr>
            </a:lvl4pPr>
            <a:lvl5pPr lvl="4" rtl="0">
              <a:buNone/>
              <a:defRPr b="1">
                <a:solidFill>
                  <a:schemeClr val="lt1"/>
                </a:solidFill>
              </a:defRPr>
            </a:lvl5pPr>
            <a:lvl6pPr lvl="5" rtl="0">
              <a:buNone/>
              <a:defRPr b="1">
                <a:solidFill>
                  <a:schemeClr val="lt1"/>
                </a:solidFill>
              </a:defRPr>
            </a:lvl6pPr>
            <a:lvl7pPr lvl="6" rtl="0">
              <a:buNone/>
              <a:defRPr b="1">
                <a:solidFill>
                  <a:schemeClr val="lt1"/>
                </a:solidFill>
              </a:defRPr>
            </a:lvl7pPr>
            <a:lvl8pPr lvl="7" rtl="0">
              <a:buNone/>
              <a:defRPr b="1">
                <a:solidFill>
                  <a:schemeClr val="lt1"/>
                </a:solidFill>
              </a:defRPr>
            </a:lvl8pPr>
            <a:lvl9pPr lvl="8" rtl="0">
              <a:buNone/>
              <a:defRPr b="1">
                <a:solidFill>
                  <a:schemeClr val="lt1"/>
                </a:solidFill>
              </a:defRPr>
            </a:lvl9pPr>
          </a:lstStyle>
          <a:p>
            <a:pPr marL="0" lvl="0" indent="0" algn="l" rtl="0">
              <a:spcBef>
                <a:spcPts val="0"/>
              </a:spcBef>
              <a:spcAft>
                <a:spcPts val="0"/>
              </a:spcAft>
              <a:buNone/>
            </a:pPr>
            <a:fld id="{00000000-1234-1234-1234-123412341234}" type="slidenum">
              <a:rPr lang="en-US"/>
              <a:t>‹#›</a:t>
            </a:fld>
            <a:endParaRPr/>
          </a:p>
        </p:txBody>
      </p:sp>
      <p:sp>
        <p:nvSpPr>
          <p:cNvPr id="268" name="Google Shape;268;p38"/>
          <p:cNvSpPr txBox="1">
            <a:spLocks noGrp="1"/>
          </p:cNvSpPr>
          <p:nvPr>
            <p:ph type="title"/>
          </p:nvPr>
        </p:nvSpPr>
        <p:spPr>
          <a:xfrm>
            <a:off x="360500" y="15875"/>
            <a:ext cx="11444100" cy="1325700"/>
          </a:xfrm>
          <a:prstGeom prst="rect">
            <a:avLst/>
          </a:prstGeom>
          <a:noFill/>
          <a:ln>
            <a:noFill/>
          </a:ln>
        </p:spPr>
        <p:txBody>
          <a:bodyPr spcFirstLastPara="1" wrap="square" lIns="91425" tIns="45700" rIns="91425" bIns="45700" anchor="ctr" anchorCtr="0">
            <a:noAutofit/>
          </a:bodyPr>
          <a:lstStyle>
            <a:lvl1pPr lvl="0" algn="ctr" rtl="0">
              <a:lnSpc>
                <a:spcPct val="90000"/>
              </a:lnSpc>
              <a:spcBef>
                <a:spcPts val="0"/>
              </a:spcBef>
              <a:spcAft>
                <a:spcPts val="0"/>
              </a:spcAft>
              <a:buClr>
                <a:schemeClr val="dk2"/>
              </a:buClr>
              <a:buSzPts val="1400"/>
              <a:buFont typeface="Roboto Black"/>
              <a:buNone/>
              <a:defRPr sz="4000" b="0">
                <a:solidFill>
                  <a:schemeClr val="dk2"/>
                </a:solidFill>
                <a:latin typeface="Roboto Black"/>
                <a:ea typeface="Roboto Black"/>
                <a:cs typeface="Roboto Black"/>
                <a:sym typeface="Roboto Black"/>
              </a:defRPr>
            </a:lvl1pPr>
            <a:lvl2pPr lvl="1"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2pPr>
            <a:lvl3pPr lvl="2"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3pPr>
            <a:lvl4pPr lvl="3"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4pPr>
            <a:lvl5pPr lvl="4"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5pPr>
            <a:lvl6pPr lvl="5"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6pPr>
            <a:lvl7pPr lvl="6"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7pPr>
            <a:lvl8pPr lvl="7"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8pPr>
            <a:lvl9pPr lvl="8"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9pPr>
          </a:lstStyle>
          <a:p>
            <a:endParaRPr/>
          </a:p>
        </p:txBody>
      </p:sp>
      <p:sp>
        <p:nvSpPr>
          <p:cNvPr id="269" name="Google Shape;269;p38"/>
          <p:cNvSpPr txBox="1">
            <a:spLocks noGrp="1"/>
          </p:cNvSpPr>
          <p:nvPr>
            <p:ph type="body" idx="1"/>
          </p:nvPr>
        </p:nvSpPr>
        <p:spPr>
          <a:xfrm>
            <a:off x="500700" y="1884475"/>
            <a:ext cx="5343300" cy="4281600"/>
          </a:xfrm>
          <a:prstGeom prst="rect">
            <a:avLst/>
          </a:prstGeom>
          <a:solidFill>
            <a:schemeClr val="accent6"/>
          </a:solid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2"/>
              </a:buClr>
              <a:buSzPts val="1800"/>
              <a:buChar char="•"/>
              <a:defRPr>
                <a:solidFill>
                  <a:schemeClr val="dk2"/>
                </a:solidFill>
              </a:defRPr>
            </a:lvl1pPr>
            <a:lvl2pPr marL="914400" lvl="1" indent="-342900" algn="l" rtl="0">
              <a:lnSpc>
                <a:spcPct val="90000"/>
              </a:lnSpc>
              <a:spcBef>
                <a:spcPts val="500"/>
              </a:spcBef>
              <a:spcAft>
                <a:spcPts val="0"/>
              </a:spcAft>
              <a:buClr>
                <a:schemeClr val="dk2"/>
              </a:buClr>
              <a:buSzPts val="1800"/>
              <a:buChar char="•"/>
              <a:defRPr>
                <a:solidFill>
                  <a:schemeClr val="dk2"/>
                </a:solidFill>
              </a:defRPr>
            </a:lvl2pPr>
            <a:lvl3pPr marL="1371600" lvl="2" indent="-342900" algn="l" rtl="0">
              <a:lnSpc>
                <a:spcPct val="90000"/>
              </a:lnSpc>
              <a:spcBef>
                <a:spcPts val="500"/>
              </a:spcBef>
              <a:spcAft>
                <a:spcPts val="0"/>
              </a:spcAft>
              <a:buClr>
                <a:schemeClr val="dk2"/>
              </a:buClr>
              <a:buSzPts val="1800"/>
              <a:buChar char="•"/>
              <a:defRPr>
                <a:solidFill>
                  <a:schemeClr val="dk2"/>
                </a:solidFill>
              </a:defRPr>
            </a:lvl3pPr>
            <a:lvl4pPr marL="1828800" lvl="3" indent="-342900" algn="l" rtl="0">
              <a:lnSpc>
                <a:spcPct val="90000"/>
              </a:lnSpc>
              <a:spcBef>
                <a:spcPts val="500"/>
              </a:spcBef>
              <a:spcAft>
                <a:spcPts val="0"/>
              </a:spcAft>
              <a:buClr>
                <a:schemeClr val="dk2"/>
              </a:buClr>
              <a:buSzPts val="1800"/>
              <a:buChar char="•"/>
              <a:defRPr>
                <a:solidFill>
                  <a:schemeClr val="dk2"/>
                </a:solidFill>
              </a:defRPr>
            </a:lvl4pPr>
            <a:lvl5pPr marL="2286000" lvl="4" indent="-342900" algn="l" rtl="0">
              <a:lnSpc>
                <a:spcPct val="90000"/>
              </a:lnSpc>
              <a:spcBef>
                <a:spcPts val="500"/>
              </a:spcBef>
              <a:spcAft>
                <a:spcPts val="0"/>
              </a:spcAft>
              <a:buClr>
                <a:schemeClr val="dk2"/>
              </a:buClr>
              <a:buSzPts val="1800"/>
              <a:buChar char="•"/>
              <a:defRPr>
                <a:solidFill>
                  <a:schemeClr val="dk2"/>
                </a:solidFill>
              </a:defRPr>
            </a:lvl5pPr>
            <a:lvl6pPr marL="2743200" lvl="5" indent="-342900" algn="l" rtl="0">
              <a:lnSpc>
                <a:spcPct val="90000"/>
              </a:lnSpc>
              <a:spcBef>
                <a:spcPts val="500"/>
              </a:spcBef>
              <a:spcAft>
                <a:spcPts val="0"/>
              </a:spcAft>
              <a:buClr>
                <a:schemeClr val="dk2"/>
              </a:buClr>
              <a:buSzPts val="1800"/>
              <a:buChar char="•"/>
              <a:defRPr>
                <a:solidFill>
                  <a:schemeClr val="dk2"/>
                </a:solidFill>
              </a:defRPr>
            </a:lvl6pPr>
            <a:lvl7pPr marL="3200400" lvl="6" indent="-342900" algn="l" rtl="0">
              <a:lnSpc>
                <a:spcPct val="90000"/>
              </a:lnSpc>
              <a:spcBef>
                <a:spcPts val="500"/>
              </a:spcBef>
              <a:spcAft>
                <a:spcPts val="0"/>
              </a:spcAft>
              <a:buClr>
                <a:schemeClr val="dk2"/>
              </a:buClr>
              <a:buSzPts val="1800"/>
              <a:buChar char="•"/>
              <a:defRPr>
                <a:solidFill>
                  <a:schemeClr val="dk2"/>
                </a:solidFill>
              </a:defRPr>
            </a:lvl7pPr>
            <a:lvl8pPr marL="3657600" lvl="7" indent="-342900" algn="l" rtl="0">
              <a:lnSpc>
                <a:spcPct val="90000"/>
              </a:lnSpc>
              <a:spcBef>
                <a:spcPts val="500"/>
              </a:spcBef>
              <a:spcAft>
                <a:spcPts val="0"/>
              </a:spcAft>
              <a:buClr>
                <a:schemeClr val="dk2"/>
              </a:buClr>
              <a:buSzPts val="1800"/>
              <a:buChar char="•"/>
              <a:defRPr>
                <a:solidFill>
                  <a:schemeClr val="dk2"/>
                </a:solidFill>
              </a:defRPr>
            </a:lvl8pPr>
            <a:lvl9pPr marL="4114800" lvl="8" indent="-342900" algn="l" rtl="0">
              <a:lnSpc>
                <a:spcPct val="90000"/>
              </a:lnSpc>
              <a:spcBef>
                <a:spcPts val="500"/>
              </a:spcBef>
              <a:spcAft>
                <a:spcPts val="0"/>
              </a:spcAft>
              <a:buClr>
                <a:schemeClr val="dk2"/>
              </a:buClr>
              <a:buSzPts val="1800"/>
              <a:buChar char="•"/>
              <a:defRPr>
                <a:solidFill>
                  <a:schemeClr val="dk2"/>
                </a:solidFill>
              </a:defRPr>
            </a:lvl9pPr>
          </a:lstStyle>
          <a:p>
            <a:endParaRPr/>
          </a:p>
        </p:txBody>
      </p:sp>
      <p:sp>
        <p:nvSpPr>
          <p:cNvPr id="270" name="Google Shape;270;p38"/>
          <p:cNvSpPr txBox="1">
            <a:spLocks noGrp="1"/>
          </p:cNvSpPr>
          <p:nvPr>
            <p:ph type="subTitle" idx="2"/>
          </p:nvPr>
        </p:nvSpPr>
        <p:spPr>
          <a:xfrm>
            <a:off x="500843" y="1257775"/>
            <a:ext cx="5343300" cy="626700"/>
          </a:xfrm>
          <a:prstGeom prst="rect">
            <a:avLst/>
          </a:prstGeom>
          <a:solidFill>
            <a:schemeClr val="dk2"/>
          </a:solidFill>
        </p:spPr>
        <p:txBody>
          <a:bodyPr spcFirstLastPara="1" wrap="square" lIns="182875" tIns="91425" rIns="91425" bIns="91425" anchor="ctr" anchorCtr="0">
            <a:noAutofit/>
          </a:bodyPr>
          <a:lstStyle>
            <a:lvl1pPr lvl="0" rtl="0">
              <a:spcBef>
                <a:spcPts val="1000"/>
              </a:spcBef>
              <a:spcAft>
                <a:spcPts val="0"/>
              </a:spcAft>
              <a:buClr>
                <a:schemeClr val="lt1"/>
              </a:buClr>
              <a:buSzPts val="2800"/>
              <a:buFont typeface="Roboto Condensed"/>
              <a:buNone/>
              <a:defRPr b="1">
                <a:solidFill>
                  <a:schemeClr val="lt1"/>
                </a:solidFill>
                <a:latin typeface="Roboto Condensed"/>
                <a:ea typeface="Roboto Condensed"/>
                <a:cs typeface="Roboto Condensed"/>
                <a:sym typeface="Roboto Condensed"/>
              </a:defRPr>
            </a:lvl1pPr>
            <a:lvl2pPr lvl="1" rtl="0">
              <a:spcBef>
                <a:spcPts val="500"/>
              </a:spcBef>
              <a:spcAft>
                <a:spcPts val="0"/>
              </a:spcAft>
              <a:buClr>
                <a:schemeClr val="lt1"/>
              </a:buClr>
              <a:buSzPts val="2800"/>
              <a:buNone/>
              <a:defRPr sz="2800">
                <a:solidFill>
                  <a:schemeClr val="lt1"/>
                </a:solidFill>
              </a:defRPr>
            </a:lvl2pPr>
            <a:lvl3pPr lvl="2" rtl="0">
              <a:spcBef>
                <a:spcPts val="500"/>
              </a:spcBef>
              <a:spcAft>
                <a:spcPts val="0"/>
              </a:spcAft>
              <a:buClr>
                <a:schemeClr val="lt1"/>
              </a:buClr>
              <a:buSzPts val="2800"/>
              <a:buNone/>
              <a:defRPr sz="2800">
                <a:solidFill>
                  <a:schemeClr val="lt1"/>
                </a:solidFill>
              </a:defRPr>
            </a:lvl3pPr>
            <a:lvl4pPr lvl="3" rtl="0">
              <a:spcBef>
                <a:spcPts val="500"/>
              </a:spcBef>
              <a:spcAft>
                <a:spcPts val="0"/>
              </a:spcAft>
              <a:buClr>
                <a:schemeClr val="lt1"/>
              </a:buClr>
              <a:buSzPts val="2800"/>
              <a:buNone/>
              <a:defRPr sz="2800">
                <a:solidFill>
                  <a:schemeClr val="lt1"/>
                </a:solidFill>
              </a:defRPr>
            </a:lvl4pPr>
            <a:lvl5pPr lvl="4" rtl="0">
              <a:spcBef>
                <a:spcPts val="500"/>
              </a:spcBef>
              <a:spcAft>
                <a:spcPts val="0"/>
              </a:spcAft>
              <a:buClr>
                <a:schemeClr val="lt1"/>
              </a:buClr>
              <a:buSzPts val="2800"/>
              <a:buNone/>
              <a:defRPr sz="2800">
                <a:solidFill>
                  <a:schemeClr val="lt1"/>
                </a:solidFill>
              </a:defRPr>
            </a:lvl5pPr>
            <a:lvl6pPr lvl="5" rtl="0">
              <a:spcBef>
                <a:spcPts val="500"/>
              </a:spcBef>
              <a:spcAft>
                <a:spcPts val="0"/>
              </a:spcAft>
              <a:buClr>
                <a:schemeClr val="lt1"/>
              </a:buClr>
              <a:buSzPts val="2800"/>
              <a:buNone/>
              <a:defRPr sz="2800">
                <a:solidFill>
                  <a:schemeClr val="lt1"/>
                </a:solidFill>
              </a:defRPr>
            </a:lvl6pPr>
            <a:lvl7pPr lvl="6" rtl="0">
              <a:spcBef>
                <a:spcPts val="500"/>
              </a:spcBef>
              <a:spcAft>
                <a:spcPts val="0"/>
              </a:spcAft>
              <a:buClr>
                <a:schemeClr val="lt1"/>
              </a:buClr>
              <a:buSzPts val="2800"/>
              <a:buNone/>
              <a:defRPr sz="2800">
                <a:solidFill>
                  <a:schemeClr val="lt1"/>
                </a:solidFill>
              </a:defRPr>
            </a:lvl7pPr>
            <a:lvl8pPr lvl="7" rtl="0">
              <a:spcBef>
                <a:spcPts val="500"/>
              </a:spcBef>
              <a:spcAft>
                <a:spcPts val="0"/>
              </a:spcAft>
              <a:buClr>
                <a:schemeClr val="lt1"/>
              </a:buClr>
              <a:buSzPts val="2800"/>
              <a:buNone/>
              <a:defRPr sz="2800">
                <a:solidFill>
                  <a:schemeClr val="lt1"/>
                </a:solidFill>
              </a:defRPr>
            </a:lvl8pPr>
            <a:lvl9pPr lvl="8" rtl="0">
              <a:spcBef>
                <a:spcPts val="500"/>
              </a:spcBef>
              <a:spcAft>
                <a:spcPts val="0"/>
              </a:spcAft>
              <a:buClr>
                <a:schemeClr val="lt1"/>
              </a:buClr>
              <a:buSzPts val="2800"/>
              <a:buNone/>
              <a:defRPr sz="2800">
                <a:solidFill>
                  <a:schemeClr val="lt1"/>
                </a:solidFill>
              </a:defRPr>
            </a:lvl9pPr>
          </a:lstStyle>
          <a:p>
            <a:endParaRPr/>
          </a:p>
        </p:txBody>
      </p:sp>
      <p:sp>
        <p:nvSpPr>
          <p:cNvPr id="271" name="Google Shape;271;p38"/>
          <p:cNvSpPr txBox="1">
            <a:spLocks noGrp="1"/>
          </p:cNvSpPr>
          <p:nvPr>
            <p:ph type="body" idx="3"/>
          </p:nvPr>
        </p:nvSpPr>
        <p:spPr>
          <a:xfrm>
            <a:off x="6308625" y="1884475"/>
            <a:ext cx="5343300" cy="4281600"/>
          </a:xfrm>
          <a:prstGeom prst="rect">
            <a:avLst/>
          </a:prstGeom>
          <a:solidFill>
            <a:schemeClr val="accent6"/>
          </a:solid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2"/>
              </a:buClr>
              <a:buSzPts val="1800"/>
              <a:buChar char="•"/>
              <a:defRPr>
                <a:solidFill>
                  <a:schemeClr val="dk2"/>
                </a:solidFill>
              </a:defRPr>
            </a:lvl1pPr>
            <a:lvl2pPr marL="914400" lvl="1" indent="-342900" algn="l" rtl="0">
              <a:lnSpc>
                <a:spcPct val="90000"/>
              </a:lnSpc>
              <a:spcBef>
                <a:spcPts val="500"/>
              </a:spcBef>
              <a:spcAft>
                <a:spcPts val="0"/>
              </a:spcAft>
              <a:buClr>
                <a:schemeClr val="dk2"/>
              </a:buClr>
              <a:buSzPts val="1800"/>
              <a:buChar char="•"/>
              <a:defRPr>
                <a:solidFill>
                  <a:schemeClr val="dk2"/>
                </a:solidFill>
              </a:defRPr>
            </a:lvl2pPr>
            <a:lvl3pPr marL="1371600" lvl="2" indent="-342900" algn="l" rtl="0">
              <a:lnSpc>
                <a:spcPct val="90000"/>
              </a:lnSpc>
              <a:spcBef>
                <a:spcPts val="500"/>
              </a:spcBef>
              <a:spcAft>
                <a:spcPts val="0"/>
              </a:spcAft>
              <a:buClr>
                <a:schemeClr val="dk2"/>
              </a:buClr>
              <a:buSzPts val="1800"/>
              <a:buChar char="•"/>
              <a:defRPr>
                <a:solidFill>
                  <a:schemeClr val="dk2"/>
                </a:solidFill>
              </a:defRPr>
            </a:lvl3pPr>
            <a:lvl4pPr marL="1828800" lvl="3" indent="-342900" algn="l" rtl="0">
              <a:lnSpc>
                <a:spcPct val="90000"/>
              </a:lnSpc>
              <a:spcBef>
                <a:spcPts val="500"/>
              </a:spcBef>
              <a:spcAft>
                <a:spcPts val="0"/>
              </a:spcAft>
              <a:buClr>
                <a:schemeClr val="dk2"/>
              </a:buClr>
              <a:buSzPts val="1800"/>
              <a:buChar char="•"/>
              <a:defRPr>
                <a:solidFill>
                  <a:schemeClr val="dk2"/>
                </a:solidFill>
              </a:defRPr>
            </a:lvl4pPr>
            <a:lvl5pPr marL="2286000" lvl="4" indent="-342900" algn="l" rtl="0">
              <a:lnSpc>
                <a:spcPct val="90000"/>
              </a:lnSpc>
              <a:spcBef>
                <a:spcPts val="500"/>
              </a:spcBef>
              <a:spcAft>
                <a:spcPts val="0"/>
              </a:spcAft>
              <a:buClr>
                <a:schemeClr val="dk2"/>
              </a:buClr>
              <a:buSzPts val="1800"/>
              <a:buChar char="•"/>
              <a:defRPr>
                <a:solidFill>
                  <a:schemeClr val="dk2"/>
                </a:solidFill>
              </a:defRPr>
            </a:lvl5pPr>
            <a:lvl6pPr marL="2743200" lvl="5" indent="-342900" algn="l" rtl="0">
              <a:lnSpc>
                <a:spcPct val="90000"/>
              </a:lnSpc>
              <a:spcBef>
                <a:spcPts val="500"/>
              </a:spcBef>
              <a:spcAft>
                <a:spcPts val="0"/>
              </a:spcAft>
              <a:buClr>
                <a:schemeClr val="dk2"/>
              </a:buClr>
              <a:buSzPts val="1800"/>
              <a:buChar char="•"/>
              <a:defRPr>
                <a:solidFill>
                  <a:schemeClr val="dk2"/>
                </a:solidFill>
              </a:defRPr>
            </a:lvl6pPr>
            <a:lvl7pPr marL="3200400" lvl="6" indent="-342900" algn="l" rtl="0">
              <a:lnSpc>
                <a:spcPct val="90000"/>
              </a:lnSpc>
              <a:spcBef>
                <a:spcPts val="500"/>
              </a:spcBef>
              <a:spcAft>
                <a:spcPts val="0"/>
              </a:spcAft>
              <a:buClr>
                <a:schemeClr val="dk2"/>
              </a:buClr>
              <a:buSzPts val="1800"/>
              <a:buChar char="•"/>
              <a:defRPr>
                <a:solidFill>
                  <a:schemeClr val="dk2"/>
                </a:solidFill>
              </a:defRPr>
            </a:lvl7pPr>
            <a:lvl8pPr marL="3657600" lvl="7" indent="-342900" algn="l" rtl="0">
              <a:lnSpc>
                <a:spcPct val="90000"/>
              </a:lnSpc>
              <a:spcBef>
                <a:spcPts val="500"/>
              </a:spcBef>
              <a:spcAft>
                <a:spcPts val="0"/>
              </a:spcAft>
              <a:buClr>
                <a:schemeClr val="dk2"/>
              </a:buClr>
              <a:buSzPts val="1800"/>
              <a:buChar char="•"/>
              <a:defRPr>
                <a:solidFill>
                  <a:schemeClr val="dk2"/>
                </a:solidFill>
              </a:defRPr>
            </a:lvl8pPr>
            <a:lvl9pPr marL="4114800" lvl="8" indent="-342900" algn="l" rtl="0">
              <a:lnSpc>
                <a:spcPct val="90000"/>
              </a:lnSpc>
              <a:spcBef>
                <a:spcPts val="500"/>
              </a:spcBef>
              <a:spcAft>
                <a:spcPts val="0"/>
              </a:spcAft>
              <a:buClr>
                <a:schemeClr val="dk2"/>
              </a:buClr>
              <a:buSzPts val="1800"/>
              <a:buChar char="•"/>
              <a:defRPr>
                <a:solidFill>
                  <a:schemeClr val="dk2"/>
                </a:solidFill>
              </a:defRPr>
            </a:lvl9pPr>
          </a:lstStyle>
          <a:p>
            <a:endParaRPr/>
          </a:p>
        </p:txBody>
      </p:sp>
      <p:sp>
        <p:nvSpPr>
          <p:cNvPr id="272" name="Google Shape;272;p38"/>
          <p:cNvSpPr txBox="1">
            <a:spLocks noGrp="1"/>
          </p:cNvSpPr>
          <p:nvPr>
            <p:ph type="subTitle" idx="4"/>
          </p:nvPr>
        </p:nvSpPr>
        <p:spPr>
          <a:xfrm>
            <a:off x="6308768" y="1257775"/>
            <a:ext cx="5343300" cy="626700"/>
          </a:xfrm>
          <a:prstGeom prst="rect">
            <a:avLst/>
          </a:prstGeom>
          <a:solidFill>
            <a:schemeClr val="dk2"/>
          </a:solidFill>
        </p:spPr>
        <p:txBody>
          <a:bodyPr spcFirstLastPara="1" wrap="square" lIns="182875" tIns="91425" rIns="91425" bIns="91425" anchor="ctr" anchorCtr="0">
            <a:noAutofit/>
          </a:bodyPr>
          <a:lstStyle>
            <a:lvl1pPr lvl="0" rtl="0">
              <a:spcBef>
                <a:spcPts val="1000"/>
              </a:spcBef>
              <a:spcAft>
                <a:spcPts val="0"/>
              </a:spcAft>
              <a:buClr>
                <a:schemeClr val="lt1"/>
              </a:buClr>
              <a:buSzPts val="2800"/>
              <a:buFont typeface="Roboto Condensed"/>
              <a:buNone/>
              <a:defRPr b="1">
                <a:solidFill>
                  <a:schemeClr val="lt1"/>
                </a:solidFill>
                <a:latin typeface="Roboto Condensed"/>
                <a:ea typeface="Roboto Condensed"/>
                <a:cs typeface="Roboto Condensed"/>
                <a:sym typeface="Roboto Condensed"/>
              </a:defRPr>
            </a:lvl1pPr>
            <a:lvl2pPr lvl="1" rtl="0">
              <a:spcBef>
                <a:spcPts val="500"/>
              </a:spcBef>
              <a:spcAft>
                <a:spcPts val="0"/>
              </a:spcAft>
              <a:buClr>
                <a:schemeClr val="lt1"/>
              </a:buClr>
              <a:buSzPts val="2800"/>
              <a:buNone/>
              <a:defRPr sz="2800">
                <a:solidFill>
                  <a:schemeClr val="lt1"/>
                </a:solidFill>
              </a:defRPr>
            </a:lvl2pPr>
            <a:lvl3pPr lvl="2" rtl="0">
              <a:spcBef>
                <a:spcPts val="500"/>
              </a:spcBef>
              <a:spcAft>
                <a:spcPts val="0"/>
              </a:spcAft>
              <a:buClr>
                <a:schemeClr val="lt1"/>
              </a:buClr>
              <a:buSzPts val="2800"/>
              <a:buNone/>
              <a:defRPr sz="2800">
                <a:solidFill>
                  <a:schemeClr val="lt1"/>
                </a:solidFill>
              </a:defRPr>
            </a:lvl3pPr>
            <a:lvl4pPr lvl="3" rtl="0">
              <a:spcBef>
                <a:spcPts val="500"/>
              </a:spcBef>
              <a:spcAft>
                <a:spcPts val="0"/>
              </a:spcAft>
              <a:buClr>
                <a:schemeClr val="lt1"/>
              </a:buClr>
              <a:buSzPts val="2800"/>
              <a:buNone/>
              <a:defRPr sz="2800">
                <a:solidFill>
                  <a:schemeClr val="lt1"/>
                </a:solidFill>
              </a:defRPr>
            </a:lvl4pPr>
            <a:lvl5pPr lvl="4" rtl="0">
              <a:spcBef>
                <a:spcPts val="500"/>
              </a:spcBef>
              <a:spcAft>
                <a:spcPts val="0"/>
              </a:spcAft>
              <a:buClr>
                <a:schemeClr val="lt1"/>
              </a:buClr>
              <a:buSzPts val="2800"/>
              <a:buNone/>
              <a:defRPr sz="2800">
                <a:solidFill>
                  <a:schemeClr val="lt1"/>
                </a:solidFill>
              </a:defRPr>
            </a:lvl5pPr>
            <a:lvl6pPr lvl="5" rtl="0">
              <a:spcBef>
                <a:spcPts val="500"/>
              </a:spcBef>
              <a:spcAft>
                <a:spcPts val="0"/>
              </a:spcAft>
              <a:buClr>
                <a:schemeClr val="lt1"/>
              </a:buClr>
              <a:buSzPts val="2800"/>
              <a:buNone/>
              <a:defRPr sz="2800">
                <a:solidFill>
                  <a:schemeClr val="lt1"/>
                </a:solidFill>
              </a:defRPr>
            </a:lvl6pPr>
            <a:lvl7pPr lvl="6" rtl="0">
              <a:spcBef>
                <a:spcPts val="500"/>
              </a:spcBef>
              <a:spcAft>
                <a:spcPts val="0"/>
              </a:spcAft>
              <a:buClr>
                <a:schemeClr val="lt1"/>
              </a:buClr>
              <a:buSzPts val="2800"/>
              <a:buNone/>
              <a:defRPr sz="2800">
                <a:solidFill>
                  <a:schemeClr val="lt1"/>
                </a:solidFill>
              </a:defRPr>
            </a:lvl7pPr>
            <a:lvl8pPr lvl="7" rtl="0">
              <a:spcBef>
                <a:spcPts val="500"/>
              </a:spcBef>
              <a:spcAft>
                <a:spcPts val="0"/>
              </a:spcAft>
              <a:buClr>
                <a:schemeClr val="lt1"/>
              </a:buClr>
              <a:buSzPts val="2800"/>
              <a:buNone/>
              <a:defRPr sz="2800">
                <a:solidFill>
                  <a:schemeClr val="lt1"/>
                </a:solidFill>
              </a:defRPr>
            </a:lvl8pPr>
            <a:lvl9pPr lvl="8" rtl="0">
              <a:spcBef>
                <a:spcPts val="500"/>
              </a:spcBef>
              <a:spcAft>
                <a:spcPts val="0"/>
              </a:spcAft>
              <a:buClr>
                <a:schemeClr val="lt1"/>
              </a:buClr>
              <a:buSzPts val="2800"/>
              <a:buNone/>
              <a:defRPr sz="2800">
                <a:solidFill>
                  <a:schemeClr val="lt1"/>
                </a:solidFill>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ustom Layout 1 4 1 1 1 1 1 1">
  <p:cSld name="CUSTOM_2_4_1_1_1_1_1_1">
    <p:bg>
      <p:bgPr>
        <a:solidFill>
          <a:schemeClr val="lt2"/>
        </a:solidFill>
        <a:effectLst/>
      </p:bgPr>
    </p:bg>
    <p:spTree>
      <p:nvGrpSpPr>
        <p:cNvPr id="1" name="Shape 273"/>
        <p:cNvGrpSpPr/>
        <p:nvPr/>
      </p:nvGrpSpPr>
      <p:grpSpPr>
        <a:xfrm>
          <a:off x="0" y="0"/>
          <a:ext cx="0" cy="0"/>
          <a:chOff x="0" y="0"/>
          <a:chExt cx="0" cy="0"/>
        </a:xfrm>
      </p:grpSpPr>
      <p:sp>
        <p:nvSpPr>
          <p:cNvPr id="274" name="Google Shape;274;p39"/>
          <p:cNvSpPr txBox="1">
            <a:spLocks noGrp="1"/>
          </p:cNvSpPr>
          <p:nvPr>
            <p:ph type="sldNum" idx="12"/>
          </p:nvPr>
        </p:nvSpPr>
        <p:spPr>
          <a:xfrm>
            <a:off x="0" y="6352900"/>
            <a:ext cx="500700" cy="525000"/>
          </a:xfrm>
          <a:prstGeom prst="rect">
            <a:avLst/>
          </a:prstGeom>
          <a:noFill/>
          <a:ln>
            <a:noFill/>
          </a:ln>
        </p:spPr>
        <p:txBody>
          <a:bodyPr spcFirstLastPara="1" wrap="square" lIns="91425" tIns="91425" rIns="91425" bIns="91425" anchor="ctr" anchorCtr="0">
            <a:noAutofit/>
          </a:bodyPr>
          <a:lstStyle>
            <a:lvl1pPr lvl="0" rtl="0">
              <a:buNone/>
              <a:defRPr b="1">
                <a:solidFill>
                  <a:schemeClr val="lt1"/>
                </a:solidFill>
              </a:defRPr>
            </a:lvl1pPr>
            <a:lvl2pPr lvl="1" rtl="0">
              <a:buNone/>
              <a:defRPr b="1">
                <a:solidFill>
                  <a:schemeClr val="lt1"/>
                </a:solidFill>
              </a:defRPr>
            </a:lvl2pPr>
            <a:lvl3pPr lvl="2" rtl="0">
              <a:buNone/>
              <a:defRPr b="1">
                <a:solidFill>
                  <a:schemeClr val="lt1"/>
                </a:solidFill>
              </a:defRPr>
            </a:lvl3pPr>
            <a:lvl4pPr lvl="3" rtl="0">
              <a:buNone/>
              <a:defRPr b="1">
                <a:solidFill>
                  <a:schemeClr val="lt1"/>
                </a:solidFill>
              </a:defRPr>
            </a:lvl4pPr>
            <a:lvl5pPr lvl="4" rtl="0">
              <a:buNone/>
              <a:defRPr b="1">
                <a:solidFill>
                  <a:schemeClr val="lt1"/>
                </a:solidFill>
              </a:defRPr>
            </a:lvl5pPr>
            <a:lvl6pPr lvl="5" rtl="0">
              <a:buNone/>
              <a:defRPr b="1">
                <a:solidFill>
                  <a:schemeClr val="lt1"/>
                </a:solidFill>
              </a:defRPr>
            </a:lvl6pPr>
            <a:lvl7pPr lvl="6" rtl="0">
              <a:buNone/>
              <a:defRPr b="1">
                <a:solidFill>
                  <a:schemeClr val="lt1"/>
                </a:solidFill>
              </a:defRPr>
            </a:lvl7pPr>
            <a:lvl8pPr lvl="7" rtl="0">
              <a:buNone/>
              <a:defRPr b="1">
                <a:solidFill>
                  <a:schemeClr val="lt1"/>
                </a:solidFill>
              </a:defRPr>
            </a:lvl8pPr>
            <a:lvl9pPr lvl="8" rtl="0">
              <a:buNone/>
              <a:defRPr b="1">
                <a:solidFill>
                  <a:schemeClr val="lt1"/>
                </a:solidFill>
              </a:defRPr>
            </a:lvl9pPr>
          </a:lstStyle>
          <a:p>
            <a:pPr marL="0" lvl="0" indent="0" algn="l" rtl="0">
              <a:spcBef>
                <a:spcPts val="0"/>
              </a:spcBef>
              <a:spcAft>
                <a:spcPts val="0"/>
              </a:spcAft>
              <a:buNone/>
            </a:pPr>
            <a:fld id="{00000000-1234-1234-1234-123412341234}" type="slidenum">
              <a:rPr lang="en-US"/>
              <a:t>‹#›</a:t>
            </a:fld>
            <a:endParaRPr/>
          </a:p>
        </p:txBody>
      </p:sp>
      <p:sp>
        <p:nvSpPr>
          <p:cNvPr id="275" name="Google Shape;275;p39"/>
          <p:cNvSpPr txBox="1">
            <a:spLocks noGrp="1"/>
          </p:cNvSpPr>
          <p:nvPr>
            <p:ph type="title"/>
          </p:nvPr>
        </p:nvSpPr>
        <p:spPr>
          <a:xfrm>
            <a:off x="360500" y="15875"/>
            <a:ext cx="11444100" cy="1325700"/>
          </a:xfrm>
          <a:prstGeom prst="rect">
            <a:avLst/>
          </a:prstGeom>
          <a:noFill/>
          <a:ln>
            <a:noFill/>
          </a:ln>
        </p:spPr>
        <p:txBody>
          <a:bodyPr spcFirstLastPara="1" wrap="square" lIns="91425" tIns="45700" rIns="91425" bIns="45700" anchor="ctr" anchorCtr="0">
            <a:noAutofit/>
          </a:bodyPr>
          <a:lstStyle>
            <a:lvl1pPr lvl="0" algn="ctr" rtl="0">
              <a:lnSpc>
                <a:spcPct val="90000"/>
              </a:lnSpc>
              <a:spcBef>
                <a:spcPts val="0"/>
              </a:spcBef>
              <a:spcAft>
                <a:spcPts val="0"/>
              </a:spcAft>
              <a:buClr>
                <a:schemeClr val="dk2"/>
              </a:buClr>
              <a:buSzPts val="1400"/>
              <a:buFont typeface="Roboto Black"/>
              <a:buNone/>
              <a:defRPr sz="4000" b="0">
                <a:solidFill>
                  <a:schemeClr val="dk2"/>
                </a:solidFill>
                <a:latin typeface="Roboto Black"/>
                <a:ea typeface="Roboto Black"/>
                <a:cs typeface="Roboto Black"/>
                <a:sym typeface="Roboto Black"/>
              </a:defRPr>
            </a:lvl1pPr>
            <a:lvl2pPr lvl="1"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2pPr>
            <a:lvl3pPr lvl="2"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3pPr>
            <a:lvl4pPr lvl="3"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4pPr>
            <a:lvl5pPr lvl="4"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5pPr>
            <a:lvl6pPr lvl="5"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6pPr>
            <a:lvl7pPr lvl="6"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7pPr>
            <a:lvl8pPr lvl="7"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8pPr>
            <a:lvl9pPr lvl="8"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9pPr>
          </a:lstStyle>
          <a:p>
            <a:endParaRPr/>
          </a:p>
        </p:txBody>
      </p:sp>
      <p:sp>
        <p:nvSpPr>
          <p:cNvPr id="276" name="Google Shape;276;p39"/>
          <p:cNvSpPr txBox="1">
            <a:spLocks noGrp="1"/>
          </p:cNvSpPr>
          <p:nvPr>
            <p:ph type="body" idx="1"/>
          </p:nvPr>
        </p:nvSpPr>
        <p:spPr>
          <a:xfrm>
            <a:off x="500700" y="1884475"/>
            <a:ext cx="5343300" cy="4281600"/>
          </a:xfrm>
          <a:prstGeom prst="rect">
            <a:avLst/>
          </a:prstGeom>
          <a:solidFill>
            <a:schemeClr val="lt1"/>
          </a:solid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2"/>
              </a:buClr>
              <a:buSzPts val="1800"/>
              <a:buChar char="•"/>
              <a:defRPr>
                <a:solidFill>
                  <a:schemeClr val="dk2"/>
                </a:solidFill>
              </a:defRPr>
            </a:lvl1pPr>
            <a:lvl2pPr marL="914400" lvl="1" indent="-342900" algn="l" rtl="0">
              <a:lnSpc>
                <a:spcPct val="90000"/>
              </a:lnSpc>
              <a:spcBef>
                <a:spcPts val="500"/>
              </a:spcBef>
              <a:spcAft>
                <a:spcPts val="0"/>
              </a:spcAft>
              <a:buClr>
                <a:schemeClr val="dk2"/>
              </a:buClr>
              <a:buSzPts val="1800"/>
              <a:buChar char="•"/>
              <a:defRPr>
                <a:solidFill>
                  <a:schemeClr val="dk2"/>
                </a:solidFill>
              </a:defRPr>
            </a:lvl2pPr>
            <a:lvl3pPr marL="1371600" lvl="2" indent="-342900" algn="l" rtl="0">
              <a:lnSpc>
                <a:spcPct val="90000"/>
              </a:lnSpc>
              <a:spcBef>
                <a:spcPts val="500"/>
              </a:spcBef>
              <a:spcAft>
                <a:spcPts val="0"/>
              </a:spcAft>
              <a:buClr>
                <a:schemeClr val="dk2"/>
              </a:buClr>
              <a:buSzPts val="1800"/>
              <a:buChar char="•"/>
              <a:defRPr>
                <a:solidFill>
                  <a:schemeClr val="dk2"/>
                </a:solidFill>
              </a:defRPr>
            </a:lvl3pPr>
            <a:lvl4pPr marL="1828800" lvl="3" indent="-342900" algn="l" rtl="0">
              <a:lnSpc>
                <a:spcPct val="90000"/>
              </a:lnSpc>
              <a:spcBef>
                <a:spcPts val="500"/>
              </a:spcBef>
              <a:spcAft>
                <a:spcPts val="0"/>
              </a:spcAft>
              <a:buClr>
                <a:schemeClr val="dk2"/>
              </a:buClr>
              <a:buSzPts val="1800"/>
              <a:buChar char="•"/>
              <a:defRPr>
                <a:solidFill>
                  <a:schemeClr val="dk2"/>
                </a:solidFill>
              </a:defRPr>
            </a:lvl4pPr>
            <a:lvl5pPr marL="2286000" lvl="4" indent="-342900" algn="l" rtl="0">
              <a:lnSpc>
                <a:spcPct val="90000"/>
              </a:lnSpc>
              <a:spcBef>
                <a:spcPts val="500"/>
              </a:spcBef>
              <a:spcAft>
                <a:spcPts val="0"/>
              </a:spcAft>
              <a:buClr>
                <a:schemeClr val="dk2"/>
              </a:buClr>
              <a:buSzPts val="1800"/>
              <a:buChar char="•"/>
              <a:defRPr>
                <a:solidFill>
                  <a:schemeClr val="dk2"/>
                </a:solidFill>
              </a:defRPr>
            </a:lvl5pPr>
            <a:lvl6pPr marL="2743200" lvl="5" indent="-342900" algn="l" rtl="0">
              <a:lnSpc>
                <a:spcPct val="90000"/>
              </a:lnSpc>
              <a:spcBef>
                <a:spcPts val="500"/>
              </a:spcBef>
              <a:spcAft>
                <a:spcPts val="0"/>
              </a:spcAft>
              <a:buClr>
                <a:schemeClr val="dk2"/>
              </a:buClr>
              <a:buSzPts val="1800"/>
              <a:buChar char="•"/>
              <a:defRPr>
                <a:solidFill>
                  <a:schemeClr val="dk2"/>
                </a:solidFill>
              </a:defRPr>
            </a:lvl6pPr>
            <a:lvl7pPr marL="3200400" lvl="6" indent="-342900" algn="l" rtl="0">
              <a:lnSpc>
                <a:spcPct val="90000"/>
              </a:lnSpc>
              <a:spcBef>
                <a:spcPts val="500"/>
              </a:spcBef>
              <a:spcAft>
                <a:spcPts val="0"/>
              </a:spcAft>
              <a:buClr>
                <a:schemeClr val="dk2"/>
              </a:buClr>
              <a:buSzPts val="1800"/>
              <a:buChar char="•"/>
              <a:defRPr>
                <a:solidFill>
                  <a:schemeClr val="dk2"/>
                </a:solidFill>
              </a:defRPr>
            </a:lvl7pPr>
            <a:lvl8pPr marL="3657600" lvl="7" indent="-342900" algn="l" rtl="0">
              <a:lnSpc>
                <a:spcPct val="90000"/>
              </a:lnSpc>
              <a:spcBef>
                <a:spcPts val="500"/>
              </a:spcBef>
              <a:spcAft>
                <a:spcPts val="0"/>
              </a:spcAft>
              <a:buClr>
                <a:schemeClr val="dk2"/>
              </a:buClr>
              <a:buSzPts val="1800"/>
              <a:buChar char="•"/>
              <a:defRPr>
                <a:solidFill>
                  <a:schemeClr val="dk2"/>
                </a:solidFill>
              </a:defRPr>
            </a:lvl8pPr>
            <a:lvl9pPr marL="4114800" lvl="8" indent="-342900" algn="l" rtl="0">
              <a:lnSpc>
                <a:spcPct val="90000"/>
              </a:lnSpc>
              <a:spcBef>
                <a:spcPts val="500"/>
              </a:spcBef>
              <a:spcAft>
                <a:spcPts val="0"/>
              </a:spcAft>
              <a:buClr>
                <a:schemeClr val="dk2"/>
              </a:buClr>
              <a:buSzPts val="1800"/>
              <a:buChar char="•"/>
              <a:defRPr>
                <a:solidFill>
                  <a:schemeClr val="dk2"/>
                </a:solidFill>
              </a:defRPr>
            </a:lvl9pPr>
          </a:lstStyle>
          <a:p>
            <a:endParaRPr/>
          </a:p>
        </p:txBody>
      </p:sp>
      <p:sp>
        <p:nvSpPr>
          <p:cNvPr id="277" name="Google Shape;277;p39"/>
          <p:cNvSpPr txBox="1">
            <a:spLocks noGrp="1"/>
          </p:cNvSpPr>
          <p:nvPr>
            <p:ph type="subTitle" idx="2"/>
          </p:nvPr>
        </p:nvSpPr>
        <p:spPr>
          <a:xfrm>
            <a:off x="500843" y="1257775"/>
            <a:ext cx="5343300" cy="626700"/>
          </a:xfrm>
          <a:prstGeom prst="rect">
            <a:avLst/>
          </a:prstGeom>
          <a:solidFill>
            <a:schemeClr val="dk2"/>
          </a:solidFill>
        </p:spPr>
        <p:txBody>
          <a:bodyPr spcFirstLastPara="1" wrap="square" lIns="182875" tIns="91425" rIns="91425" bIns="91425" anchor="ctr" anchorCtr="0">
            <a:noAutofit/>
          </a:bodyPr>
          <a:lstStyle>
            <a:lvl1pPr lvl="0" rtl="0">
              <a:spcBef>
                <a:spcPts val="1000"/>
              </a:spcBef>
              <a:spcAft>
                <a:spcPts val="0"/>
              </a:spcAft>
              <a:buClr>
                <a:schemeClr val="lt1"/>
              </a:buClr>
              <a:buSzPts val="2800"/>
              <a:buFont typeface="Roboto Condensed"/>
              <a:buNone/>
              <a:defRPr b="1">
                <a:solidFill>
                  <a:schemeClr val="lt1"/>
                </a:solidFill>
                <a:latin typeface="Roboto Condensed"/>
                <a:ea typeface="Roboto Condensed"/>
                <a:cs typeface="Roboto Condensed"/>
                <a:sym typeface="Roboto Condensed"/>
              </a:defRPr>
            </a:lvl1pPr>
            <a:lvl2pPr lvl="1" rtl="0">
              <a:spcBef>
                <a:spcPts val="500"/>
              </a:spcBef>
              <a:spcAft>
                <a:spcPts val="0"/>
              </a:spcAft>
              <a:buClr>
                <a:schemeClr val="lt1"/>
              </a:buClr>
              <a:buSzPts val="2800"/>
              <a:buNone/>
              <a:defRPr sz="2800">
                <a:solidFill>
                  <a:schemeClr val="lt1"/>
                </a:solidFill>
              </a:defRPr>
            </a:lvl2pPr>
            <a:lvl3pPr lvl="2" rtl="0">
              <a:spcBef>
                <a:spcPts val="500"/>
              </a:spcBef>
              <a:spcAft>
                <a:spcPts val="0"/>
              </a:spcAft>
              <a:buClr>
                <a:schemeClr val="lt1"/>
              </a:buClr>
              <a:buSzPts val="2800"/>
              <a:buNone/>
              <a:defRPr sz="2800">
                <a:solidFill>
                  <a:schemeClr val="lt1"/>
                </a:solidFill>
              </a:defRPr>
            </a:lvl3pPr>
            <a:lvl4pPr lvl="3" rtl="0">
              <a:spcBef>
                <a:spcPts val="500"/>
              </a:spcBef>
              <a:spcAft>
                <a:spcPts val="0"/>
              </a:spcAft>
              <a:buClr>
                <a:schemeClr val="lt1"/>
              </a:buClr>
              <a:buSzPts val="2800"/>
              <a:buNone/>
              <a:defRPr sz="2800">
                <a:solidFill>
                  <a:schemeClr val="lt1"/>
                </a:solidFill>
              </a:defRPr>
            </a:lvl4pPr>
            <a:lvl5pPr lvl="4" rtl="0">
              <a:spcBef>
                <a:spcPts val="500"/>
              </a:spcBef>
              <a:spcAft>
                <a:spcPts val="0"/>
              </a:spcAft>
              <a:buClr>
                <a:schemeClr val="lt1"/>
              </a:buClr>
              <a:buSzPts val="2800"/>
              <a:buNone/>
              <a:defRPr sz="2800">
                <a:solidFill>
                  <a:schemeClr val="lt1"/>
                </a:solidFill>
              </a:defRPr>
            </a:lvl5pPr>
            <a:lvl6pPr lvl="5" rtl="0">
              <a:spcBef>
                <a:spcPts val="500"/>
              </a:spcBef>
              <a:spcAft>
                <a:spcPts val="0"/>
              </a:spcAft>
              <a:buClr>
                <a:schemeClr val="lt1"/>
              </a:buClr>
              <a:buSzPts val="2800"/>
              <a:buNone/>
              <a:defRPr sz="2800">
                <a:solidFill>
                  <a:schemeClr val="lt1"/>
                </a:solidFill>
              </a:defRPr>
            </a:lvl6pPr>
            <a:lvl7pPr lvl="6" rtl="0">
              <a:spcBef>
                <a:spcPts val="500"/>
              </a:spcBef>
              <a:spcAft>
                <a:spcPts val="0"/>
              </a:spcAft>
              <a:buClr>
                <a:schemeClr val="lt1"/>
              </a:buClr>
              <a:buSzPts val="2800"/>
              <a:buNone/>
              <a:defRPr sz="2800">
                <a:solidFill>
                  <a:schemeClr val="lt1"/>
                </a:solidFill>
              </a:defRPr>
            </a:lvl7pPr>
            <a:lvl8pPr lvl="7" rtl="0">
              <a:spcBef>
                <a:spcPts val="500"/>
              </a:spcBef>
              <a:spcAft>
                <a:spcPts val="0"/>
              </a:spcAft>
              <a:buClr>
                <a:schemeClr val="lt1"/>
              </a:buClr>
              <a:buSzPts val="2800"/>
              <a:buNone/>
              <a:defRPr sz="2800">
                <a:solidFill>
                  <a:schemeClr val="lt1"/>
                </a:solidFill>
              </a:defRPr>
            </a:lvl8pPr>
            <a:lvl9pPr lvl="8" rtl="0">
              <a:spcBef>
                <a:spcPts val="500"/>
              </a:spcBef>
              <a:spcAft>
                <a:spcPts val="0"/>
              </a:spcAft>
              <a:buClr>
                <a:schemeClr val="lt1"/>
              </a:buClr>
              <a:buSzPts val="2800"/>
              <a:buNone/>
              <a:defRPr sz="2800">
                <a:solidFill>
                  <a:schemeClr val="lt1"/>
                </a:solidFill>
              </a:defRPr>
            </a:lvl9pPr>
          </a:lstStyle>
          <a:p>
            <a:endParaRPr/>
          </a:p>
        </p:txBody>
      </p:sp>
      <p:sp>
        <p:nvSpPr>
          <p:cNvPr id="278" name="Google Shape;278;p39"/>
          <p:cNvSpPr txBox="1">
            <a:spLocks noGrp="1"/>
          </p:cNvSpPr>
          <p:nvPr>
            <p:ph type="body" idx="3"/>
          </p:nvPr>
        </p:nvSpPr>
        <p:spPr>
          <a:xfrm>
            <a:off x="6308625" y="1884475"/>
            <a:ext cx="5343300" cy="4281600"/>
          </a:xfrm>
          <a:prstGeom prst="rect">
            <a:avLst/>
          </a:prstGeom>
          <a:solidFill>
            <a:schemeClr val="lt1"/>
          </a:solid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2"/>
              </a:buClr>
              <a:buSzPts val="1800"/>
              <a:buChar char="•"/>
              <a:defRPr>
                <a:solidFill>
                  <a:schemeClr val="dk2"/>
                </a:solidFill>
              </a:defRPr>
            </a:lvl1pPr>
            <a:lvl2pPr marL="914400" lvl="1" indent="-342900" algn="l" rtl="0">
              <a:lnSpc>
                <a:spcPct val="90000"/>
              </a:lnSpc>
              <a:spcBef>
                <a:spcPts val="500"/>
              </a:spcBef>
              <a:spcAft>
                <a:spcPts val="0"/>
              </a:spcAft>
              <a:buClr>
                <a:schemeClr val="dk2"/>
              </a:buClr>
              <a:buSzPts val="1800"/>
              <a:buChar char="•"/>
              <a:defRPr>
                <a:solidFill>
                  <a:schemeClr val="dk2"/>
                </a:solidFill>
              </a:defRPr>
            </a:lvl2pPr>
            <a:lvl3pPr marL="1371600" lvl="2" indent="-342900" algn="l" rtl="0">
              <a:lnSpc>
                <a:spcPct val="90000"/>
              </a:lnSpc>
              <a:spcBef>
                <a:spcPts val="500"/>
              </a:spcBef>
              <a:spcAft>
                <a:spcPts val="0"/>
              </a:spcAft>
              <a:buClr>
                <a:schemeClr val="dk2"/>
              </a:buClr>
              <a:buSzPts val="1800"/>
              <a:buChar char="•"/>
              <a:defRPr>
                <a:solidFill>
                  <a:schemeClr val="dk2"/>
                </a:solidFill>
              </a:defRPr>
            </a:lvl3pPr>
            <a:lvl4pPr marL="1828800" lvl="3" indent="-342900" algn="l" rtl="0">
              <a:lnSpc>
                <a:spcPct val="90000"/>
              </a:lnSpc>
              <a:spcBef>
                <a:spcPts val="500"/>
              </a:spcBef>
              <a:spcAft>
                <a:spcPts val="0"/>
              </a:spcAft>
              <a:buClr>
                <a:schemeClr val="dk2"/>
              </a:buClr>
              <a:buSzPts val="1800"/>
              <a:buChar char="•"/>
              <a:defRPr>
                <a:solidFill>
                  <a:schemeClr val="dk2"/>
                </a:solidFill>
              </a:defRPr>
            </a:lvl4pPr>
            <a:lvl5pPr marL="2286000" lvl="4" indent="-342900" algn="l" rtl="0">
              <a:lnSpc>
                <a:spcPct val="90000"/>
              </a:lnSpc>
              <a:spcBef>
                <a:spcPts val="500"/>
              </a:spcBef>
              <a:spcAft>
                <a:spcPts val="0"/>
              </a:spcAft>
              <a:buClr>
                <a:schemeClr val="dk2"/>
              </a:buClr>
              <a:buSzPts val="1800"/>
              <a:buChar char="•"/>
              <a:defRPr>
                <a:solidFill>
                  <a:schemeClr val="dk2"/>
                </a:solidFill>
              </a:defRPr>
            </a:lvl5pPr>
            <a:lvl6pPr marL="2743200" lvl="5" indent="-342900" algn="l" rtl="0">
              <a:lnSpc>
                <a:spcPct val="90000"/>
              </a:lnSpc>
              <a:spcBef>
                <a:spcPts val="500"/>
              </a:spcBef>
              <a:spcAft>
                <a:spcPts val="0"/>
              </a:spcAft>
              <a:buClr>
                <a:schemeClr val="dk2"/>
              </a:buClr>
              <a:buSzPts val="1800"/>
              <a:buChar char="•"/>
              <a:defRPr>
                <a:solidFill>
                  <a:schemeClr val="dk2"/>
                </a:solidFill>
              </a:defRPr>
            </a:lvl6pPr>
            <a:lvl7pPr marL="3200400" lvl="6" indent="-342900" algn="l" rtl="0">
              <a:lnSpc>
                <a:spcPct val="90000"/>
              </a:lnSpc>
              <a:spcBef>
                <a:spcPts val="500"/>
              </a:spcBef>
              <a:spcAft>
                <a:spcPts val="0"/>
              </a:spcAft>
              <a:buClr>
                <a:schemeClr val="dk2"/>
              </a:buClr>
              <a:buSzPts val="1800"/>
              <a:buChar char="•"/>
              <a:defRPr>
                <a:solidFill>
                  <a:schemeClr val="dk2"/>
                </a:solidFill>
              </a:defRPr>
            </a:lvl7pPr>
            <a:lvl8pPr marL="3657600" lvl="7" indent="-342900" algn="l" rtl="0">
              <a:lnSpc>
                <a:spcPct val="90000"/>
              </a:lnSpc>
              <a:spcBef>
                <a:spcPts val="500"/>
              </a:spcBef>
              <a:spcAft>
                <a:spcPts val="0"/>
              </a:spcAft>
              <a:buClr>
                <a:schemeClr val="dk2"/>
              </a:buClr>
              <a:buSzPts val="1800"/>
              <a:buChar char="•"/>
              <a:defRPr>
                <a:solidFill>
                  <a:schemeClr val="dk2"/>
                </a:solidFill>
              </a:defRPr>
            </a:lvl8pPr>
            <a:lvl9pPr marL="4114800" lvl="8" indent="-342900" algn="l" rtl="0">
              <a:lnSpc>
                <a:spcPct val="90000"/>
              </a:lnSpc>
              <a:spcBef>
                <a:spcPts val="500"/>
              </a:spcBef>
              <a:spcAft>
                <a:spcPts val="0"/>
              </a:spcAft>
              <a:buClr>
                <a:schemeClr val="dk2"/>
              </a:buClr>
              <a:buSzPts val="1800"/>
              <a:buChar char="•"/>
              <a:defRPr>
                <a:solidFill>
                  <a:schemeClr val="dk2"/>
                </a:solidFill>
              </a:defRPr>
            </a:lvl9pPr>
          </a:lstStyle>
          <a:p>
            <a:endParaRPr/>
          </a:p>
        </p:txBody>
      </p:sp>
      <p:sp>
        <p:nvSpPr>
          <p:cNvPr id="279" name="Google Shape;279;p39"/>
          <p:cNvSpPr txBox="1">
            <a:spLocks noGrp="1"/>
          </p:cNvSpPr>
          <p:nvPr>
            <p:ph type="subTitle" idx="4"/>
          </p:nvPr>
        </p:nvSpPr>
        <p:spPr>
          <a:xfrm>
            <a:off x="6308768" y="1257775"/>
            <a:ext cx="5343300" cy="626700"/>
          </a:xfrm>
          <a:prstGeom prst="rect">
            <a:avLst/>
          </a:prstGeom>
          <a:solidFill>
            <a:schemeClr val="dk2"/>
          </a:solidFill>
        </p:spPr>
        <p:txBody>
          <a:bodyPr spcFirstLastPara="1" wrap="square" lIns="182875" tIns="91425" rIns="91425" bIns="91425" anchor="ctr" anchorCtr="0">
            <a:noAutofit/>
          </a:bodyPr>
          <a:lstStyle>
            <a:lvl1pPr lvl="0" rtl="0">
              <a:spcBef>
                <a:spcPts val="1000"/>
              </a:spcBef>
              <a:spcAft>
                <a:spcPts val="0"/>
              </a:spcAft>
              <a:buClr>
                <a:schemeClr val="lt1"/>
              </a:buClr>
              <a:buSzPts val="2800"/>
              <a:buFont typeface="Roboto Condensed"/>
              <a:buNone/>
              <a:defRPr b="1">
                <a:solidFill>
                  <a:schemeClr val="lt1"/>
                </a:solidFill>
                <a:latin typeface="Roboto Condensed"/>
                <a:ea typeface="Roboto Condensed"/>
                <a:cs typeface="Roboto Condensed"/>
                <a:sym typeface="Roboto Condensed"/>
              </a:defRPr>
            </a:lvl1pPr>
            <a:lvl2pPr lvl="1" rtl="0">
              <a:spcBef>
                <a:spcPts val="500"/>
              </a:spcBef>
              <a:spcAft>
                <a:spcPts val="0"/>
              </a:spcAft>
              <a:buClr>
                <a:schemeClr val="lt1"/>
              </a:buClr>
              <a:buSzPts val="2800"/>
              <a:buNone/>
              <a:defRPr sz="2800">
                <a:solidFill>
                  <a:schemeClr val="lt1"/>
                </a:solidFill>
              </a:defRPr>
            </a:lvl2pPr>
            <a:lvl3pPr lvl="2" rtl="0">
              <a:spcBef>
                <a:spcPts val="500"/>
              </a:spcBef>
              <a:spcAft>
                <a:spcPts val="0"/>
              </a:spcAft>
              <a:buClr>
                <a:schemeClr val="lt1"/>
              </a:buClr>
              <a:buSzPts val="2800"/>
              <a:buNone/>
              <a:defRPr sz="2800">
                <a:solidFill>
                  <a:schemeClr val="lt1"/>
                </a:solidFill>
              </a:defRPr>
            </a:lvl3pPr>
            <a:lvl4pPr lvl="3" rtl="0">
              <a:spcBef>
                <a:spcPts val="500"/>
              </a:spcBef>
              <a:spcAft>
                <a:spcPts val="0"/>
              </a:spcAft>
              <a:buClr>
                <a:schemeClr val="lt1"/>
              </a:buClr>
              <a:buSzPts val="2800"/>
              <a:buNone/>
              <a:defRPr sz="2800">
                <a:solidFill>
                  <a:schemeClr val="lt1"/>
                </a:solidFill>
              </a:defRPr>
            </a:lvl4pPr>
            <a:lvl5pPr lvl="4" rtl="0">
              <a:spcBef>
                <a:spcPts val="500"/>
              </a:spcBef>
              <a:spcAft>
                <a:spcPts val="0"/>
              </a:spcAft>
              <a:buClr>
                <a:schemeClr val="lt1"/>
              </a:buClr>
              <a:buSzPts val="2800"/>
              <a:buNone/>
              <a:defRPr sz="2800">
                <a:solidFill>
                  <a:schemeClr val="lt1"/>
                </a:solidFill>
              </a:defRPr>
            </a:lvl5pPr>
            <a:lvl6pPr lvl="5" rtl="0">
              <a:spcBef>
                <a:spcPts val="500"/>
              </a:spcBef>
              <a:spcAft>
                <a:spcPts val="0"/>
              </a:spcAft>
              <a:buClr>
                <a:schemeClr val="lt1"/>
              </a:buClr>
              <a:buSzPts val="2800"/>
              <a:buNone/>
              <a:defRPr sz="2800">
                <a:solidFill>
                  <a:schemeClr val="lt1"/>
                </a:solidFill>
              </a:defRPr>
            </a:lvl6pPr>
            <a:lvl7pPr lvl="6" rtl="0">
              <a:spcBef>
                <a:spcPts val="500"/>
              </a:spcBef>
              <a:spcAft>
                <a:spcPts val="0"/>
              </a:spcAft>
              <a:buClr>
                <a:schemeClr val="lt1"/>
              </a:buClr>
              <a:buSzPts val="2800"/>
              <a:buNone/>
              <a:defRPr sz="2800">
                <a:solidFill>
                  <a:schemeClr val="lt1"/>
                </a:solidFill>
              </a:defRPr>
            </a:lvl7pPr>
            <a:lvl8pPr lvl="7" rtl="0">
              <a:spcBef>
                <a:spcPts val="500"/>
              </a:spcBef>
              <a:spcAft>
                <a:spcPts val="0"/>
              </a:spcAft>
              <a:buClr>
                <a:schemeClr val="lt1"/>
              </a:buClr>
              <a:buSzPts val="2800"/>
              <a:buNone/>
              <a:defRPr sz="2800">
                <a:solidFill>
                  <a:schemeClr val="lt1"/>
                </a:solidFill>
              </a:defRPr>
            </a:lvl8pPr>
            <a:lvl9pPr lvl="8" rtl="0">
              <a:spcBef>
                <a:spcPts val="500"/>
              </a:spcBef>
              <a:spcAft>
                <a:spcPts val="0"/>
              </a:spcAft>
              <a:buClr>
                <a:schemeClr val="lt1"/>
              </a:buClr>
              <a:buSzPts val="2800"/>
              <a:buNone/>
              <a:defRPr sz="2800">
                <a:solidFill>
                  <a:schemeClr val="lt1"/>
                </a:solidFill>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ustom Layout 1 4 1 1 1 1 1 1 1">
  <p:cSld name="CUSTOM_2_4_1_1_1_1_1_1_1">
    <p:bg>
      <p:bgPr>
        <a:solidFill>
          <a:schemeClr val="lt2"/>
        </a:solidFill>
        <a:effectLst/>
      </p:bgPr>
    </p:bg>
    <p:spTree>
      <p:nvGrpSpPr>
        <p:cNvPr id="1" name="Shape 280"/>
        <p:cNvGrpSpPr/>
        <p:nvPr/>
      </p:nvGrpSpPr>
      <p:grpSpPr>
        <a:xfrm>
          <a:off x="0" y="0"/>
          <a:ext cx="0" cy="0"/>
          <a:chOff x="0" y="0"/>
          <a:chExt cx="0" cy="0"/>
        </a:xfrm>
      </p:grpSpPr>
      <p:sp>
        <p:nvSpPr>
          <p:cNvPr id="281" name="Google Shape;281;p40"/>
          <p:cNvSpPr txBox="1">
            <a:spLocks noGrp="1"/>
          </p:cNvSpPr>
          <p:nvPr>
            <p:ph type="sldNum" idx="12"/>
          </p:nvPr>
        </p:nvSpPr>
        <p:spPr>
          <a:xfrm>
            <a:off x="0" y="6352900"/>
            <a:ext cx="500700" cy="525000"/>
          </a:xfrm>
          <a:prstGeom prst="rect">
            <a:avLst/>
          </a:prstGeom>
          <a:noFill/>
          <a:ln>
            <a:noFill/>
          </a:ln>
        </p:spPr>
        <p:txBody>
          <a:bodyPr spcFirstLastPara="1" wrap="square" lIns="91425" tIns="91425" rIns="91425" bIns="91425" anchor="ctr" anchorCtr="0">
            <a:noAutofit/>
          </a:bodyPr>
          <a:lstStyle>
            <a:lvl1pPr lvl="0" rtl="0">
              <a:buNone/>
              <a:defRPr b="1">
                <a:solidFill>
                  <a:schemeClr val="lt1"/>
                </a:solidFill>
              </a:defRPr>
            </a:lvl1pPr>
            <a:lvl2pPr lvl="1" rtl="0">
              <a:buNone/>
              <a:defRPr b="1">
                <a:solidFill>
                  <a:schemeClr val="lt1"/>
                </a:solidFill>
              </a:defRPr>
            </a:lvl2pPr>
            <a:lvl3pPr lvl="2" rtl="0">
              <a:buNone/>
              <a:defRPr b="1">
                <a:solidFill>
                  <a:schemeClr val="lt1"/>
                </a:solidFill>
              </a:defRPr>
            </a:lvl3pPr>
            <a:lvl4pPr lvl="3" rtl="0">
              <a:buNone/>
              <a:defRPr b="1">
                <a:solidFill>
                  <a:schemeClr val="lt1"/>
                </a:solidFill>
              </a:defRPr>
            </a:lvl4pPr>
            <a:lvl5pPr lvl="4" rtl="0">
              <a:buNone/>
              <a:defRPr b="1">
                <a:solidFill>
                  <a:schemeClr val="lt1"/>
                </a:solidFill>
              </a:defRPr>
            </a:lvl5pPr>
            <a:lvl6pPr lvl="5" rtl="0">
              <a:buNone/>
              <a:defRPr b="1">
                <a:solidFill>
                  <a:schemeClr val="lt1"/>
                </a:solidFill>
              </a:defRPr>
            </a:lvl6pPr>
            <a:lvl7pPr lvl="6" rtl="0">
              <a:buNone/>
              <a:defRPr b="1">
                <a:solidFill>
                  <a:schemeClr val="lt1"/>
                </a:solidFill>
              </a:defRPr>
            </a:lvl7pPr>
            <a:lvl8pPr lvl="7" rtl="0">
              <a:buNone/>
              <a:defRPr b="1">
                <a:solidFill>
                  <a:schemeClr val="lt1"/>
                </a:solidFill>
              </a:defRPr>
            </a:lvl8pPr>
            <a:lvl9pPr lvl="8" rtl="0">
              <a:buNone/>
              <a:defRPr b="1">
                <a:solidFill>
                  <a:schemeClr val="lt1"/>
                </a:solidFill>
              </a:defRPr>
            </a:lvl9pPr>
          </a:lstStyle>
          <a:p>
            <a:pPr marL="0" lvl="0" indent="0" algn="l" rtl="0">
              <a:spcBef>
                <a:spcPts val="0"/>
              </a:spcBef>
              <a:spcAft>
                <a:spcPts val="0"/>
              </a:spcAft>
              <a:buNone/>
            </a:pPr>
            <a:fld id="{00000000-1234-1234-1234-123412341234}" type="slidenum">
              <a:rPr lang="en-US"/>
              <a:t>‹#›</a:t>
            </a:fld>
            <a:endParaRPr/>
          </a:p>
        </p:txBody>
      </p:sp>
      <p:sp>
        <p:nvSpPr>
          <p:cNvPr id="282" name="Google Shape;282;p40"/>
          <p:cNvSpPr txBox="1">
            <a:spLocks noGrp="1"/>
          </p:cNvSpPr>
          <p:nvPr>
            <p:ph type="title"/>
          </p:nvPr>
        </p:nvSpPr>
        <p:spPr>
          <a:xfrm>
            <a:off x="360500" y="15875"/>
            <a:ext cx="11444100" cy="1325700"/>
          </a:xfrm>
          <a:prstGeom prst="rect">
            <a:avLst/>
          </a:prstGeom>
          <a:noFill/>
          <a:ln>
            <a:noFill/>
          </a:ln>
        </p:spPr>
        <p:txBody>
          <a:bodyPr spcFirstLastPara="1" wrap="square" lIns="91425" tIns="45700" rIns="91425" bIns="45700" anchor="ctr" anchorCtr="0">
            <a:noAutofit/>
          </a:bodyPr>
          <a:lstStyle>
            <a:lvl1pPr lvl="0" algn="ctr" rtl="0">
              <a:lnSpc>
                <a:spcPct val="90000"/>
              </a:lnSpc>
              <a:spcBef>
                <a:spcPts val="0"/>
              </a:spcBef>
              <a:spcAft>
                <a:spcPts val="0"/>
              </a:spcAft>
              <a:buClr>
                <a:schemeClr val="dk2"/>
              </a:buClr>
              <a:buSzPts val="1400"/>
              <a:buFont typeface="Roboto Black"/>
              <a:buNone/>
              <a:defRPr sz="4000" b="0">
                <a:solidFill>
                  <a:schemeClr val="dk2"/>
                </a:solidFill>
                <a:latin typeface="Roboto Black"/>
                <a:ea typeface="Roboto Black"/>
                <a:cs typeface="Roboto Black"/>
                <a:sym typeface="Roboto Black"/>
              </a:defRPr>
            </a:lvl1pPr>
            <a:lvl2pPr lvl="1"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2pPr>
            <a:lvl3pPr lvl="2"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3pPr>
            <a:lvl4pPr lvl="3"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4pPr>
            <a:lvl5pPr lvl="4"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5pPr>
            <a:lvl6pPr lvl="5"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6pPr>
            <a:lvl7pPr lvl="6"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7pPr>
            <a:lvl8pPr lvl="7"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8pPr>
            <a:lvl9pPr lvl="8"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9pPr>
          </a:lstStyle>
          <a:p>
            <a:endParaRPr/>
          </a:p>
        </p:txBody>
      </p:sp>
      <p:sp>
        <p:nvSpPr>
          <p:cNvPr id="283" name="Google Shape;283;p40"/>
          <p:cNvSpPr txBox="1">
            <a:spLocks noGrp="1"/>
          </p:cNvSpPr>
          <p:nvPr>
            <p:ph type="body" idx="1"/>
          </p:nvPr>
        </p:nvSpPr>
        <p:spPr>
          <a:xfrm>
            <a:off x="500700" y="1884475"/>
            <a:ext cx="5343300" cy="4281600"/>
          </a:xfrm>
          <a:prstGeom prst="rect">
            <a:avLst/>
          </a:prstGeom>
          <a:solidFill>
            <a:schemeClr val="lt1"/>
          </a:solid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2"/>
              </a:buClr>
              <a:buSzPts val="1800"/>
              <a:buChar char="•"/>
              <a:defRPr>
                <a:solidFill>
                  <a:schemeClr val="dk2"/>
                </a:solidFill>
              </a:defRPr>
            </a:lvl1pPr>
            <a:lvl2pPr marL="914400" lvl="1" indent="-342900" algn="l" rtl="0">
              <a:lnSpc>
                <a:spcPct val="90000"/>
              </a:lnSpc>
              <a:spcBef>
                <a:spcPts val="500"/>
              </a:spcBef>
              <a:spcAft>
                <a:spcPts val="0"/>
              </a:spcAft>
              <a:buClr>
                <a:schemeClr val="dk2"/>
              </a:buClr>
              <a:buSzPts val="1800"/>
              <a:buChar char="•"/>
              <a:defRPr>
                <a:solidFill>
                  <a:schemeClr val="dk2"/>
                </a:solidFill>
              </a:defRPr>
            </a:lvl2pPr>
            <a:lvl3pPr marL="1371600" lvl="2" indent="-342900" algn="l" rtl="0">
              <a:lnSpc>
                <a:spcPct val="90000"/>
              </a:lnSpc>
              <a:spcBef>
                <a:spcPts val="500"/>
              </a:spcBef>
              <a:spcAft>
                <a:spcPts val="0"/>
              </a:spcAft>
              <a:buClr>
                <a:schemeClr val="dk2"/>
              </a:buClr>
              <a:buSzPts val="1800"/>
              <a:buChar char="•"/>
              <a:defRPr>
                <a:solidFill>
                  <a:schemeClr val="dk2"/>
                </a:solidFill>
              </a:defRPr>
            </a:lvl3pPr>
            <a:lvl4pPr marL="1828800" lvl="3" indent="-342900" algn="l" rtl="0">
              <a:lnSpc>
                <a:spcPct val="90000"/>
              </a:lnSpc>
              <a:spcBef>
                <a:spcPts val="500"/>
              </a:spcBef>
              <a:spcAft>
                <a:spcPts val="0"/>
              </a:spcAft>
              <a:buClr>
                <a:schemeClr val="dk2"/>
              </a:buClr>
              <a:buSzPts val="1800"/>
              <a:buChar char="•"/>
              <a:defRPr>
                <a:solidFill>
                  <a:schemeClr val="dk2"/>
                </a:solidFill>
              </a:defRPr>
            </a:lvl4pPr>
            <a:lvl5pPr marL="2286000" lvl="4" indent="-342900" algn="l" rtl="0">
              <a:lnSpc>
                <a:spcPct val="90000"/>
              </a:lnSpc>
              <a:spcBef>
                <a:spcPts val="500"/>
              </a:spcBef>
              <a:spcAft>
                <a:spcPts val="0"/>
              </a:spcAft>
              <a:buClr>
                <a:schemeClr val="dk2"/>
              </a:buClr>
              <a:buSzPts val="1800"/>
              <a:buChar char="•"/>
              <a:defRPr>
                <a:solidFill>
                  <a:schemeClr val="dk2"/>
                </a:solidFill>
              </a:defRPr>
            </a:lvl5pPr>
            <a:lvl6pPr marL="2743200" lvl="5" indent="-342900" algn="l" rtl="0">
              <a:lnSpc>
                <a:spcPct val="90000"/>
              </a:lnSpc>
              <a:spcBef>
                <a:spcPts val="500"/>
              </a:spcBef>
              <a:spcAft>
                <a:spcPts val="0"/>
              </a:spcAft>
              <a:buClr>
                <a:schemeClr val="dk2"/>
              </a:buClr>
              <a:buSzPts val="1800"/>
              <a:buChar char="•"/>
              <a:defRPr>
                <a:solidFill>
                  <a:schemeClr val="dk2"/>
                </a:solidFill>
              </a:defRPr>
            </a:lvl6pPr>
            <a:lvl7pPr marL="3200400" lvl="6" indent="-342900" algn="l" rtl="0">
              <a:lnSpc>
                <a:spcPct val="90000"/>
              </a:lnSpc>
              <a:spcBef>
                <a:spcPts val="500"/>
              </a:spcBef>
              <a:spcAft>
                <a:spcPts val="0"/>
              </a:spcAft>
              <a:buClr>
                <a:schemeClr val="dk2"/>
              </a:buClr>
              <a:buSzPts val="1800"/>
              <a:buChar char="•"/>
              <a:defRPr>
                <a:solidFill>
                  <a:schemeClr val="dk2"/>
                </a:solidFill>
              </a:defRPr>
            </a:lvl7pPr>
            <a:lvl8pPr marL="3657600" lvl="7" indent="-342900" algn="l" rtl="0">
              <a:lnSpc>
                <a:spcPct val="90000"/>
              </a:lnSpc>
              <a:spcBef>
                <a:spcPts val="500"/>
              </a:spcBef>
              <a:spcAft>
                <a:spcPts val="0"/>
              </a:spcAft>
              <a:buClr>
                <a:schemeClr val="dk2"/>
              </a:buClr>
              <a:buSzPts val="1800"/>
              <a:buChar char="•"/>
              <a:defRPr>
                <a:solidFill>
                  <a:schemeClr val="dk2"/>
                </a:solidFill>
              </a:defRPr>
            </a:lvl8pPr>
            <a:lvl9pPr marL="4114800" lvl="8" indent="-342900" algn="l" rtl="0">
              <a:lnSpc>
                <a:spcPct val="90000"/>
              </a:lnSpc>
              <a:spcBef>
                <a:spcPts val="500"/>
              </a:spcBef>
              <a:spcAft>
                <a:spcPts val="0"/>
              </a:spcAft>
              <a:buClr>
                <a:schemeClr val="dk2"/>
              </a:buClr>
              <a:buSzPts val="1800"/>
              <a:buChar char="•"/>
              <a:defRPr>
                <a:solidFill>
                  <a:schemeClr val="dk2"/>
                </a:solidFill>
              </a:defRPr>
            </a:lvl9pPr>
          </a:lstStyle>
          <a:p>
            <a:endParaRPr/>
          </a:p>
        </p:txBody>
      </p:sp>
      <p:sp>
        <p:nvSpPr>
          <p:cNvPr id="284" name="Google Shape;284;p40"/>
          <p:cNvSpPr txBox="1">
            <a:spLocks noGrp="1"/>
          </p:cNvSpPr>
          <p:nvPr>
            <p:ph type="subTitle" idx="2"/>
          </p:nvPr>
        </p:nvSpPr>
        <p:spPr>
          <a:xfrm>
            <a:off x="500843" y="1257775"/>
            <a:ext cx="5343300" cy="626700"/>
          </a:xfrm>
          <a:prstGeom prst="rect">
            <a:avLst/>
          </a:prstGeom>
          <a:solidFill>
            <a:schemeClr val="accent2"/>
          </a:solidFill>
        </p:spPr>
        <p:txBody>
          <a:bodyPr spcFirstLastPara="1" wrap="square" lIns="182875" tIns="91425" rIns="91425" bIns="91425" anchor="ctr" anchorCtr="0">
            <a:noAutofit/>
          </a:bodyPr>
          <a:lstStyle>
            <a:lvl1pPr lvl="0" rtl="0">
              <a:spcBef>
                <a:spcPts val="1000"/>
              </a:spcBef>
              <a:spcAft>
                <a:spcPts val="0"/>
              </a:spcAft>
              <a:buClr>
                <a:schemeClr val="lt1"/>
              </a:buClr>
              <a:buSzPts val="2800"/>
              <a:buFont typeface="Roboto Condensed"/>
              <a:buNone/>
              <a:defRPr b="1">
                <a:solidFill>
                  <a:schemeClr val="lt1"/>
                </a:solidFill>
                <a:latin typeface="Roboto Condensed"/>
                <a:ea typeface="Roboto Condensed"/>
                <a:cs typeface="Roboto Condensed"/>
                <a:sym typeface="Roboto Condensed"/>
              </a:defRPr>
            </a:lvl1pPr>
            <a:lvl2pPr lvl="1" rtl="0">
              <a:spcBef>
                <a:spcPts val="500"/>
              </a:spcBef>
              <a:spcAft>
                <a:spcPts val="0"/>
              </a:spcAft>
              <a:buClr>
                <a:schemeClr val="lt1"/>
              </a:buClr>
              <a:buSzPts val="2800"/>
              <a:buNone/>
              <a:defRPr sz="2800">
                <a:solidFill>
                  <a:schemeClr val="lt1"/>
                </a:solidFill>
              </a:defRPr>
            </a:lvl2pPr>
            <a:lvl3pPr lvl="2" rtl="0">
              <a:spcBef>
                <a:spcPts val="500"/>
              </a:spcBef>
              <a:spcAft>
                <a:spcPts val="0"/>
              </a:spcAft>
              <a:buClr>
                <a:schemeClr val="lt1"/>
              </a:buClr>
              <a:buSzPts val="2800"/>
              <a:buNone/>
              <a:defRPr sz="2800">
                <a:solidFill>
                  <a:schemeClr val="lt1"/>
                </a:solidFill>
              </a:defRPr>
            </a:lvl3pPr>
            <a:lvl4pPr lvl="3" rtl="0">
              <a:spcBef>
                <a:spcPts val="500"/>
              </a:spcBef>
              <a:spcAft>
                <a:spcPts val="0"/>
              </a:spcAft>
              <a:buClr>
                <a:schemeClr val="lt1"/>
              </a:buClr>
              <a:buSzPts val="2800"/>
              <a:buNone/>
              <a:defRPr sz="2800">
                <a:solidFill>
                  <a:schemeClr val="lt1"/>
                </a:solidFill>
              </a:defRPr>
            </a:lvl4pPr>
            <a:lvl5pPr lvl="4" rtl="0">
              <a:spcBef>
                <a:spcPts val="500"/>
              </a:spcBef>
              <a:spcAft>
                <a:spcPts val="0"/>
              </a:spcAft>
              <a:buClr>
                <a:schemeClr val="lt1"/>
              </a:buClr>
              <a:buSzPts val="2800"/>
              <a:buNone/>
              <a:defRPr sz="2800">
                <a:solidFill>
                  <a:schemeClr val="lt1"/>
                </a:solidFill>
              </a:defRPr>
            </a:lvl5pPr>
            <a:lvl6pPr lvl="5" rtl="0">
              <a:spcBef>
                <a:spcPts val="500"/>
              </a:spcBef>
              <a:spcAft>
                <a:spcPts val="0"/>
              </a:spcAft>
              <a:buClr>
                <a:schemeClr val="lt1"/>
              </a:buClr>
              <a:buSzPts val="2800"/>
              <a:buNone/>
              <a:defRPr sz="2800">
                <a:solidFill>
                  <a:schemeClr val="lt1"/>
                </a:solidFill>
              </a:defRPr>
            </a:lvl6pPr>
            <a:lvl7pPr lvl="6" rtl="0">
              <a:spcBef>
                <a:spcPts val="500"/>
              </a:spcBef>
              <a:spcAft>
                <a:spcPts val="0"/>
              </a:spcAft>
              <a:buClr>
                <a:schemeClr val="lt1"/>
              </a:buClr>
              <a:buSzPts val="2800"/>
              <a:buNone/>
              <a:defRPr sz="2800">
                <a:solidFill>
                  <a:schemeClr val="lt1"/>
                </a:solidFill>
              </a:defRPr>
            </a:lvl7pPr>
            <a:lvl8pPr lvl="7" rtl="0">
              <a:spcBef>
                <a:spcPts val="500"/>
              </a:spcBef>
              <a:spcAft>
                <a:spcPts val="0"/>
              </a:spcAft>
              <a:buClr>
                <a:schemeClr val="lt1"/>
              </a:buClr>
              <a:buSzPts val="2800"/>
              <a:buNone/>
              <a:defRPr sz="2800">
                <a:solidFill>
                  <a:schemeClr val="lt1"/>
                </a:solidFill>
              </a:defRPr>
            </a:lvl8pPr>
            <a:lvl9pPr lvl="8" rtl="0">
              <a:spcBef>
                <a:spcPts val="500"/>
              </a:spcBef>
              <a:spcAft>
                <a:spcPts val="0"/>
              </a:spcAft>
              <a:buClr>
                <a:schemeClr val="lt1"/>
              </a:buClr>
              <a:buSzPts val="2800"/>
              <a:buNone/>
              <a:defRPr sz="2800">
                <a:solidFill>
                  <a:schemeClr val="lt1"/>
                </a:solidFill>
              </a:defRPr>
            </a:lvl9pPr>
          </a:lstStyle>
          <a:p>
            <a:endParaRPr/>
          </a:p>
        </p:txBody>
      </p:sp>
      <p:sp>
        <p:nvSpPr>
          <p:cNvPr id="285" name="Google Shape;285;p40"/>
          <p:cNvSpPr txBox="1">
            <a:spLocks noGrp="1"/>
          </p:cNvSpPr>
          <p:nvPr>
            <p:ph type="body" idx="3"/>
          </p:nvPr>
        </p:nvSpPr>
        <p:spPr>
          <a:xfrm>
            <a:off x="6308625" y="1884475"/>
            <a:ext cx="5343300" cy="4281600"/>
          </a:xfrm>
          <a:prstGeom prst="rect">
            <a:avLst/>
          </a:prstGeom>
          <a:solidFill>
            <a:schemeClr val="lt1"/>
          </a:solid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2"/>
              </a:buClr>
              <a:buSzPts val="1800"/>
              <a:buChar char="•"/>
              <a:defRPr>
                <a:solidFill>
                  <a:schemeClr val="dk2"/>
                </a:solidFill>
              </a:defRPr>
            </a:lvl1pPr>
            <a:lvl2pPr marL="914400" lvl="1" indent="-342900" algn="l" rtl="0">
              <a:lnSpc>
                <a:spcPct val="90000"/>
              </a:lnSpc>
              <a:spcBef>
                <a:spcPts val="500"/>
              </a:spcBef>
              <a:spcAft>
                <a:spcPts val="0"/>
              </a:spcAft>
              <a:buClr>
                <a:schemeClr val="dk2"/>
              </a:buClr>
              <a:buSzPts val="1800"/>
              <a:buChar char="•"/>
              <a:defRPr>
                <a:solidFill>
                  <a:schemeClr val="dk2"/>
                </a:solidFill>
              </a:defRPr>
            </a:lvl2pPr>
            <a:lvl3pPr marL="1371600" lvl="2" indent="-342900" algn="l" rtl="0">
              <a:lnSpc>
                <a:spcPct val="90000"/>
              </a:lnSpc>
              <a:spcBef>
                <a:spcPts val="500"/>
              </a:spcBef>
              <a:spcAft>
                <a:spcPts val="0"/>
              </a:spcAft>
              <a:buClr>
                <a:schemeClr val="dk2"/>
              </a:buClr>
              <a:buSzPts val="1800"/>
              <a:buChar char="•"/>
              <a:defRPr>
                <a:solidFill>
                  <a:schemeClr val="dk2"/>
                </a:solidFill>
              </a:defRPr>
            </a:lvl3pPr>
            <a:lvl4pPr marL="1828800" lvl="3" indent="-342900" algn="l" rtl="0">
              <a:lnSpc>
                <a:spcPct val="90000"/>
              </a:lnSpc>
              <a:spcBef>
                <a:spcPts val="500"/>
              </a:spcBef>
              <a:spcAft>
                <a:spcPts val="0"/>
              </a:spcAft>
              <a:buClr>
                <a:schemeClr val="dk2"/>
              </a:buClr>
              <a:buSzPts val="1800"/>
              <a:buChar char="•"/>
              <a:defRPr>
                <a:solidFill>
                  <a:schemeClr val="dk2"/>
                </a:solidFill>
              </a:defRPr>
            </a:lvl4pPr>
            <a:lvl5pPr marL="2286000" lvl="4" indent="-342900" algn="l" rtl="0">
              <a:lnSpc>
                <a:spcPct val="90000"/>
              </a:lnSpc>
              <a:spcBef>
                <a:spcPts val="500"/>
              </a:spcBef>
              <a:spcAft>
                <a:spcPts val="0"/>
              </a:spcAft>
              <a:buClr>
                <a:schemeClr val="dk2"/>
              </a:buClr>
              <a:buSzPts val="1800"/>
              <a:buChar char="•"/>
              <a:defRPr>
                <a:solidFill>
                  <a:schemeClr val="dk2"/>
                </a:solidFill>
              </a:defRPr>
            </a:lvl5pPr>
            <a:lvl6pPr marL="2743200" lvl="5" indent="-342900" algn="l" rtl="0">
              <a:lnSpc>
                <a:spcPct val="90000"/>
              </a:lnSpc>
              <a:spcBef>
                <a:spcPts val="500"/>
              </a:spcBef>
              <a:spcAft>
                <a:spcPts val="0"/>
              </a:spcAft>
              <a:buClr>
                <a:schemeClr val="dk2"/>
              </a:buClr>
              <a:buSzPts val="1800"/>
              <a:buChar char="•"/>
              <a:defRPr>
                <a:solidFill>
                  <a:schemeClr val="dk2"/>
                </a:solidFill>
              </a:defRPr>
            </a:lvl6pPr>
            <a:lvl7pPr marL="3200400" lvl="6" indent="-342900" algn="l" rtl="0">
              <a:lnSpc>
                <a:spcPct val="90000"/>
              </a:lnSpc>
              <a:spcBef>
                <a:spcPts val="500"/>
              </a:spcBef>
              <a:spcAft>
                <a:spcPts val="0"/>
              </a:spcAft>
              <a:buClr>
                <a:schemeClr val="dk2"/>
              </a:buClr>
              <a:buSzPts val="1800"/>
              <a:buChar char="•"/>
              <a:defRPr>
                <a:solidFill>
                  <a:schemeClr val="dk2"/>
                </a:solidFill>
              </a:defRPr>
            </a:lvl7pPr>
            <a:lvl8pPr marL="3657600" lvl="7" indent="-342900" algn="l" rtl="0">
              <a:lnSpc>
                <a:spcPct val="90000"/>
              </a:lnSpc>
              <a:spcBef>
                <a:spcPts val="500"/>
              </a:spcBef>
              <a:spcAft>
                <a:spcPts val="0"/>
              </a:spcAft>
              <a:buClr>
                <a:schemeClr val="dk2"/>
              </a:buClr>
              <a:buSzPts val="1800"/>
              <a:buChar char="•"/>
              <a:defRPr>
                <a:solidFill>
                  <a:schemeClr val="dk2"/>
                </a:solidFill>
              </a:defRPr>
            </a:lvl8pPr>
            <a:lvl9pPr marL="4114800" lvl="8" indent="-342900" algn="l" rtl="0">
              <a:lnSpc>
                <a:spcPct val="90000"/>
              </a:lnSpc>
              <a:spcBef>
                <a:spcPts val="500"/>
              </a:spcBef>
              <a:spcAft>
                <a:spcPts val="0"/>
              </a:spcAft>
              <a:buClr>
                <a:schemeClr val="dk2"/>
              </a:buClr>
              <a:buSzPts val="1800"/>
              <a:buChar char="•"/>
              <a:defRPr>
                <a:solidFill>
                  <a:schemeClr val="dk2"/>
                </a:solidFill>
              </a:defRPr>
            </a:lvl9pPr>
          </a:lstStyle>
          <a:p>
            <a:endParaRPr/>
          </a:p>
        </p:txBody>
      </p:sp>
      <p:sp>
        <p:nvSpPr>
          <p:cNvPr id="286" name="Google Shape;286;p40"/>
          <p:cNvSpPr txBox="1">
            <a:spLocks noGrp="1"/>
          </p:cNvSpPr>
          <p:nvPr>
            <p:ph type="subTitle" idx="4"/>
          </p:nvPr>
        </p:nvSpPr>
        <p:spPr>
          <a:xfrm>
            <a:off x="6308768" y="1257775"/>
            <a:ext cx="5343300" cy="626700"/>
          </a:xfrm>
          <a:prstGeom prst="rect">
            <a:avLst/>
          </a:prstGeom>
          <a:solidFill>
            <a:schemeClr val="accent2"/>
          </a:solidFill>
        </p:spPr>
        <p:txBody>
          <a:bodyPr spcFirstLastPara="1" wrap="square" lIns="182875" tIns="91425" rIns="91425" bIns="91425" anchor="ctr" anchorCtr="0">
            <a:noAutofit/>
          </a:bodyPr>
          <a:lstStyle>
            <a:lvl1pPr lvl="0" rtl="0">
              <a:spcBef>
                <a:spcPts val="1000"/>
              </a:spcBef>
              <a:spcAft>
                <a:spcPts val="0"/>
              </a:spcAft>
              <a:buClr>
                <a:schemeClr val="lt1"/>
              </a:buClr>
              <a:buSzPts val="2800"/>
              <a:buFont typeface="Roboto Condensed"/>
              <a:buNone/>
              <a:defRPr b="1">
                <a:solidFill>
                  <a:schemeClr val="lt1"/>
                </a:solidFill>
                <a:latin typeface="Roboto Condensed"/>
                <a:ea typeface="Roboto Condensed"/>
                <a:cs typeface="Roboto Condensed"/>
                <a:sym typeface="Roboto Condensed"/>
              </a:defRPr>
            </a:lvl1pPr>
            <a:lvl2pPr lvl="1" rtl="0">
              <a:spcBef>
                <a:spcPts val="500"/>
              </a:spcBef>
              <a:spcAft>
                <a:spcPts val="0"/>
              </a:spcAft>
              <a:buClr>
                <a:schemeClr val="lt1"/>
              </a:buClr>
              <a:buSzPts val="2800"/>
              <a:buNone/>
              <a:defRPr sz="2800">
                <a:solidFill>
                  <a:schemeClr val="lt1"/>
                </a:solidFill>
              </a:defRPr>
            </a:lvl2pPr>
            <a:lvl3pPr lvl="2" rtl="0">
              <a:spcBef>
                <a:spcPts val="500"/>
              </a:spcBef>
              <a:spcAft>
                <a:spcPts val="0"/>
              </a:spcAft>
              <a:buClr>
                <a:schemeClr val="lt1"/>
              </a:buClr>
              <a:buSzPts val="2800"/>
              <a:buNone/>
              <a:defRPr sz="2800">
                <a:solidFill>
                  <a:schemeClr val="lt1"/>
                </a:solidFill>
              </a:defRPr>
            </a:lvl3pPr>
            <a:lvl4pPr lvl="3" rtl="0">
              <a:spcBef>
                <a:spcPts val="500"/>
              </a:spcBef>
              <a:spcAft>
                <a:spcPts val="0"/>
              </a:spcAft>
              <a:buClr>
                <a:schemeClr val="lt1"/>
              </a:buClr>
              <a:buSzPts val="2800"/>
              <a:buNone/>
              <a:defRPr sz="2800">
                <a:solidFill>
                  <a:schemeClr val="lt1"/>
                </a:solidFill>
              </a:defRPr>
            </a:lvl4pPr>
            <a:lvl5pPr lvl="4" rtl="0">
              <a:spcBef>
                <a:spcPts val="500"/>
              </a:spcBef>
              <a:spcAft>
                <a:spcPts val="0"/>
              </a:spcAft>
              <a:buClr>
                <a:schemeClr val="lt1"/>
              </a:buClr>
              <a:buSzPts val="2800"/>
              <a:buNone/>
              <a:defRPr sz="2800">
                <a:solidFill>
                  <a:schemeClr val="lt1"/>
                </a:solidFill>
              </a:defRPr>
            </a:lvl5pPr>
            <a:lvl6pPr lvl="5" rtl="0">
              <a:spcBef>
                <a:spcPts val="500"/>
              </a:spcBef>
              <a:spcAft>
                <a:spcPts val="0"/>
              </a:spcAft>
              <a:buClr>
                <a:schemeClr val="lt1"/>
              </a:buClr>
              <a:buSzPts val="2800"/>
              <a:buNone/>
              <a:defRPr sz="2800">
                <a:solidFill>
                  <a:schemeClr val="lt1"/>
                </a:solidFill>
              </a:defRPr>
            </a:lvl6pPr>
            <a:lvl7pPr lvl="6" rtl="0">
              <a:spcBef>
                <a:spcPts val="500"/>
              </a:spcBef>
              <a:spcAft>
                <a:spcPts val="0"/>
              </a:spcAft>
              <a:buClr>
                <a:schemeClr val="lt1"/>
              </a:buClr>
              <a:buSzPts val="2800"/>
              <a:buNone/>
              <a:defRPr sz="2800">
                <a:solidFill>
                  <a:schemeClr val="lt1"/>
                </a:solidFill>
              </a:defRPr>
            </a:lvl7pPr>
            <a:lvl8pPr lvl="7" rtl="0">
              <a:spcBef>
                <a:spcPts val="500"/>
              </a:spcBef>
              <a:spcAft>
                <a:spcPts val="0"/>
              </a:spcAft>
              <a:buClr>
                <a:schemeClr val="lt1"/>
              </a:buClr>
              <a:buSzPts val="2800"/>
              <a:buNone/>
              <a:defRPr sz="2800">
                <a:solidFill>
                  <a:schemeClr val="lt1"/>
                </a:solidFill>
              </a:defRPr>
            </a:lvl8pPr>
            <a:lvl9pPr lvl="8" rtl="0">
              <a:spcBef>
                <a:spcPts val="500"/>
              </a:spcBef>
              <a:spcAft>
                <a:spcPts val="0"/>
              </a:spcAft>
              <a:buClr>
                <a:schemeClr val="lt1"/>
              </a:buClr>
              <a:buSzPts val="2800"/>
              <a:buNone/>
              <a:defRPr sz="2800">
                <a:solidFill>
                  <a:schemeClr val="lt1"/>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ransition Slide 1 1 1">
  <p:cSld name="CUSTOM_3_2_4_1">
    <p:bg>
      <p:bgPr>
        <a:solidFill>
          <a:schemeClr val="dk2"/>
        </a:solidFill>
        <a:effectLst/>
      </p:bgPr>
    </p:bg>
    <p:spTree>
      <p:nvGrpSpPr>
        <p:cNvPr id="1" name="Shape 29"/>
        <p:cNvGrpSpPr/>
        <p:nvPr/>
      </p:nvGrpSpPr>
      <p:grpSpPr>
        <a:xfrm>
          <a:off x="0" y="0"/>
          <a:ext cx="0" cy="0"/>
          <a:chOff x="0" y="0"/>
          <a:chExt cx="0" cy="0"/>
        </a:xfrm>
      </p:grpSpPr>
      <p:sp>
        <p:nvSpPr>
          <p:cNvPr id="30" name="Google Shape;30;p5"/>
          <p:cNvSpPr/>
          <p:nvPr/>
        </p:nvSpPr>
        <p:spPr>
          <a:xfrm rot="-5400000">
            <a:off x="7790700" y="2456675"/>
            <a:ext cx="4401300" cy="44013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5"/>
          <p:cNvSpPr txBox="1">
            <a:spLocks noGrp="1"/>
          </p:cNvSpPr>
          <p:nvPr>
            <p:ph type="title"/>
          </p:nvPr>
        </p:nvSpPr>
        <p:spPr>
          <a:xfrm>
            <a:off x="1023300" y="2398200"/>
            <a:ext cx="6363000" cy="1413000"/>
          </a:xfrm>
          <a:prstGeom prst="rect">
            <a:avLst/>
          </a:prstGeom>
        </p:spPr>
        <p:txBody>
          <a:bodyPr spcFirstLastPara="1" wrap="square" lIns="91425" tIns="45700" rIns="91425" bIns="45700" anchor="b" anchorCtr="0">
            <a:noAutofit/>
          </a:bodyPr>
          <a:lstStyle>
            <a:lvl1pPr lvl="0" rtl="0">
              <a:spcBef>
                <a:spcPts val="0"/>
              </a:spcBef>
              <a:spcAft>
                <a:spcPts val="0"/>
              </a:spcAft>
              <a:buClr>
                <a:schemeClr val="lt1"/>
              </a:buClr>
              <a:buSzPts val="5000"/>
              <a:buFont typeface="Roboto Black"/>
              <a:buNone/>
              <a:defRPr sz="5000" b="0">
                <a:solidFill>
                  <a:schemeClr val="lt1"/>
                </a:solidFill>
                <a:latin typeface="Roboto Black"/>
                <a:ea typeface="Roboto Black"/>
                <a:cs typeface="Roboto Black"/>
                <a:sym typeface="Roboto Black"/>
              </a:defRPr>
            </a:lvl1pPr>
            <a:lvl2pPr lvl="1" rtl="0">
              <a:spcBef>
                <a:spcPts val="0"/>
              </a:spcBef>
              <a:spcAft>
                <a:spcPts val="0"/>
              </a:spcAft>
              <a:buSzPts val="1400"/>
              <a:buNone/>
              <a:defRPr>
                <a:latin typeface="Roboto"/>
                <a:ea typeface="Roboto"/>
                <a:cs typeface="Roboto"/>
                <a:sym typeface="Roboto"/>
              </a:defRPr>
            </a:lvl2pPr>
            <a:lvl3pPr lvl="2" rtl="0">
              <a:spcBef>
                <a:spcPts val="0"/>
              </a:spcBef>
              <a:spcAft>
                <a:spcPts val="0"/>
              </a:spcAft>
              <a:buSzPts val="1400"/>
              <a:buNone/>
              <a:defRPr>
                <a:latin typeface="Roboto"/>
                <a:ea typeface="Roboto"/>
                <a:cs typeface="Roboto"/>
                <a:sym typeface="Roboto"/>
              </a:defRPr>
            </a:lvl3pPr>
            <a:lvl4pPr lvl="3" rtl="0">
              <a:spcBef>
                <a:spcPts val="0"/>
              </a:spcBef>
              <a:spcAft>
                <a:spcPts val="0"/>
              </a:spcAft>
              <a:buSzPts val="1400"/>
              <a:buNone/>
              <a:defRPr>
                <a:latin typeface="Roboto"/>
                <a:ea typeface="Roboto"/>
                <a:cs typeface="Roboto"/>
                <a:sym typeface="Roboto"/>
              </a:defRPr>
            </a:lvl4pPr>
            <a:lvl5pPr lvl="4" rtl="0">
              <a:spcBef>
                <a:spcPts val="0"/>
              </a:spcBef>
              <a:spcAft>
                <a:spcPts val="0"/>
              </a:spcAft>
              <a:buSzPts val="1400"/>
              <a:buNone/>
              <a:defRPr>
                <a:latin typeface="Roboto"/>
                <a:ea typeface="Roboto"/>
                <a:cs typeface="Roboto"/>
                <a:sym typeface="Roboto"/>
              </a:defRPr>
            </a:lvl5pPr>
            <a:lvl6pPr lvl="5" rtl="0">
              <a:spcBef>
                <a:spcPts val="0"/>
              </a:spcBef>
              <a:spcAft>
                <a:spcPts val="0"/>
              </a:spcAft>
              <a:buSzPts val="1400"/>
              <a:buNone/>
              <a:defRPr>
                <a:latin typeface="Roboto"/>
                <a:ea typeface="Roboto"/>
                <a:cs typeface="Roboto"/>
                <a:sym typeface="Roboto"/>
              </a:defRPr>
            </a:lvl6pPr>
            <a:lvl7pPr lvl="6" rtl="0">
              <a:spcBef>
                <a:spcPts val="0"/>
              </a:spcBef>
              <a:spcAft>
                <a:spcPts val="0"/>
              </a:spcAft>
              <a:buSzPts val="1400"/>
              <a:buNone/>
              <a:defRPr>
                <a:latin typeface="Roboto"/>
                <a:ea typeface="Roboto"/>
                <a:cs typeface="Roboto"/>
                <a:sym typeface="Roboto"/>
              </a:defRPr>
            </a:lvl7pPr>
            <a:lvl8pPr lvl="7" rtl="0">
              <a:spcBef>
                <a:spcPts val="0"/>
              </a:spcBef>
              <a:spcAft>
                <a:spcPts val="0"/>
              </a:spcAft>
              <a:buSzPts val="1400"/>
              <a:buNone/>
              <a:defRPr>
                <a:latin typeface="Roboto"/>
                <a:ea typeface="Roboto"/>
                <a:cs typeface="Roboto"/>
                <a:sym typeface="Roboto"/>
              </a:defRPr>
            </a:lvl8pPr>
            <a:lvl9pPr lvl="8" rtl="0">
              <a:spcBef>
                <a:spcPts val="0"/>
              </a:spcBef>
              <a:spcAft>
                <a:spcPts val="0"/>
              </a:spcAft>
              <a:buSzPts val="1400"/>
              <a:buNone/>
              <a:defRPr>
                <a:latin typeface="Roboto"/>
                <a:ea typeface="Roboto"/>
                <a:cs typeface="Roboto"/>
                <a:sym typeface="Roboto"/>
              </a:defRPr>
            </a:lvl9pPr>
          </a:lstStyle>
          <a:p>
            <a:endParaRPr/>
          </a:p>
        </p:txBody>
      </p:sp>
      <p:sp>
        <p:nvSpPr>
          <p:cNvPr id="32" name="Google Shape;32;p5"/>
          <p:cNvSpPr txBox="1">
            <a:spLocks noGrp="1"/>
          </p:cNvSpPr>
          <p:nvPr>
            <p:ph type="subTitle" idx="1"/>
          </p:nvPr>
        </p:nvSpPr>
        <p:spPr>
          <a:xfrm>
            <a:off x="1047100" y="3697875"/>
            <a:ext cx="6363000" cy="1028100"/>
          </a:xfrm>
          <a:prstGeom prst="rect">
            <a:avLst/>
          </a:prstGeom>
        </p:spPr>
        <p:txBody>
          <a:bodyPr spcFirstLastPara="1" wrap="square" lIns="91425" tIns="45700" rIns="91425" bIns="45700" anchor="t" anchorCtr="0">
            <a:noAutofit/>
          </a:bodyPr>
          <a:lstStyle>
            <a:lvl1pPr lvl="0" rtl="0">
              <a:spcBef>
                <a:spcPts val="1000"/>
              </a:spcBef>
              <a:spcAft>
                <a:spcPts val="0"/>
              </a:spcAft>
              <a:buClr>
                <a:schemeClr val="accent3"/>
              </a:buClr>
              <a:buSzPts val="3500"/>
              <a:buFont typeface="Roboto Condensed"/>
              <a:buNone/>
              <a:defRPr sz="3500" b="1">
                <a:solidFill>
                  <a:schemeClr val="accent3"/>
                </a:solidFill>
                <a:latin typeface="Roboto Condensed"/>
                <a:ea typeface="Roboto Condensed"/>
                <a:cs typeface="Roboto Condensed"/>
                <a:sym typeface="Roboto Condensed"/>
              </a:defRPr>
            </a:lvl1pPr>
            <a:lvl2pPr lvl="1" rtl="0">
              <a:spcBef>
                <a:spcPts val="500"/>
              </a:spcBef>
              <a:spcAft>
                <a:spcPts val="0"/>
              </a:spcAft>
              <a:buSzPts val="2400"/>
              <a:buNone/>
              <a:defRPr/>
            </a:lvl2pPr>
            <a:lvl3pPr lvl="2" rtl="0">
              <a:spcBef>
                <a:spcPts val="500"/>
              </a:spcBef>
              <a:spcAft>
                <a:spcPts val="0"/>
              </a:spcAft>
              <a:buSzPts val="2000"/>
              <a:buNone/>
              <a:defRPr/>
            </a:lvl3pPr>
            <a:lvl4pPr lvl="3" rtl="0">
              <a:spcBef>
                <a:spcPts val="500"/>
              </a:spcBef>
              <a:spcAft>
                <a:spcPts val="0"/>
              </a:spcAft>
              <a:buSzPts val="1800"/>
              <a:buNone/>
              <a:defRPr/>
            </a:lvl4pPr>
            <a:lvl5pPr lvl="4" rtl="0">
              <a:spcBef>
                <a:spcPts val="500"/>
              </a:spcBef>
              <a:spcAft>
                <a:spcPts val="0"/>
              </a:spcAft>
              <a:buSzPts val="1800"/>
              <a:buNone/>
              <a:defRPr/>
            </a:lvl5pPr>
            <a:lvl6pPr lvl="5" rtl="0">
              <a:spcBef>
                <a:spcPts val="500"/>
              </a:spcBef>
              <a:spcAft>
                <a:spcPts val="0"/>
              </a:spcAft>
              <a:buSzPts val="1800"/>
              <a:buNone/>
              <a:defRPr/>
            </a:lvl6pPr>
            <a:lvl7pPr lvl="6" rtl="0">
              <a:spcBef>
                <a:spcPts val="500"/>
              </a:spcBef>
              <a:spcAft>
                <a:spcPts val="0"/>
              </a:spcAft>
              <a:buSzPts val="1800"/>
              <a:buNone/>
              <a:defRPr/>
            </a:lvl7pPr>
            <a:lvl8pPr lvl="7" rtl="0">
              <a:spcBef>
                <a:spcPts val="500"/>
              </a:spcBef>
              <a:spcAft>
                <a:spcPts val="0"/>
              </a:spcAft>
              <a:buSzPts val="1800"/>
              <a:buNone/>
              <a:defRPr/>
            </a:lvl8pPr>
            <a:lvl9pPr lvl="8" rtl="0">
              <a:spcBef>
                <a:spcPts val="500"/>
              </a:spcBef>
              <a:spcAft>
                <a:spcPts val="0"/>
              </a:spcAft>
              <a:buSzPts val="1800"/>
              <a:buNone/>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ustom Layout 1 4 1 1 1 1 1 1 1 1">
  <p:cSld name="CUSTOM_2_4_1_1_1_1_1_1_1_1">
    <p:bg>
      <p:bgPr>
        <a:solidFill>
          <a:schemeClr val="lt2"/>
        </a:solidFill>
        <a:effectLst/>
      </p:bgPr>
    </p:bg>
    <p:spTree>
      <p:nvGrpSpPr>
        <p:cNvPr id="1" name="Shape 287"/>
        <p:cNvGrpSpPr/>
        <p:nvPr/>
      </p:nvGrpSpPr>
      <p:grpSpPr>
        <a:xfrm>
          <a:off x="0" y="0"/>
          <a:ext cx="0" cy="0"/>
          <a:chOff x="0" y="0"/>
          <a:chExt cx="0" cy="0"/>
        </a:xfrm>
      </p:grpSpPr>
      <p:sp>
        <p:nvSpPr>
          <p:cNvPr id="288" name="Google Shape;288;p41"/>
          <p:cNvSpPr txBox="1">
            <a:spLocks noGrp="1"/>
          </p:cNvSpPr>
          <p:nvPr>
            <p:ph type="sldNum" idx="12"/>
          </p:nvPr>
        </p:nvSpPr>
        <p:spPr>
          <a:xfrm>
            <a:off x="0" y="6352900"/>
            <a:ext cx="500700" cy="525000"/>
          </a:xfrm>
          <a:prstGeom prst="rect">
            <a:avLst/>
          </a:prstGeom>
          <a:noFill/>
          <a:ln>
            <a:noFill/>
          </a:ln>
        </p:spPr>
        <p:txBody>
          <a:bodyPr spcFirstLastPara="1" wrap="square" lIns="91425" tIns="91425" rIns="91425" bIns="91425" anchor="ctr" anchorCtr="0">
            <a:noAutofit/>
          </a:bodyPr>
          <a:lstStyle>
            <a:lvl1pPr lvl="0" rtl="0">
              <a:buNone/>
              <a:defRPr b="1">
                <a:solidFill>
                  <a:schemeClr val="lt1"/>
                </a:solidFill>
              </a:defRPr>
            </a:lvl1pPr>
            <a:lvl2pPr lvl="1" rtl="0">
              <a:buNone/>
              <a:defRPr b="1">
                <a:solidFill>
                  <a:schemeClr val="lt1"/>
                </a:solidFill>
              </a:defRPr>
            </a:lvl2pPr>
            <a:lvl3pPr lvl="2" rtl="0">
              <a:buNone/>
              <a:defRPr b="1">
                <a:solidFill>
                  <a:schemeClr val="lt1"/>
                </a:solidFill>
              </a:defRPr>
            </a:lvl3pPr>
            <a:lvl4pPr lvl="3" rtl="0">
              <a:buNone/>
              <a:defRPr b="1">
                <a:solidFill>
                  <a:schemeClr val="lt1"/>
                </a:solidFill>
              </a:defRPr>
            </a:lvl4pPr>
            <a:lvl5pPr lvl="4" rtl="0">
              <a:buNone/>
              <a:defRPr b="1">
                <a:solidFill>
                  <a:schemeClr val="lt1"/>
                </a:solidFill>
              </a:defRPr>
            </a:lvl5pPr>
            <a:lvl6pPr lvl="5" rtl="0">
              <a:buNone/>
              <a:defRPr b="1">
                <a:solidFill>
                  <a:schemeClr val="lt1"/>
                </a:solidFill>
              </a:defRPr>
            </a:lvl6pPr>
            <a:lvl7pPr lvl="6" rtl="0">
              <a:buNone/>
              <a:defRPr b="1">
                <a:solidFill>
                  <a:schemeClr val="lt1"/>
                </a:solidFill>
              </a:defRPr>
            </a:lvl7pPr>
            <a:lvl8pPr lvl="7" rtl="0">
              <a:buNone/>
              <a:defRPr b="1">
                <a:solidFill>
                  <a:schemeClr val="lt1"/>
                </a:solidFill>
              </a:defRPr>
            </a:lvl8pPr>
            <a:lvl9pPr lvl="8" rtl="0">
              <a:buNone/>
              <a:defRPr b="1">
                <a:solidFill>
                  <a:schemeClr val="lt1"/>
                </a:solidFill>
              </a:defRPr>
            </a:lvl9pPr>
          </a:lstStyle>
          <a:p>
            <a:pPr marL="0" lvl="0" indent="0" algn="l" rtl="0">
              <a:spcBef>
                <a:spcPts val="0"/>
              </a:spcBef>
              <a:spcAft>
                <a:spcPts val="0"/>
              </a:spcAft>
              <a:buNone/>
            </a:pPr>
            <a:fld id="{00000000-1234-1234-1234-123412341234}" type="slidenum">
              <a:rPr lang="en-US"/>
              <a:t>‹#›</a:t>
            </a:fld>
            <a:endParaRPr/>
          </a:p>
        </p:txBody>
      </p:sp>
      <p:sp>
        <p:nvSpPr>
          <p:cNvPr id="289" name="Google Shape;289;p41"/>
          <p:cNvSpPr txBox="1">
            <a:spLocks noGrp="1"/>
          </p:cNvSpPr>
          <p:nvPr>
            <p:ph type="title"/>
          </p:nvPr>
        </p:nvSpPr>
        <p:spPr>
          <a:xfrm>
            <a:off x="360500" y="15875"/>
            <a:ext cx="11444100" cy="1325700"/>
          </a:xfrm>
          <a:prstGeom prst="rect">
            <a:avLst/>
          </a:prstGeom>
          <a:noFill/>
          <a:ln>
            <a:noFill/>
          </a:ln>
        </p:spPr>
        <p:txBody>
          <a:bodyPr spcFirstLastPara="1" wrap="square" lIns="91425" tIns="45700" rIns="91425" bIns="45700" anchor="ctr" anchorCtr="0">
            <a:noAutofit/>
          </a:bodyPr>
          <a:lstStyle>
            <a:lvl1pPr lvl="0" algn="ctr" rtl="0">
              <a:lnSpc>
                <a:spcPct val="90000"/>
              </a:lnSpc>
              <a:spcBef>
                <a:spcPts val="0"/>
              </a:spcBef>
              <a:spcAft>
                <a:spcPts val="0"/>
              </a:spcAft>
              <a:buClr>
                <a:schemeClr val="dk2"/>
              </a:buClr>
              <a:buSzPts val="1400"/>
              <a:buFont typeface="Roboto Black"/>
              <a:buNone/>
              <a:defRPr sz="4000" b="0">
                <a:solidFill>
                  <a:schemeClr val="dk2"/>
                </a:solidFill>
                <a:latin typeface="Roboto Black"/>
                <a:ea typeface="Roboto Black"/>
                <a:cs typeface="Roboto Black"/>
                <a:sym typeface="Roboto Black"/>
              </a:defRPr>
            </a:lvl1pPr>
            <a:lvl2pPr lvl="1"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2pPr>
            <a:lvl3pPr lvl="2"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3pPr>
            <a:lvl4pPr lvl="3"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4pPr>
            <a:lvl5pPr lvl="4"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5pPr>
            <a:lvl6pPr lvl="5"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6pPr>
            <a:lvl7pPr lvl="6"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7pPr>
            <a:lvl8pPr lvl="7"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8pPr>
            <a:lvl9pPr lvl="8"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9pPr>
          </a:lstStyle>
          <a:p>
            <a:endParaRPr/>
          </a:p>
        </p:txBody>
      </p:sp>
      <p:sp>
        <p:nvSpPr>
          <p:cNvPr id="290" name="Google Shape;290;p41"/>
          <p:cNvSpPr txBox="1">
            <a:spLocks noGrp="1"/>
          </p:cNvSpPr>
          <p:nvPr>
            <p:ph type="body" idx="1"/>
          </p:nvPr>
        </p:nvSpPr>
        <p:spPr>
          <a:xfrm>
            <a:off x="500700" y="1884475"/>
            <a:ext cx="5343300" cy="4281600"/>
          </a:xfrm>
          <a:prstGeom prst="rect">
            <a:avLst/>
          </a:prstGeom>
          <a:solidFill>
            <a:schemeClr val="lt1"/>
          </a:solid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2"/>
              </a:buClr>
              <a:buSzPts val="1800"/>
              <a:buChar char="•"/>
              <a:defRPr>
                <a:solidFill>
                  <a:schemeClr val="dk2"/>
                </a:solidFill>
              </a:defRPr>
            </a:lvl1pPr>
            <a:lvl2pPr marL="914400" lvl="1" indent="-342900" algn="l" rtl="0">
              <a:lnSpc>
                <a:spcPct val="90000"/>
              </a:lnSpc>
              <a:spcBef>
                <a:spcPts val="500"/>
              </a:spcBef>
              <a:spcAft>
                <a:spcPts val="0"/>
              </a:spcAft>
              <a:buClr>
                <a:schemeClr val="dk2"/>
              </a:buClr>
              <a:buSzPts val="1800"/>
              <a:buChar char="•"/>
              <a:defRPr>
                <a:solidFill>
                  <a:schemeClr val="dk2"/>
                </a:solidFill>
              </a:defRPr>
            </a:lvl2pPr>
            <a:lvl3pPr marL="1371600" lvl="2" indent="-342900" algn="l" rtl="0">
              <a:lnSpc>
                <a:spcPct val="90000"/>
              </a:lnSpc>
              <a:spcBef>
                <a:spcPts val="500"/>
              </a:spcBef>
              <a:spcAft>
                <a:spcPts val="0"/>
              </a:spcAft>
              <a:buClr>
                <a:schemeClr val="dk2"/>
              </a:buClr>
              <a:buSzPts val="1800"/>
              <a:buChar char="•"/>
              <a:defRPr>
                <a:solidFill>
                  <a:schemeClr val="dk2"/>
                </a:solidFill>
              </a:defRPr>
            </a:lvl3pPr>
            <a:lvl4pPr marL="1828800" lvl="3" indent="-342900" algn="l" rtl="0">
              <a:lnSpc>
                <a:spcPct val="90000"/>
              </a:lnSpc>
              <a:spcBef>
                <a:spcPts val="500"/>
              </a:spcBef>
              <a:spcAft>
                <a:spcPts val="0"/>
              </a:spcAft>
              <a:buClr>
                <a:schemeClr val="dk2"/>
              </a:buClr>
              <a:buSzPts val="1800"/>
              <a:buChar char="•"/>
              <a:defRPr>
                <a:solidFill>
                  <a:schemeClr val="dk2"/>
                </a:solidFill>
              </a:defRPr>
            </a:lvl4pPr>
            <a:lvl5pPr marL="2286000" lvl="4" indent="-342900" algn="l" rtl="0">
              <a:lnSpc>
                <a:spcPct val="90000"/>
              </a:lnSpc>
              <a:spcBef>
                <a:spcPts val="500"/>
              </a:spcBef>
              <a:spcAft>
                <a:spcPts val="0"/>
              </a:spcAft>
              <a:buClr>
                <a:schemeClr val="dk2"/>
              </a:buClr>
              <a:buSzPts val="1800"/>
              <a:buChar char="•"/>
              <a:defRPr>
                <a:solidFill>
                  <a:schemeClr val="dk2"/>
                </a:solidFill>
              </a:defRPr>
            </a:lvl5pPr>
            <a:lvl6pPr marL="2743200" lvl="5" indent="-342900" algn="l" rtl="0">
              <a:lnSpc>
                <a:spcPct val="90000"/>
              </a:lnSpc>
              <a:spcBef>
                <a:spcPts val="500"/>
              </a:spcBef>
              <a:spcAft>
                <a:spcPts val="0"/>
              </a:spcAft>
              <a:buClr>
                <a:schemeClr val="dk2"/>
              </a:buClr>
              <a:buSzPts val="1800"/>
              <a:buChar char="•"/>
              <a:defRPr>
                <a:solidFill>
                  <a:schemeClr val="dk2"/>
                </a:solidFill>
              </a:defRPr>
            </a:lvl6pPr>
            <a:lvl7pPr marL="3200400" lvl="6" indent="-342900" algn="l" rtl="0">
              <a:lnSpc>
                <a:spcPct val="90000"/>
              </a:lnSpc>
              <a:spcBef>
                <a:spcPts val="500"/>
              </a:spcBef>
              <a:spcAft>
                <a:spcPts val="0"/>
              </a:spcAft>
              <a:buClr>
                <a:schemeClr val="dk2"/>
              </a:buClr>
              <a:buSzPts val="1800"/>
              <a:buChar char="•"/>
              <a:defRPr>
                <a:solidFill>
                  <a:schemeClr val="dk2"/>
                </a:solidFill>
              </a:defRPr>
            </a:lvl7pPr>
            <a:lvl8pPr marL="3657600" lvl="7" indent="-342900" algn="l" rtl="0">
              <a:lnSpc>
                <a:spcPct val="90000"/>
              </a:lnSpc>
              <a:spcBef>
                <a:spcPts val="500"/>
              </a:spcBef>
              <a:spcAft>
                <a:spcPts val="0"/>
              </a:spcAft>
              <a:buClr>
                <a:schemeClr val="dk2"/>
              </a:buClr>
              <a:buSzPts val="1800"/>
              <a:buChar char="•"/>
              <a:defRPr>
                <a:solidFill>
                  <a:schemeClr val="dk2"/>
                </a:solidFill>
              </a:defRPr>
            </a:lvl8pPr>
            <a:lvl9pPr marL="4114800" lvl="8" indent="-342900" algn="l" rtl="0">
              <a:lnSpc>
                <a:spcPct val="90000"/>
              </a:lnSpc>
              <a:spcBef>
                <a:spcPts val="500"/>
              </a:spcBef>
              <a:spcAft>
                <a:spcPts val="0"/>
              </a:spcAft>
              <a:buClr>
                <a:schemeClr val="dk2"/>
              </a:buClr>
              <a:buSzPts val="1800"/>
              <a:buChar char="•"/>
              <a:defRPr>
                <a:solidFill>
                  <a:schemeClr val="dk2"/>
                </a:solidFill>
              </a:defRPr>
            </a:lvl9pPr>
          </a:lstStyle>
          <a:p>
            <a:endParaRPr/>
          </a:p>
        </p:txBody>
      </p:sp>
      <p:sp>
        <p:nvSpPr>
          <p:cNvPr id="291" name="Google Shape;291;p41"/>
          <p:cNvSpPr txBox="1">
            <a:spLocks noGrp="1"/>
          </p:cNvSpPr>
          <p:nvPr>
            <p:ph type="subTitle" idx="2"/>
          </p:nvPr>
        </p:nvSpPr>
        <p:spPr>
          <a:xfrm>
            <a:off x="500843" y="1257775"/>
            <a:ext cx="5343300" cy="626700"/>
          </a:xfrm>
          <a:prstGeom prst="rect">
            <a:avLst/>
          </a:prstGeom>
          <a:solidFill>
            <a:schemeClr val="accent3"/>
          </a:solidFill>
        </p:spPr>
        <p:txBody>
          <a:bodyPr spcFirstLastPara="1" wrap="square" lIns="182875" tIns="91425" rIns="91425" bIns="91425" anchor="ctr" anchorCtr="0">
            <a:noAutofit/>
          </a:bodyPr>
          <a:lstStyle>
            <a:lvl1pPr lvl="0" rtl="0">
              <a:spcBef>
                <a:spcPts val="1000"/>
              </a:spcBef>
              <a:spcAft>
                <a:spcPts val="0"/>
              </a:spcAft>
              <a:buClr>
                <a:schemeClr val="lt1"/>
              </a:buClr>
              <a:buSzPts val="2800"/>
              <a:buFont typeface="Roboto Condensed"/>
              <a:buNone/>
              <a:defRPr b="1">
                <a:solidFill>
                  <a:schemeClr val="lt1"/>
                </a:solidFill>
                <a:latin typeface="Roboto Condensed"/>
                <a:ea typeface="Roboto Condensed"/>
                <a:cs typeface="Roboto Condensed"/>
                <a:sym typeface="Roboto Condensed"/>
              </a:defRPr>
            </a:lvl1pPr>
            <a:lvl2pPr lvl="1" rtl="0">
              <a:spcBef>
                <a:spcPts val="500"/>
              </a:spcBef>
              <a:spcAft>
                <a:spcPts val="0"/>
              </a:spcAft>
              <a:buClr>
                <a:schemeClr val="lt1"/>
              </a:buClr>
              <a:buSzPts val="2800"/>
              <a:buNone/>
              <a:defRPr sz="2800">
                <a:solidFill>
                  <a:schemeClr val="lt1"/>
                </a:solidFill>
              </a:defRPr>
            </a:lvl2pPr>
            <a:lvl3pPr lvl="2" rtl="0">
              <a:spcBef>
                <a:spcPts val="500"/>
              </a:spcBef>
              <a:spcAft>
                <a:spcPts val="0"/>
              </a:spcAft>
              <a:buClr>
                <a:schemeClr val="lt1"/>
              </a:buClr>
              <a:buSzPts val="2800"/>
              <a:buNone/>
              <a:defRPr sz="2800">
                <a:solidFill>
                  <a:schemeClr val="lt1"/>
                </a:solidFill>
              </a:defRPr>
            </a:lvl3pPr>
            <a:lvl4pPr lvl="3" rtl="0">
              <a:spcBef>
                <a:spcPts val="500"/>
              </a:spcBef>
              <a:spcAft>
                <a:spcPts val="0"/>
              </a:spcAft>
              <a:buClr>
                <a:schemeClr val="lt1"/>
              </a:buClr>
              <a:buSzPts val="2800"/>
              <a:buNone/>
              <a:defRPr sz="2800">
                <a:solidFill>
                  <a:schemeClr val="lt1"/>
                </a:solidFill>
              </a:defRPr>
            </a:lvl4pPr>
            <a:lvl5pPr lvl="4" rtl="0">
              <a:spcBef>
                <a:spcPts val="500"/>
              </a:spcBef>
              <a:spcAft>
                <a:spcPts val="0"/>
              </a:spcAft>
              <a:buClr>
                <a:schemeClr val="lt1"/>
              </a:buClr>
              <a:buSzPts val="2800"/>
              <a:buNone/>
              <a:defRPr sz="2800">
                <a:solidFill>
                  <a:schemeClr val="lt1"/>
                </a:solidFill>
              </a:defRPr>
            </a:lvl5pPr>
            <a:lvl6pPr lvl="5" rtl="0">
              <a:spcBef>
                <a:spcPts val="500"/>
              </a:spcBef>
              <a:spcAft>
                <a:spcPts val="0"/>
              </a:spcAft>
              <a:buClr>
                <a:schemeClr val="lt1"/>
              </a:buClr>
              <a:buSzPts val="2800"/>
              <a:buNone/>
              <a:defRPr sz="2800">
                <a:solidFill>
                  <a:schemeClr val="lt1"/>
                </a:solidFill>
              </a:defRPr>
            </a:lvl6pPr>
            <a:lvl7pPr lvl="6" rtl="0">
              <a:spcBef>
                <a:spcPts val="500"/>
              </a:spcBef>
              <a:spcAft>
                <a:spcPts val="0"/>
              </a:spcAft>
              <a:buClr>
                <a:schemeClr val="lt1"/>
              </a:buClr>
              <a:buSzPts val="2800"/>
              <a:buNone/>
              <a:defRPr sz="2800">
                <a:solidFill>
                  <a:schemeClr val="lt1"/>
                </a:solidFill>
              </a:defRPr>
            </a:lvl7pPr>
            <a:lvl8pPr lvl="7" rtl="0">
              <a:spcBef>
                <a:spcPts val="500"/>
              </a:spcBef>
              <a:spcAft>
                <a:spcPts val="0"/>
              </a:spcAft>
              <a:buClr>
                <a:schemeClr val="lt1"/>
              </a:buClr>
              <a:buSzPts val="2800"/>
              <a:buNone/>
              <a:defRPr sz="2800">
                <a:solidFill>
                  <a:schemeClr val="lt1"/>
                </a:solidFill>
              </a:defRPr>
            </a:lvl8pPr>
            <a:lvl9pPr lvl="8" rtl="0">
              <a:spcBef>
                <a:spcPts val="500"/>
              </a:spcBef>
              <a:spcAft>
                <a:spcPts val="0"/>
              </a:spcAft>
              <a:buClr>
                <a:schemeClr val="lt1"/>
              </a:buClr>
              <a:buSzPts val="2800"/>
              <a:buNone/>
              <a:defRPr sz="2800">
                <a:solidFill>
                  <a:schemeClr val="lt1"/>
                </a:solidFill>
              </a:defRPr>
            </a:lvl9pPr>
          </a:lstStyle>
          <a:p>
            <a:endParaRPr/>
          </a:p>
        </p:txBody>
      </p:sp>
      <p:sp>
        <p:nvSpPr>
          <p:cNvPr id="292" name="Google Shape;292;p41"/>
          <p:cNvSpPr txBox="1">
            <a:spLocks noGrp="1"/>
          </p:cNvSpPr>
          <p:nvPr>
            <p:ph type="body" idx="3"/>
          </p:nvPr>
        </p:nvSpPr>
        <p:spPr>
          <a:xfrm>
            <a:off x="6308625" y="1884475"/>
            <a:ext cx="5343300" cy="4281600"/>
          </a:xfrm>
          <a:prstGeom prst="rect">
            <a:avLst/>
          </a:prstGeom>
          <a:solidFill>
            <a:schemeClr val="lt1"/>
          </a:solid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2"/>
              </a:buClr>
              <a:buSzPts val="1800"/>
              <a:buChar char="•"/>
              <a:defRPr>
                <a:solidFill>
                  <a:schemeClr val="dk2"/>
                </a:solidFill>
              </a:defRPr>
            </a:lvl1pPr>
            <a:lvl2pPr marL="914400" lvl="1" indent="-342900" algn="l" rtl="0">
              <a:lnSpc>
                <a:spcPct val="90000"/>
              </a:lnSpc>
              <a:spcBef>
                <a:spcPts val="500"/>
              </a:spcBef>
              <a:spcAft>
                <a:spcPts val="0"/>
              </a:spcAft>
              <a:buClr>
                <a:schemeClr val="dk2"/>
              </a:buClr>
              <a:buSzPts val="1800"/>
              <a:buChar char="•"/>
              <a:defRPr>
                <a:solidFill>
                  <a:schemeClr val="dk2"/>
                </a:solidFill>
              </a:defRPr>
            </a:lvl2pPr>
            <a:lvl3pPr marL="1371600" lvl="2" indent="-342900" algn="l" rtl="0">
              <a:lnSpc>
                <a:spcPct val="90000"/>
              </a:lnSpc>
              <a:spcBef>
                <a:spcPts val="500"/>
              </a:spcBef>
              <a:spcAft>
                <a:spcPts val="0"/>
              </a:spcAft>
              <a:buClr>
                <a:schemeClr val="dk2"/>
              </a:buClr>
              <a:buSzPts val="1800"/>
              <a:buChar char="•"/>
              <a:defRPr>
                <a:solidFill>
                  <a:schemeClr val="dk2"/>
                </a:solidFill>
              </a:defRPr>
            </a:lvl3pPr>
            <a:lvl4pPr marL="1828800" lvl="3" indent="-342900" algn="l" rtl="0">
              <a:lnSpc>
                <a:spcPct val="90000"/>
              </a:lnSpc>
              <a:spcBef>
                <a:spcPts val="500"/>
              </a:spcBef>
              <a:spcAft>
                <a:spcPts val="0"/>
              </a:spcAft>
              <a:buClr>
                <a:schemeClr val="dk2"/>
              </a:buClr>
              <a:buSzPts val="1800"/>
              <a:buChar char="•"/>
              <a:defRPr>
                <a:solidFill>
                  <a:schemeClr val="dk2"/>
                </a:solidFill>
              </a:defRPr>
            </a:lvl4pPr>
            <a:lvl5pPr marL="2286000" lvl="4" indent="-342900" algn="l" rtl="0">
              <a:lnSpc>
                <a:spcPct val="90000"/>
              </a:lnSpc>
              <a:spcBef>
                <a:spcPts val="500"/>
              </a:spcBef>
              <a:spcAft>
                <a:spcPts val="0"/>
              </a:spcAft>
              <a:buClr>
                <a:schemeClr val="dk2"/>
              </a:buClr>
              <a:buSzPts val="1800"/>
              <a:buChar char="•"/>
              <a:defRPr>
                <a:solidFill>
                  <a:schemeClr val="dk2"/>
                </a:solidFill>
              </a:defRPr>
            </a:lvl5pPr>
            <a:lvl6pPr marL="2743200" lvl="5" indent="-342900" algn="l" rtl="0">
              <a:lnSpc>
                <a:spcPct val="90000"/>
              </a:lnSpc>
              <a:spcBef>
                <a:spcPts val="500"/>
              </a:spcBef>
              <a:spcAft>
                <a:spcPts val="0"/>
              </a:spcAft>
              <a:buClr>
                <a:schemeClr val="dk2"/>
              </a:buClr>
              <a:buSzPts val="1800"/>
              <a:buChar char="•"/>
              <a:defRPr>
                <a:solidFill>
                  <a:schemeClr val="dk2"/>
                </a:solidFill>
              </a:defRPr>
            </a:lvl6pPr>
            <a:lvl7pPr marL="3200400" lvl="6" indent="-342900" algn="l" rtl="0">
              <a:lnSpc>
                <a:spcPct val="90000"/>
              </a:lnSpc>
              <a:spcBef>
                <a:spcPts val="500"/>
              </a:spcBef>
              <a:spcAft>
                <a:spcPts val="0"/>
              </a:spcAft>
              <a:buClr>
                <a:schemeClr val="dk2"/>
              </a:buClr>
              <a:buSzPts val="1800"/>
              <a:buChar char="•"/>
              <a:defRPr>
                <a:solidFill>
                  <a:schemeClr val="dk2"/>
                </a:solidFill>
              </a:defRPr>
            </a:lvl7pPr>
            <a:lvl8pPr marL="3657600" lvl="7" indent="-342900" algn="l" rtl="0">
              <a:lnSpc>
                <a:spcPct val="90000"/>
              </a:lnSpc>
              <a:spcBef>
                <a:spcPts val="500"/>
              </a:spcBef>
              <a:spcAft>
                <a:spcPts val="0"/>
              </a:spcAft>
              <a:buClr>
                <a:schemeClr val="dk2"/>
              </a:buClr>
              <a:buSzPts val="1800"/>
              <a:buChar char="•"/>
              <a:defRPr>
                <a:solidFill>
                  <a:schemeClr val="dk2"/>
                </a:solidFill>
              </a:defRPr>
            </a:lvl8pPr>
            <a:lvl9pPr marL="4114800" lvl="8" indent="-342900" algn="l" rtl="0">
              <a:lnSpc>
                <a:spcPct val="90000"/>
              </a:lnSpc>
              <a:spcBef>
                <a:spcPts val="500"/>
              </a:spcBef>
              <a:spcAft>
                <a:spcPts val="0"/>
              </a:spcAft>
              <a:buClr>
                <a:schemeClr val="dk2"/>
              </a:buClr>
              <a:buSzPts val="1800"/>
              <a:buChar char="•"/>
              <a:defRPr>
                <a:solidFill>
                  <a:schemeClr val="dk2"/>
                </a:solidFill>
              </a:defRPr>
            </a:lvl9pPr>
          </a:lstStyle>
          <a:p>
            <a:endParaRPr/>
          </a:p>
        </p:txBody>
      </p:sp>
      <p:sp>
        <p:nvSpPr>
          <p:cNvPr id="293" name="Google Shape;293;p41"/>
          <p:cNvSpPr txBox="1">
            <a:spLocks noGrp="1"/>
          </p:cNvSpPr>
          <p:nvPr>
            <p:ph type="subTitle" idx="4"/>
          </p:nvPr>
        </p:nvSpPr>
        <p:spPr>
          <a:xfrm>
            <a:off x="6308768" y="1257775"/>
            <a:ext cx="5343300" cy="626700"/>
          </a:xfrm>
          <a:prstGeom prst="rect">
            <a:avLst/>
          </a:prstGeom>
          <a:solidFill>
            <a:schemeClr val="accent3"/>
          </a:solidFill>
        </p:spPr>
        <p:txBody>
          <a:bodyPr spcFirstLastPara="1" wrap="square" lIns="182875" tIns="91425" rIns="91425" bIns="91425" anchor="ctr" anchorCtr="0">
            <a:noAutofit/>
          </a:bodyPr>
          <a:lstStyle>
            <a:lvl1pPr lvl="0" rtl="0">
              <a:spcBef>
                <a:spcPts val="1000"/>
              </a:spcBef>
              <a:spcAft>
                <a:spcPts val="0"/>
              </a:spcAft>
              <a:buClr>
                <a:schemeClr val="lt1"/>
              </a:buClr>
              <a:buSzPts val="2800"/>
              <a:buFont typeface="Roboto Condensed"/>
              <a:buNone/>
              <a:defRPr b="1">
                <a:solidFill>
                  <a:schemeClr val="lt1"/>
                </a:solidFill>
                <a:latin typeface="Roboto Condensed"/>
                <a:ea typeface="Roboto Condensed"/>
                <a:cs typeface="Roboto Condensed"/>
                <a:sym typeface="Roboto Condensed"/>
              </a:defRPr>
            </a:lvl1pPr>
            <a:lvl2pPr lvl="1" rtl="0">
              <a:spcBef>
                <a:spcPts val="500"/>
              </a:spcBef>
              <a:spcAft>
                <a:spcPts val="0"/>
              </a:spcAft>
              <a:buClr>
                <a:schemeClr val="lt1"/>
              </a:buClr>
              <a:buSzPts val="2800"/>
              <a:buNone/>
              <a:defRPr sz="2800">
                <a:solidFill>
                  <a:schemeClr val="lt1"/>
                </a:solidFill>
              </a:defRPr>
            </a:lvl2pPr>
            <a:lvl3pPr lvl="2" rtl="0">
              <a:spcBef>
                <a:spcPts val="500"/>
              </a:spcBef>
              <a:spcAft>
                <a:spcPts val="0"/>
              </a:spcAft>
              <a:buClr>
                <a:schemeClr val="lt1"/>
              </a:buClr>
              <a:buSzPts val="2800"/>
              <a:buNone/>
              <a:defRPr sz="2800">
                <a:solidFill>
                  <a:schemeClr val="lt1"/>
                </a:solidFill>
              </a:defRPr>
            </a:lvl3pPr>
            <a:lvl4pPr lvl="3" rtl="0">
              <a:spcBef>
                <a:spcPts val="500"/>
              </a:spcBef>
              <a:spcAft>
                <a:spcPts val="0"/>
              </a:spcAft>
              <a:buClr>
                <a:schemeClr val="lt1"/>
              </a:buClr>
              <a:buSzPts val="2800"/>
              <a:buNone/>
              <a:defRPr sz="2800">
                <a:solidFill>
                  <a:schemeClr val="lt1"/>
                </a:solidFill>
              </a:defRPr>
            </a:lvl4pPr>
            <a:lvl5pPr lvl="4" rtl="0">
              <a:spcBef>
                <a:spcPts val="500"/>
              </a:spcBef>
              <a:spcAft>
                <a:spcPts val="0"/>
              </a:spcAft>
              <a:buClr>
                <a:schemeClr val="lt1"/>
              </a:buClr>
              <a:buSzPts val="2800"/>
              <a:buNone/>
              <a:defRPr sz="2800">
                <a:solidFill>
                  <a:schemeClr val="lt1"/>
                </a:solidFill>
              </a:defRPr>
            </a:lvl5pPr>
            <a:lvl6pPr lvl="5" rtl="0">
              <a:spcBef>
                <a:spcPts val="500"/>
              </a:spcBef>
              <a:spcAft>
                <a:spcPts val="0"/>
              </a:spcAft>
              <a:buClr>
                <a:schemeClr val="lt1"/>
              </a:buClr>
              <a:buSzPts val="2800"/>
              <a:buNone/>
              <a:defRPr sz="2800">
                <a:solidFill>
                  <a:schemeClr val="lt1"/>
                </a:solidFill>
              </a:defRPr>
            </a:lvl6pPr>
            <a:lvl7pPr lvl="6" rtl="0">
              <a:spcBef>
                <a:spcPts val="500"/>
              </a:spcBef>
              <a:spcAft>
                <a:spcPts val="0"/>
              </a:spcAft>
              <a:buClr>
                <a:schemeClr val="lt1"/>
              </a:buClr>
              <a:buSzPts val="2800"/>
              <a:buNone/>
              <a:defRPr sz="2800">
                <a:solidFill>
                  <a:schemeClr val="lt1"/>
                </a:solidFill>
              </a:defRPr>
            </a:lvl7pPr>
            <a:lvl8pPr lvl="7" rtl="0">
              <a:spcBef>
                <a:spcPts val="500"/>
              </a:spcBef>
              <a:spcAft>
                <a:spcPts val="0"/>
              </a:spcAft>
              <a:buClr>
                <a:schemeClr val="lt1"/>
              </a:buClr>
              <a:buSzPts val="2800"/>
              <a:buNone/>
              <a:defRPr sz="2800">
                <a:solidFill>
                  <a:schemeClr val="lt1"/>
                </a:solidFill>
              </a:defRPr>
            </a:lvl8pPr>
            <a:lvl9pPr lvl="8" rtl="0">
              <a:spcBef>
                <a:spcPts val="500"/>
              </a:spcBef>
              <a:spcAft>
                <a:spcPts val="0"/>
              </a:spcAft>
              <a:buClr>
                <a:schemeClr val="lt1"/>
              </a:buClr>
              <a:buSzPts val="2800"/>
              <a:buNone/>
              <a:defRPr sz="2800">
                <a:solidFill>
                  <a:schemeClr val="lt1"/>
                </a:solidFill>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ustom Layout 1 4 1 1 1 1 1 1 1 1 1">
  <p:cSld name="CUSTOM_2_4_1_1_1_1_1_1_1_1_1">
    <p:bg>
      <p:bgPr>
        <a:solidFill>
          <a:schemeClr val="dk2"/>
        </a:solidFill>
        <a:effectLst/>
      </p:bgPr>
    </p:bg>
    <p:spTree>
      <p:nvGrpSpPr>
        <p:cNvPr id="1" name="Shape 294"/>
        <p:cNvGrpSpPr/>
        <p:nvPr/>
      </p:nvGrpSpPr>
      <p:grpSpPr>
        <a:xfrm>
          <a:off x="0" y="0"/>
          <a:ext cx="0" cy="0"/>
          <a:chOff x="0" y="0"/>
          <a:chExt cx="0" cy="0"/>
        </a:xfrm>
      </p:grpSpPr>
      <p:sp>
        <p:nvSpPr>
          <p:cNvPr id="295" name="Google Shape;295;p42"/>
          <p:cNvSpPr txBox="1">
            <a:spLocks noGrp="1"/>
          </p:cNvSpPr>
          <p:nvPr>
            <p:ph type="sldNum" idx="12"/>
          </p:nvPr>
        </p:nvSpPr>
        <p:spPr>
          <a:xfrm>
            <a:off x="0" y="6352900"/>
            <a:ext cx="500700" cy="525000"/>
          </a:xfrm>
          <a:prstGeom prst="rect">
            <a:avLst/>
          </a:prstGeom>
          <a:noFill/>
          <a:ln>
            <a:noFill/>
          </a:ln>
        </p:spPr>
        <p:txBody>
          <a:bodyPr spcFirstLastPara="1" wrap="square" lIns="91425" tIns="91425" rIns="91425" bIns="91425" anchor="ctr" anchorCtr="0">
            <a:noAutofit/>
          </a:bodyPr>
          <a:lstStyle>
            <a:lvl1pPr lvl="0" rtl="0">
              <a:buNone/>
              <a:defRPr b="1">
                <a:solidFill>
                  <a:schemeClr val="lt1"/>
                </a:solidFill>
              </a:defRPr>
            </a:lvl1pPr>
            <a:lvl2pPr lvl="1" rtl="0">
              <a:buNone/>
              <a:defRPr b="1">
                <a:solidFill>
                  <a:schemeClr val="lt1"/>
                </a:solidFill>
              </a:defRPr>
            </a:lvl2pPr>
            <a:lvl3pPr lvl="2" rtl="0">
              <a:buNone/>
              <a:defRPr b="1">
                <a:solidFill>
                  <a:schemeClr val="lt1"/>
                </a:solidFill>
              </a:defRPr>
            </a:lvl3pPr>
            <a:lvl4pPr lvl="3" rtl="0">
              <a:buNone/>
              <a:defRPr b="1">
                <a:solidFill>
                  <a:schemeClr val="lt1"/>
                </a:solidFill>
              </a:defRPr>
            </a:lvl4pPr>
            <a:lvl5pPr lvl="4" rtl="0">
              <a:buNone/>
              <a:defRPr b="1">
                <a:solidFill>
                  <a:schemeClr val="lt1"/>
                </a:solidFill>
              </a:defRPr>
            </a:lvl5pPr>
            <a:lvl6pPr lvl="5" rtl="0">
              <a:buNone/>
              <a:defRPr b="1">
                <a:solidFill>
                  <a:schemeClr val="lt1"/>
                </a:solidFill>
              </a:defRPr>
            </a:lvl6pPr>
            <a:lvl7pPr lvl="6" rtl="0">
              <a:buNone/>
              <a:defRPr b="1">
                <a:solidFill>
                  <a:schemeClr val="lt1"/>
                </a:solidFill>
              </a:defRPr>
            </a:lvl7pPr>
            <a:lvl8pPr lvl="7" rtl="0">
              <a:buNone/>
              <a:defRPr b="1">
                <a:solidFill>
                  <a:schemeClr val="lt1"/>
                </a:solidFill>
              </a:defRPr>
            </a:lvl8pPr>
            <a:lvl9pPr lvl="8" rtl="0">
              <a:buNone/>
              <a:defRPr b="1">
                <a:solidFill>
                  <a:schemeClr val="lt1"/>
                </a:solidFill>
              </a:defRPr>
            </a:lvl9pPr>
          </a:lstStyle>
          <a:p>
            <a:pPr marL="0" lvl="0" indent="0" algn="l" rtl="0">
              <a:spcBef>
                <a:spcPts val="0"/>
              </a:spcBef>
              <a:spcAft>
                <a:spcPts val="0"/>
              </a:spcAft>
              <a:buNone/>
            </a:pPr>
            <a:fld id="{00000000-1234-1234-1234-123412341234}" type="slidenum">
              <a:rPr lang="en-US"/>
              <a:t>‹#›</a:t>
            </a:fld>
            <a:endParaRPr/>
          </a:p>
        </p:txBody>
      </p:sp>
      <p:sp>
        <p:nvSpPr>
          <p:cNvPr id="296" name="Google Shape;296;p42"/>
          <p:cNvSpPr txBox="1">
            <a:spLocks noGrp="1"/>
          </p:cNvSpPr>
          <p:nvPr>
            <p:ph type="title"/>
          </p:nvPr>
        </p:nvSpPr>
        <p:spPr>
          <a:xfrm>
            <a:off x="360500" y="15875"/>
            <a:ext cx="11444100" cy="1325700"/>
          </a:xfrm>
          <a:prstGeom prst="rect">
            <a:avLst/>
          </a:prstGeom>
          <a:noFill/>
          <a:ln>
            <a:noFill/>
          </a:ln>
        </p:spPr>
        <p:txBody>
          <a:bodyPr spcFirstLastPara="1" wrap="square" lIns="91425" tIns="45700" rIns="91425" bIns="45700" anchor="ctr" anchorCtr="0">
            <a:noAutofit/>
          </a:bodyPr>
          <a:lstStyle>
            <a:lvl1pPr lvl="0" algn="ctr" rtl="0">
              <a:lnSpc>
                <a:spcPct val="90000"/>
              </a:lnSpc>
              <a:spcBef>
                <a:spcPts val="0"/>
              </a:spcBef>
              <a:spcAft>
                <a:spcPts val="0"/>
              </a:spcAft>
              <a:buClr>
                <a:schemeClr val="lt1"/>
              </a:buClr>
              <a:buSzPts val="1400"/>
              <a:buFont typeface="Roboto Black"/>
              <a:buNone/>
              <a:defRPr sz="4000" b="0">
                <a:solidFill>
                  <a:schemeClr val="lt1"/>
                </a:solidFill>
                <a:latin typeface="Roboto Black"/>
                <a:ea typeface="Roboto Black"/>
                <a:cs typeface="Roboto Black"/>
                <a:sym typeface="Roboto Black"/>
              </a:defRPr>
            </a:lvl1pPr>
            <a:lvl2pPr lvl="1"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2pPr>
            <a:lvl3pPr lvl="2"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3pPr>
            <a:lvl4pPr lvl="3"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4pPr>
            <a:lvl5pPr lvl="4"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5pPr>
            <a:lvl6pPr lvl="5"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6pPr>
            <a:lvl7pPr lvl="6"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7pPr>
            <a:lvl8pPr lvl="7"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8pPr>
            <a:lvl9pPr lvl="8"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9pPr>
          </a:lstStyle>
          <a:p>
            <a:endParaRPr/>
          </a:p>
        </p:txBody>
      </p:sp>
      <p:sp>
        <p:nvSpPr>
          <p:cNvPr id="297" name="Google Shape;297;p42"/>
          <p:cNvSpPr txBox="1">
            <a:spLocks noGrp="1"/>
          </p:cNvSpPr>
          <p:nvPr>
            <p:ph type="body" idx="1"/>
          </p:nvPr>
        </p:nvSpPr>
        <p:spPr>
          <a:xfrm>
            <a:off x="500700" y="1884475"/>
            <a:ext cx="5343300" cy="4281600"/>
          </a:xfrm>
          <a:prstGeom prst="rect">
            <a:avLst/>
          </a:prstGeom>
          <a:solidFill>
            <a:schemeClr val="lt1"/>
          </a:solid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2"/>
              </a:buClr>
              <a:buSzPts val="1800"/>
              <a:buChar char="•"/>
              <a:defRPr>
                <a:solidFill>
                  <a:schemeClr val="dk2"/>
                </a:solidFill>
              </a:defRPr>
            </a:lvl1pPr>
            <a:lvl2pPr marL="914400" lvl="1" indent="-342900" algn="l" rtl="0">
              <a:lnSpc>
                <a:spcPct val="90000"/>
              </a:lnSpc>
              <a:spcBef>
                <a:spcPts val="500"/>
              </a:spcBef>
              <a:spcAft>
                <a:spcPts val="0"/>
              </a:spcAft>
              <a:buClr>
                <a:schemeClr val="dk2"/>
              </a:buClr>
              <a:buSzPts val="1800"/>
              <a:buChar char="•"/>
              <a:defRPr>
                <a:solidFill>
                  <a:schemeClr val="dk2"/>
                </a:solidFill>
              </a:defRPr>
            </a:lvl2pPr>
            <a:lvl3pPr marL="1371600" lvl="2" indent="-342900" algn="l" rtl="0">
              <a:lnSpc>
                <a:spcPct val="90000"/>
              </a:lnSpc>
              <a:spcBef>
                <a:spcPts val="500"/>
              </a:spcBef>
              <a:spcAft>
                <a:spcPts val="0"/>
              </a:spcAft>
              <a:buClr>
                <a:schemeClr val="dk2"/>
              </a:buClr>
              <a:buSzPts val="1800"/>
              <a:buChar char="•"/>
              <a:defRPr>
                <a:solidFill>
                  <a:schemeClr val="dk2"/>
                </a:solidFill>
              </a:defRPr>
            </a:lvl3pPr>
            <a:lvl4pPr marL="1828800" lvl="3" indent="-342900" algn="l" rtl="0">
              <a:lnSpc>
                <a:spcPct val="90000"/>
              </a:lnSpc>
              <a:spcBef>
                <a:spcPts val="500"/>
              </a:spcBef>
              <a:spcAft>
                <a:spcPts val="0"/>
              </a:spcAft>
              <a:buClr>
                <a:schemeClr val="dk2"/>
              </a:buClr>
              <a:buSzPts val="1800"/>
              <a:buChar char="•"/>
              <a:defRPr>
                <a:solidFill>
                  <a:schemeClr val="dk2"/>
                </a:solidFill>
              </a:defRPr>
            </a:lvl4pPr>
            <a:lvl5pPr marL="2286000" lvl="4" indent="-342900" algn="l" rtl="0">
              <a:lnSpc>
                <a:spcPct val="90000"/>
              </a:lnSpc>
              <a:spcBef>
                <a:spcPts val="500"/>
              </a:spcBef>
              <a:spcAft>
                <a:spcPts val="0"/>
              </a:spcAft>
              <a:buClr>
                <a:schemeClr val="dk2"/>
              </a:buClr>
              <a:buSzPts val="1800"/>
              <a:buChar char="•"/>
              <a:defRPr>
                <a:solidFill>
                  <a:schemeClr val="dk2"/>
                </a:solidFill>
              </a:defRPr>
            </a:lvl5pPr>
            <a:lvl6pPr marL="2743200" lvl="5" indent="-342900" algn="l" rtl="0">
              <a:lnSpc>
                <a:spcPct val="90000"/>
              </a:lnSpc>
              <a:spcBef>
                <a:spcPts val="500"/>
              </a:spcBef>
              <a:spcAft>
                <a:spcPts val="0"/>
              </a:spcAft>
              <a:buClr>
                <a:schemeClr val="dk2"/>
              </a:buClr>
              <a:buSzPts val="1800"/>
              <a:buChar char="•"/>
              <a:defRPr>
                <a:solidFill>
                  <a:schemeClr val="dk2"/>
                </a:solidFill>
              </a:defRPr>
            </a:lvl6pPr>
            <a:lvl7pPr marL="3200400" lvl="6" indent="-342900" algn="l" rtl="0">
              <a:lnSpc>
                <a:spcPct val="90000"/>
              </a:lnSpc>
              <a:spcBef>
                <a:spcPts val="500"/>
              </a:spcBef>
              <a:spcAft>
                <a:spcPts val="0"/>
              </a:spcAft>
              <a:buClr>
                <a:schemeClr val="dk2"/>
              </a:buClr>
              <a:buSzPts val="1800"/>
              <a:buChar char="•"/>
              <a:defRPr>
                <a:solidFill>
                  <a:schemeClr val="dk2"/>
                </a:solidFill>
              </a:defRPr>
            </a:lvl7pPr>
            <a:lvl8pPr marL="3657600" lvl="7" indent="-342900" algn="l" rtl="0">
              <a:lnSpc>
                <a:spcPct val="90000"/>
              </a:lnSpc>
              <a:spcBef>
                <a:spcPts val="500"/>
              </a:spcBef>
              <a:spcAft>
                <a:spcPts val="0"/>
              </a:spcAft>
              <a:buClr>
                <a:schemeClr val="dk2"/>
              </a:buClr>
              <a:buSzPts val="1800"/>
              <a:buChar char="•"/>
              <a:defRPr>
                <a:solidFill>
                  <a:schemeClr val="dk2"/>
                </a:solidFill>
              </a:defRPr>
            </a:lvl8pPr>
            <a:lvl9pPr marL="4114800" lvl="8" indent="-342900" algn="l" rtl="0">
              <a:lnSpc>
                <a:spcPct val="90000"/>
              </a:lnSpc>
              <a:spcBef>
                <a:spcPts val="500"/>
              </a:spcBef>
              <a:spcAft>
                <a:spcPts val="0"/>
              </a:spcAft>
              <a:buClr>
                <a:schemeClr val="dk2"/>
              </a:buClr>
              <a:buSzPts val="1800"/>
              <a:buChar char="•"/>
              <a:defRPr>
                <a:solidFill>
                  <a:schemeClr val="dk2"/>
                </a:solidFill>
              </a:defRPr>
            </a:lvl9pPr>
          </a:lstStyle>
          <a:p>
            <a:endParaRPr/>
          </a:p>
        </p:txBody>
      </p:sp>
      <p:sp>
        <p:nvSpPr>
          <p:cNvPr id="298" name="Google Shape;298;p42"/>
          <p:cNvSpPr txBox="1">
            <a:spLocks noGrp="1"/>
          </p:cNvSpPr>
          <p:nvPr>
            <p:ph type="subTitle" idx="2"/>
          </p:nvPr>
        </p:nvSpPr>
        <p:spPr>
          <a:xfrm>
            <a:off x="500843" y="1257775"/>
            <a:ext cx="5343300" cy="626700"/>
          </a:xfrm>
          <a:prstGeom prst="rect">
            <a:avLst/>
          </a:prstGeom>
          <a:solidFill>
            <a:schemeClr val="accent3"/>
          </a:solidFill>
        </p:spPr>
        <p:txBody>
          <a:bodyPr spcFirstLastPara="1" wrap="square" lIns="182875" tIns="91425" rIns="91425" bIns="91425" anchor="ctr" anchorCtr="0">
            <a:noAutofit/>
          </a:bodyPr>
          <a:lstStyle>
            <a:lvl1pPr lvl="0" rtl="0">
              <a:spcBef>
                <a:spcPts val="1000"/>
              </a:spcBef>
              <a:spcAft>
                <a:spcPts val="0"/>
              </a:spcAft>
              <a:buClr>
                <a:schemeClr val="lt1"/>
              </a:buClr>
              <a:buSzPts val="2800"/>
              <a:buFont typeface="Roboto Condensed"/>
              <a:buNone/>
              <a:defRPr b="1">
                <a:solidFill>
                  <a:schemeClr val="lt1"/>
                </a:solidFill>
                <a:latin typeface="Roboto Condensed"/>
                <a:ea typeface="Roboto Condensed"/>
                <a:cs typeface="Roboto Condensed"/>
                <a:sym typeface="Roboto Condensed"/>
              </a:defRPr>
            </a:lvl1pPr>
            <a:lvl2pPr lvl="1" rtl="0">
              <a:spcBef>
                <a:spcPts val="500"/>
              </a:spcBef>
              <a:spcAft>
                <a:spcPts val="0"/>
              </a:spcAft>
              <a:buClr>
                <a:schemeClr val="lt1"/>
              </a:buClr>
              <a:buSzPts val="2800"/>
              <a:buNone/>
              <a:defRPr sz="2800">
                <a:solidFill>
                  <a:schemeClr val="lt1"/>
                </a:solidFill>
              </a:defRPr>
            </a:lvl2pPr>
            <a:lvl3pPr lvl="2" rtl="0">
              <a:spcBef>
                <a:spcPts val="500"/>
              </a:spcBef>
              <a:spcAft>
                <a:spcPts val="0"/>
              </a:spcAft>
              <a:buClr>
                <a:schemeClr val="lt1"/>
              </a:buClr>
              <a:buSzPts val="2800"/>
              <a:buNone/>
              <a:defRPr sz="2800">
                <a:solidFill>
                  <a:schemeClr val="lt1"/>
                </a:solidFill>
              </a:defRPr>
            </a:lvl3pPr>
            <a:lvl4pPr lvl="3" rtl="0">
              <a:spcBef>
                <a:spcPts val="500"/>
              </a:spcBef>
              <a:spcAft>
                <a:spcPts val="0"/>
              </a:spcAft>
              <a:buClr>
                <a:schemeClr val="lt1"/>
              </a:buClr>
              <a:buSzPts val="2800"/>
              <a:buNone/>
              <a:defRPr sz="2800">
                <a:solidFill>
                  <a:schemeClr val="lt1"/>
                </a:solidFill>
              </a:defRPr>
            </a:lvl4pPr>
            <a:lvl5pPr lvl="4" rtl="0">
              <a:spcBef>
                <a:spcPts val="500"/>
              </a:spcBef>
              <a:spcAft>
                <a:spcPts val="0"/>
              </a:spcAft>
              <a:buClr>
                <a:schemeClr val="lt1"/>
              </a:buClr>
              <a:buSzPts val="2800"/>
              <a:buNone/>
              <a:defRPr sz="2800">
                <a:solidFill>
                  <a:schemeClr val="lt1"/>
                </a:solidFill>
              </a:defRPr>
            </a:lvl5pPr>
            <a:lvl6pPr lvl="5" rtl="0">
              <a:spcBef>
                <a:spcPts val="500"/>
              </a:spcBef>
              <a:spcAft>
                <a:spcPts val="0"/>
              </a:spcAft>
              <a:buClr>
                <a:schemeClr val="lt1"/>
              </a:buClr>
              <a:buSzPts val="2800"/>
              <a:buNone/>
              <a:defRPr sz="2800">
                <a:solidFill>
                  <a:schemeClr val="lt1"/>
                </a:solidFill>
              </a:defRPr>
            </a:lvl6pPr>
            <a:lvl7pPr lvl="6" rtl="0">
              <a:spcBef>
                <a:spcPts val="500"/>
              </a:spcBef>
              <a:spcAft>
                <a:spcPts val="0"/>
              </a:spcAft>
              <a:buClr>
                <a:schemeClr val="lt1"/>
              </a:buClr>
              <a:buSzPts val="2800"/>
              <a:buNone/>
              <a:defRPr sz="2800">
                <a:solidFill>
                  <a:schemeClr val="lt1"/>
                </a:solidFill>
              </a:defRPr>
            </a:lvl7pPr>
            <a:lvl8pPr lvl="7" rtl="0">
              <a:spcBef>
                <a:spcPts val="500"/>
              </a:spcBef>
              <a:spcAft>
                <a:spcPts val="0"/>
              </a:spcAft>
              <a:buClr>
                <a:schemeClr val="lt1"/>
              </a:buClr>
              <a:buSzPts val="2800"/>
              <a:buNone/>
              <a:defRPr sz="2800">
                <a:solidFill>
                  <a:schemeClr val="lt1"/>
                </a:solidFill>
              </a:defRPr>
            </a:lvl8pPr>
            <a:lvl9pPr lvl="8" rtl="0">
              <a:spcBef>
                <a:spcPts val="500"/>
              </a:spcBef>
              <a:spcAft>
                <a:spcPts val="0"/>
              </a:spcAft>
              <a:buClr>
                <a:schemeClr val="lt1"/>
              </a:buClr>
              <a:buSzPts val="2800"/>
              <a:buNone/>
              <a:defRPr sz="2800">
                <a:solidFill>
                  <a:schemeClr val="lt1"/>
                </a:solidFill>
              </a:defRPr>
            </a:lvl9pPr>
          </a:lstStyle>
          <a:p>
            <a:endParaRPr/>
          </a:p>
        </p:txBody>
      </p:sp>
      <p:sp>
        <p:nvSpPr>
          <p:cNvPr id="299" name="Google Shape;299;p42"/>
          <p:cNvSpPr txBox="1">
            <a:spLocks noGrp="1"/>
          </p:cNvSpPr>
          <p:nvPr>
            <p:ph type="body" idx="3"/>
          </p:nvPr>
        </p:nvSpPr>
        <p:spPr>
          <a:xfrm>
            <a:off x="6308625" y="1884475"/>
            <a:ext cx="5343300" cy="4281600"/>
          </a:xfrm>
          <a:prstGeom prst="rect">
            <a:avLst/>
          </a:prstGeom>
          <a:solidFill>
            <a:schemeClr val="lt1"/>
          </a:solid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2"/>
              </a:buClr>
              <a:buSzPts val="1800"/>
              <a:buChar char="•"/>
              <a:defRPr>
                <a:solidFill>
                  <a:schemeClr val="dk2"/>
                </a:solidFill>
              </a:defRPr>
            </a:lvl1pPr>
            <a:lvl2pPr marL="914400" lvl="1" indent="-342900" algn="l" rtl="0">
              <a:lnSpc>
                <a:spcPct val="90000"/>
              </a:lnSpc>
              <a:spcBef>
                <a:spcPts val="500"/>
              </a:spcBef>
              <a:spcAft>
                <a:spcPts val="0"/>
              </a:spcAft>
              <a:buClr>
                <a:schemeClr val="dk2"/>
              </a:buClr>
              <a:buSzPts val="1800"/>
              <a:buChar char="•"/>
              <a:defRPr>
                <a:solidFill>
                  <a:schemeClr val="dk2"/>
                </a:solidFill>
              </a:defRPr>
            </a:lvl2pPr>
            <a:lvl3pPr marL="1371600" lvl="2" indent="-342900" algn="l" rtl="0">
              <a:lnSpc>
                <a:spcPct val="90000"/>
              </a:lnSpc>
              <a:spcBef>
                <a:spcPts val="500"/>
              </a:spcBef>
              <a:spcAft>
                <a:spcPts val="0"/>
              </a:spcAft>
              <a:buClr>
                <a:schemeClr val="dk2"/>
              </a:buClr>
              <a:buSzPts val="1800"/>
              <a:buChar char="•"/>
              <a:defRPr>
                <a:solidFill>
                  <a:schemeClr val="dk2"/>
                </a:solidFill>
              </a:defRPr>
            </a:lvl3pPr>
            <a:lvl4pPr marL="1828800" lvl="3" indent="-342900" algn="l" rtl="0">
              <a:lnSpc>
                <a:spcPct val="90000"/>
              </a:lnSpc>
              <a:spcBef>
                <a:spcPts val="500"/>
              </a:spcBef>
              <a:spcAft>
                <a:spcPts val="0"/>
              </a:spcAft>
              <a:buClr>
                <a:schemeClr val="dk2"/>
              </a:buClr>
              <a:buSzPts val="1800"/>
              <a:buChar char="•"/>
              <a:defRPr>
                <a:solidFill>
                  <a:schemeClr val="dk2"/>
                </a:solidFill>
              </a:defRPr>
            </a:lvl4pPr>
            <a:lvl5pPr marL="2286000" lvl="4" indent="-342900" algn="l" rtl="0">
              <a:lnSpc>
                <a:spcPct val="90000"/>
              </a:lnSpc>
              <a:spcBef>
                <a:spcPts val="500"/>
              </a:spcBef>
              <a:spcAft>
                <a:spcPts val="0"/>
              </a:spcAft>
              <a:buClr>
                <a:schemeClr val="dk2"/>
              </a:buClr>
              <a:buSzPts val="1800"/>
              <a:buChar char="•"/>
              <a:defRPr>
                <a:solidFill>
                  <a:schemeClr val="dk2"/>
                </a:solidFill>
              </a:defRPr>
            </a:lvl5pPr>
            <a:lvl6pPr marL="2743200" lvl="5" indent="-342900" algn="l" rtl="0">
              <a:lnSpc>
                <a:spcPct val="90000"/>
              </a:lnSpc>
              <a:spcBef>
                <a:spcPts val="500"/>
              </a:spcBef>
              <a:spcAft>
                <a:spcPts val="0"/>
              </a:spcAft>
              <a:buClr>
                <a:schemeClr val="dk2"/>
              </a:buClr>
              <a:buSzPts val="1800"/>
              <a:buChar char="•"/>
              <a:defRPr>
                <a:solidFill>
                  <a:schemeClr val="dk2"/>
                </a:solidFill>
              </a:defRPr>
            </a:lvl6pPr>
            <a:lvl7pPr marL="3200400" lvl="6" indent="-342900" algn="l" rtl="0">
              <a:lnSpc>
                <a:spcPct val="90000"/>
              </a:lnSpc>
              <a:spcBef>
                <a:spcPts val="500"/>
              </a:spcBef>
              <a:spcAft>
                <a:spcPts val="0"/>
              </a:spcAft>
              <a:buClr>
                <a:schemeClr val="dk2"/>
              </a:buClr>
              <a:buSzPts val="1800"/>
              <a:buChar char="•"/>
              <a:defRPr>
                <a:solidFill>
                  <a:schemeClr val="dk2"/>
                </a:solidFill>
              </a:defRPr>
            </a:lvl7pPr>
            <a:lvl8pPr marL="3657600" lvl="7" indent="-342900" algn="l" rtl="0">
              <a:lnSpc>
                <a:spcPct val="90000"/>
              </a:lnSpc>
              <a:spcBef>
                <a:spcPts val="500"/>
              </a:spcBef>
              <a:spcAft>
                <a:spcPts val="0"/>
              </a:spcAft>
              <a:buClr>
                <a:schemeClr val="dk2"/>
              </a:buClr>
              <a:buSzPts val="1800"/>
              <a:buChar char="•"/>
              <a:defRPr>
                <a:solidFill>
                  <a:schemeClr val="dk2"/>
                </a:solidFill>
              </a:defRPr>
            </a:lvl8pPr>
            <a:lvl9pPr marL="4114800" lvl="8" indent="-342900" algn="l" rtl="0">
              <a:lnSpc>
                <a:spcPct val="90000"/>
              </a:lnSpc>
              <a:spcBef>
                <a:spcPts val="500"/>
              </a:spcBef>
              <a:spcAft>
                <a:spcPts val="0"/>
              </a:spcAft>
              <a:buClr>
                <a:schemeClr val="dk2"/>
              </a:buClr>
              <a:buSzPts val="1800"/>
              <a:buChar char="•"/>
              <a:defRPr>
                <a:solidFill>
                  <a:schemeClr val="dk2"/>
                </a:solidFill>
              </a:defRPr>
            </a:lvl9pPr>
          </a:lstStyle>
          <a:p>
            <a:endParaRPr/>
          </a:p>
        </p:txBody>
      </p:sp>
      <p:sp>
        <p:nvSpPr>
          <p:cNvPr id="300" name="Google Shape;300;p42"/>
          <p:cNvSpPr txBox="1">
            <a:spLocks noGrp="1"/>
          </p:cNvSpPr>
          <p:nvPr>
            <p:ph type="subTitle" idx="4"/>
          </p:nvPr>
        </p:nvSpPr>
        <p:spPr>
          <a:xfrm>
            <a:off x="6308768" y="1257775"/>
            <a:ext cx="5343300" cy="626700"/>
          </a:xfrm>
          <a:prstGeom prst="rect">
            <a:avLst/>
          </a:prstGeom>
          <a:solidFill>
            <a:schemeClr val="accent3"/>
          </a:solidFill>
        </p:spPr>
        <p:txBody>
          <a:bodyPr spcFirstLastPara="1" wrap="square" lIns="182875" tIns="91425" rIns="91425" bIns="91425" anchor="ctr" anchorCtr="0">
            <a:noAutofit/>
          </a:bodyPr>
          <a:lstStyle>
            <a:lvl1pPr lvl="0" rtl="0">
              <a:spcBef>
                <a:spcPts val="1000"/>
              </a:spcBef>
              <a:spcAft>
                <a:spcPts val="0"/>
              </a:spcAft>
              <a:buClr>
                <a:schemeClr val="lt1"/>
              </a:buClr>
              <a:buSzPts val="2800"/>
              <a:buFont typeface="Roboto Condensed"/>
              <a:buNone/>
              <a:defRPr b="1">
                <a:solidFill>
                  <a:schemeClr val="lt1"/>
                </a:solidFill>
                <a:latin typeface="Roboto Condensed"/>
                <a:ea typeface="Roboto Condensed"/>
                <a:cs typeface="Roboto Condensed"/>
                <a:sym typeface="Roboto Condensed"/>
              </a:defRPr>
            </a:lvl1pPr>
            <a:lvl2pPr lvl="1" rtl="0">
              <a:spcBef>
                <a:spcPts val="500"/>
              </a:spcBef>
              <a:spcAft>
                <a:spcPts val="0"/>
              </a:spcAft>
              <a:buClr>
                <a:schemeClr val="lt1"/>
              </a:buClr>
              <a:buSzPts val="2800"/>
              <a:buNone/>
              <a:defRPr sz="2800">
                <a:solidFill>
                  <a:schemeClr val="lt1"/>
                </a:solidFill>
              </a:defRPr>
            </a:lvl2pPr>
            <a:lvl3pPr lvl="2" rtl="0">
              <a:spcBef>
                <a:spcPts val="500"/>
              </a:spcBef>
              <a:spcAft>
                <a:spcPts val="0"/>
              </a:spcAft>
              <a:buClr>
                <a:schemeClr val="lt1"/>
              </a:buClr>
              <a:buSzPts val="2800"/>
              <a:buNone/>
              <a:defRPr sz="2800">
                <a:solidFill>
                  <a:schemeClr val="lt1"/>
                </a:solidFill>
              </a:defRPr>
            </a:lvl3pPr>
            <a:lvl4pPr lvl="3" rtl="0">
              <a:spcBef>
                <a:spcPts val="500"/>
              </a:spcBef>
              <a:spcAft>
                <a:spcPts val="0"/>
              </a:spcAft>
              <a:buClr>
                <a:schemeClr val="lt1"/>
              </a:buClr>
              <a:buSzPts val="2800"/>
              <a:buNone/>
              <a:defRPr sz="2800">
                <a:solidFill>
                  <a:schemeClr val="lt1"/>
                </a:solidFill>
              </a:defRPr>
            </a:lvl4pPr>
            <a:lvl5pPr lvl="4" rtl="0">
              <a:spcBef>
                <a:spcPts val="500"/>
              </a:spcBef>
              <a:spcAft>
                <a:spcPts val="0"/>
              </a:spcAft>
              <a:buClr>
                <a:schemeClr val="lt1"/>
              </a:buClr>
              <a:buSzPts val="2800"/>
              <a:buNone/>
              <a:defRPr sz="2800">
                <a:solidFill>
                  <a:schemeClr val="lt1"/>
                </a:solidFill>
              </a:defRPr>
            </a:lvl5pPr>
            <a:lvl6pPr lvl="5" rtl="0">
              <a:spcBef>
                <a:spcPts val="500"/>
              </a:spcBef>
              <a:spcAft>
                <a:spcPts val="0"/>
              </a:spcAft>
              <a:buClr>
                <a:schemeClr val="lt1"/>
              </a:buClr>
              <a:buSzPts val="2800"/>
              <a:buNone/>
              <a:defRPr sz="2800">
                <a:solidFill>
                  <a:schemeClr val="lt1"/>
                </a:solidFill>
              </a:defRPr>
            </a:lvl6pPr>
            <a:lvl7pPr lvl="6" rtl="0">
              <a:spcBef>
                <a:spcPts val="500"/>
              </a:spcBef>
              <a:spcAft>
                <a:spcPts val="0"/>
              </a:spcAft>
              <a:buClr>
                <a:schemeClr val="lt1"/>
              </a:buClr>
              <a:buSzPts val="2800"/>
              <a:buNone/>
              <a:defRPr sz="2800">
                <a:solidFill>
                  <a:schemeClr val="lt1"/>
                </a:solidFill>
              </a:defRPr>
            </a:lvl7pPr>
            <a:lvl8pPr lvl="7" rtl="0">
              <a:spcBef>
                <a:spcPts val="500"/>
              </a:spcBef>
              <a:spcAft>
                <a:spcPts val="0"/>
              </a:spcAft>
              <a:buClr>
                <a:schemeClr val="lt1"/>
              </a:buClr>
              <a:buSzPts val="2800"/>
              <a:buNone/>
              <a:defRPr sz="2800">
                <a:solidFill>
                  <a:schemeClr val="lt1"/>
                </a:solidFill>
              </a:defRPr>
            </a:lvl8pPr>
            <a:lvl9pPr lvl="8" rtl="0">
              <a:spcBef>
                <a:spcPts val="500"/>
              </a:spcBef>
              <a:spcAft>
                <a:spcPts val="0"/>
              </a:spcAft>
              <a:buClr>
                <a:schemeClr val="lt1"/>
              </a:buClr>
              <a:buSzPts val="2800"/>
              <a:buNone/>
              <a:defRPr sz="2800">
                <a:solidFill>
                  <a:schemeClr val="lt1"/>
                </a:solidFill>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ustom Layout 1 3">
  <p:cSld name="CUSTOM_2_3">
    <p:bg>
      <p:bgPr>
        <a:solidFill>
          <a:schemeClr val="dk2"/>
        </a:solidFill>
        <a:effectLst/>
      </p:bgPr>
    </p:bg>
    <p:spTree>
      <p:nvGrpSpPr>
        <p:cNvPr id="1" name="Shape 301"/>
        <p:cNvGrpSpPr/>
        <p:nvPr/>
      </p:nvGrpSpPr>
      <p:grpSpPr>
        <a:xfrm>
          <a:off x="0" y="0"/>
          <a:ext cx="0" cy="0"/>
          <a:chOff x="0" y="0"/>
          <a:chExt cx="0" cy="0"/>
        </a:xfrm>
      </p:grpSpPr>
      <p:sp>
        <p:nvSpPr>
          <p:cNvPr id="302" name="Google Shape;302;p43"/>
          <p:cNvSpPr txBox="1">
            <a:spLocks noGrp="1"/>
          </p:cNvSpPr>
          <p:nvPr>
            <p:ph type="title"/>
          </p:nvPr>
        </p:nvSpPr>
        <p:spPr>
          <a:xfrm>
            <a:off x="360500" y="15875"/>
            <a:ext cx="73995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accent2"/>
              </a:buClr>
              <a:buSzPts val="1400"/>
              <a:buFont typeface="Roboto Black"/>
              <a:buNone/>
              <a:defRPr sz="4000" b="0">
                <a:solidFill>
                  <a:schemeClr val="accent2"/>
                </a:solidFill>
                <a:latin typeface="Roboto Black"/>
                <a:ea typeface="Roboto Black"/>
                <a:cs typeface="Roboto Black"/>
                <a:sym typeface="Roboto Black"/>
              </a:defRPr>
            </a:lvl1pPr>
            <a:lvl2pPr lvl="1"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2pPr>
            <a:lvl3pPr lvl="2"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3pPr>
            <a:lvl4pPr lvl="3"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4pPr>
            <a:lvl5pPr lvl="4"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5pPr>
            <a:lvl6pPr lvl="5"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6pPr>
            <a:lvl7pPr lvl="6"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7pPr>
            <a:lvl8pPr lvl="7"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8pPr>
            <a:lvl9pPr lvl="8"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9pPr>
          </a:lstStyle>
          <a:p>
            <a:endParaRPr/>
          </a:p>
        </p:txBody>
      </p:sp>
      <p:sp>
        <p:nvSpPr>
          <p:cNvPr id="303" name="Google Shape;303;p43"/>
          <p:cNvSpPr txBox="1">
            <a:spLocks noGrp="1"/>
          </p:cNvSpPr>
          <p:nvPr>
            <p:ph type="body" idx="1"/>
          </p:nvPr>
        </p:nvSpPr>
        <p:spPr>
          <a:xfrm>
            <a:off x="360500" y="1341575"/>
            <a:ext cx="7215600" cy="48354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lt1"/>
              </a:buClr>
              <a:buSzPts val="1800"/>
              <a:buChar char="•"/>
              <a:defRPr>
                <a:solidFill>
                  <a:schemeClr val="lt1"/>
                </a:solidFill>
              </a:defRPr>
            </a:lvl1pPr>
            <a:lvl2pPr marL="914400" lvl="1" indent="-342900" algn="l" rtl="0">
              <a:lnSpc>
                <a:spcPct val="90000"/>
              </a:lnSpc>
              <a:spcBef>
                <a:spcPts val="500"/>
              </a:spcBef>
              <a:spcAft>
                <a:spcPts val="0"/>
              </a:spcAft>
              <a:buClr>
                <a:schemeClr val="lt1"/>
              </a:buClr>
              <a:buSzPts val="1800"/>
              <a:buChar char="•"/>
              <a:defRPr>
                <a:solidFill>
                  <a:schemeClr val="lt1"/>
                </a:solidFill>
              </a:defRPr>
            </a:lvl2pPr>
            <a:lvl3pPr marL="1371600" lvl="2" indent="-342900" algn="l" rtl="0">
              <a:lnSpc>
                <a:spcPct val="90000"/>
              </a:lnSpc>
              <a:spcBef>
                <a:spcPts val="500"/>
              </a:spcBef>
              <a:spcAft>
                <a:spcPts val="0"/>
              </a:spcAft>
              <a:buClr>
                <a:schemeClr val="lt1"/>
              </a:buClr>
              <a:buSzPts val="1800"/>
              <a:buChar char="•"/>
              <a:defRPr>
                <a:solidFill>
                  <a:schemeClr val="lt1"/>
                </a:solidFill>
              </a:defRPr>
            </a:lvl3pPr>
            <a:lvl4pPr marL="1828800" lvl="3" indent="-342900" algn="l" rtl="0">
              <a:lnSpc>
                <a:spcPct val="90000"/>
              </a:lnSpc>
              <a:spcBef>
                <a:spcPts val="500"/>
              </a:spcBef>
              <a:spcAft>
                <a:spcPts val="0"/>
              </a:spcAft>
              <a:buClr>
                <a:schemeClr val="lt1"/>
              </a:buClr>
              <a:buSzPts val="1800"/>
              <a:buChar char="•"/>
              <a:defRPr>
                <a:solidFill>
                  <a:schemeClr val="lt1"/>
                </a:solidFill>
              </a:defRPr>
            </a:lvl4pPr>
            <a:lvl5pPr marL="2286000" lvl="4" indent="-342900" algn="l" rtl="0">
              <a:lnSpc>
                <a:spcPct val="90000"/>
              </a:lnSpc>
              <a:spcBef>
                <a:spcPts val="500"/>
              </a:spcBef>
              <a:spcAft>
                <a:spcPts val="0"/>
              </a:spcAft>
              <a:buClr>
                <a:schemeClr val="lt1"/>
              </a:buClr>
              <a:buSzPts val="1800"/>
              <a:buChar char="•"/>
              <a:defRPr>
                <a:solidFill>
                  <a:schemeClr val="lt1"/>
                </a:solidFill>
              </a:defRPr>
            </a:lvl5pPr>
            <a:lvl6pPr marL="2743200" lvl="5" indent="-342900" algn="l" rtl="0">
              <a:lnSpc>
                <a:spcPct val="90000"/>
              </a:lnSpc>
              <a:spcBef>
                <a:spcPts val="500"/>
              </a:spcBef>
              <a:spcAft>
                <a:spcPts val="0"/>
              </a:spcAft>
              <a:buClr>
                <a:schemeClr val="lt1"/>
              </a:buClr>
              <a:buSzPts val="1800"/>
              <a:buChar char="•"/>
              <a:defRPr>
                <a:solidFill>
                  <a:schemeClr val="lt1"/>
                </a:solidFill>
              </a:defRPr>
            </a:lvl6pPr>
            <a:lvl7pPr marL="3200400" lvl="6" indent="-342900" algn="l" rtl="0">
              <a:lnSpc>
                <a:spcPct val="90000"/>
              </a:lnSpc>
              <a:spcBef>
                <a:spcPts val="500"/>
              </a:spcBef>
              <a:spcAft>
                <a:spcPts val="0"/>
              </a:spcAft>
              <a:buClr>
                <a:schemeClr val="lt1"/>
              </a:buClr>
              <a:buSzPts val="1800"/>
              <a:buChar char="•"/>
              <a:defRPr>
                <a:solidFill>
                  <a:schemeClr val="lt1"/>
                </a:solidFill>
              </a:defRPr>
            </a:lvl7pPr>
            <a:lvl8pPr marL="3657600" lvl="7" indent="-342900" algn="l" rtl="0">
              <a:lnSpc>
                <a:spcPct val="90000"/>
              </a:lnSpc>
              <a:spcBef>
                <a:spcPts val="500"/>
              </a:spcBef>
              <a:spcAft>
                <a:spcPts val="0"/>
              </a:spcAft>
              <a:buClr>
                <a:schemeClr val="lt1"/>
              </a:buClr>
              <a:buSzPts val="1800"/>
              <a:buChar char="•"/>
              <a:defRPr>
                <a:solidFill>
                  <a:schemeClr val="lt1"/>
                </a:solidFill>
              </a:defRPr>
            </a:lvl8pPr>
            <a:lvl9pPr marL="4114800" lvl="8" indent="-342900" algn="l" rtl="0">
              <a:lnSpc>
                <a:spcPct val="90000"/>
              </a:lnSpc>
              <a:spcBef>
                <a:spcPts val="500"/>
              </a:spcBef>
              <a:spcAft>
                <a:spcPts val="0"/>
              </a:spcAft>
              <a:buClr>
                <a:schemeClr val="lt1"/>
              </a:buClr>
              <a:buSzPts val="1800"/>
              <a:buChar char="•"/>
              <a:defRPr>
                <a:solidFill>
                  <a:schemeClr val="lt1"/>
                </a:solidFill>
              </a:defRPr>
            </a:lvl9pPr>
          </a:lstStyle>
          <a:p>
            <a:endParaRPr/>
          </a:p>
        </p:txBody>
      </p:sp>
      <p:sp>
        <p:nvSpPr>
          <p:cNvPr id="304" name="Google Shape;304;p43"/>
          <p:cNvSpPr/>
          <p:nvPr/>
        </p:nvSpPr>
        <p:spPr>
          <a:xfrm rot="-5400000">
            <a:off x="7790700" y="2456675"/>
            <a:ext cx="4401300" cy="44013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43"/>
          <p:cNvSpPr>
            <a:spLocks noGrp="1"/>
          </p:cNvSpPr>
          <p:nvPr>
            <p:ph type="pic" idx="2"/>
          </p:nvPr>
        </p:nvSpPr>
        <p:spPr>
          <a:xfrm>
            <a:off x="7409500" y="537700"/>
            <a:ext cx="4237800" cy="5726100"/>
          </a:xfrm>
          <a:prstGeom prst="rect">
            <a:avLst/>
          </a:prstGeom>
          <a:noFill/>
          <a:ln>
            <a:noFill/>
          </a:ln>
        </p:spPr>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ustom Layout 1 3 3">
  <p:cSld name="CUSTOM_2_3_3">
    <p:bg>
      <p:bgPr>
        <a:solidFill>
          <a:schemeClr val="dk2"/>
        </a:solidFill>
        <a:effectLst/>
      </p:bgPr>
    </p:bg>
    <p:spTree>
      <p:nvGrpSpPr>
        <p:cNvPr id="1" name="Shape 306"/>
        <p:cNvGrpSpPr/>
        <p:nvPr/>
      </p:nvGrpSpPr>
      <p:grpSpPr>
        <a:xfrm>
          <a:off x="0" y="0"/>
          <a:ext cx="0" cy="0"/>
          <a:chOff x="0" y="0"/>
          <a:chExt cx="0" cy="0"/>
        </a:xfrm>
      </p:grpSpPr>
      <p:sp>
        <p:nvSpPr>
          <p:cNvPr id="307" name="Google Shape;307;p44"/>
          <p:cNvSpPr txBox="1">
            <a:spLocks noGrp="1"/>
          </p:cNvSpPr>
          <p:nvPr>
            <p:ph type="title"/>
          </p:nvPr>
        </p:nvSpPr>
        <p:spPr>
          <a:xfrm>
            <a:off x="360500" y="15875"/>
            <a:ext cx="73995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accent3"/>
              </a:buClr>
              <a:buSzPts val="1400"/>
              <a:buFont typeface="Roboto Black"/>
              <a:buNone/>
              <a:defRPr sz="4000" b="0">
                <a:solidFill>
                  <a:schemeClr val="accent3"/>
                </a:solidFill>
                <a:latin typeface="Roboto Black"/>
                <a:ea typeface="Roboto Black"/>
                <a:cs typeface="Roboto Black"/>
                <a:sym typeface="Roboto Black"/>
              </a:defRPr>
            </a:lvl1pPr>
            <a:lvl2pPr lvl="1"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2pPr>
            <a:lvl3pPr lvl="2"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3pPr>
            <a:lvl4pPr lvl="3"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4pPr>
            <a:lvl5pPr lvl="4"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5pPr>
            <a:lvl6pPr lvl="5"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6pPr>
            <a:lvl7pPr lvl="6"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7pPr>
            <a:lvl8pPr lvl="7"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8pPr>
            <a:lvl9pPr lvl="8"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9pPr>
          </a:lstStyle>
          <a:p>
            <a:endParaRPr/>
          </a:p>
        </p:txBody>
      </p:sp>
      <p:sp>
        <p:nvSpPr>
          <p:cNvPr id="308" name="Google Shape;308;p44"/>
          <p:cNvSpPr txBox="1">
            <a:spLocks noGrp="1"/>
          </p:cNvSpPr>
          <p:nvPr>
            <p:ph type="body" idx="1"/>
          </p:nvPr>
        </p:nvSpPr>
        <p:spPr>
          <a:xfrm>
            <a:off x="360500" y="1341575"/>
            <a:ext cx="7215600" cy="48354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lt1"/>
              </a:buClr>
              <a:buSzPts val="1800"/>
              <a:buChar char="•"/>
              <a:defRPr>
                <a:solidFill>
                  <a:schemeClr val="lt1"/>
                </a:solidFill>
              </a:defRPr>
            </a:lvl1pPr>
            <a:lvl2pPr marL="914400" lvl="1" indent="-342900" algn="l" rtl="0">
              <a:lnSpc>
                <a:spcPct val="90000"/>
              </a:lnSpc>
              <a:spcBef>
                <a:spcPts val="500"/>
              </a:spcBef>
              <a:spcAft>
                <a:spcPts val="0"/>
              </a:spcAft>
              <a:buClr>
                <a:schemeClr val="lt1"/>
              </a:buClr>
              <a:buSzPts val="1800"/>
              <a:buChar char="•"/>
              <a:defRPr>
                <a:solidFill>
                  <a:schemeClr val="lt1"/>
                </a:solidFill>
              </a:defRPr>
            </a:lvl2pPr>
            <a:lvl3pPr marL="1371600" lvl="2" indent="-342900" algn="l" rtl="0">
              <a:lnSpc>
                <a:spcPct val="90000"/>
              </a:lnSpc>
              <a:spcBef>
                <a:spcPts val="500"/>
              </a:spcBef>
              <a:spcAft>
                <a:spcPts val="0"/>
              </a:spcAft>
              <a:buClr>
                <a:schemeClr val="lt1"/>
              </a:buClr>
              <a:buSzPts val="1800"/>
              <a:buChar char="•"/>
              <a:defRPr>
                <a:solidFill>
                  <a:schemeClr val="lt1"/>
                </a:solidFill>
              </a:defRPr>
            </a:lvl3pPr>
            <a:lvl4pPr marL="1828800" lvl="3" indent="-342900" algn="l" rtl="0">
              <a:lnSpc>
                <a:spcPct val="90000"/>
              </a:lnSpc>
              <a:spcBef>
                <a:spcPts val="500"/>
              </a:spcBef>
              <a:spcAft>
                <a:spcPts val="0"/>
              </a:spcAft>
              <a:buClr>
                <a:schemeClr val="lt1"/>
              </a:buClr>
              <a:buSzPts val="1800"/>
              <a:buChar char="•"/>
              <a:defRPr>
                <a:solidFill>
                  <a:schemeClr val="lt1"/>
                </a:solidFill>
              </a:defRPr>
            </a:lvl4pPr>
            <a:lvl5pPr marL="2286000" lvl="4" indent="-342900" algn="l" rtl="0">
              <a:lnSpc>
                <a:spcPct val="90000"/>
              </a:lnSpc>
              <a:spcBef>
                <a:spcPts val="500"/>
              </a:spcBef>
              <a:spcAft>
                <a:spcPts val="0"/>
              </a:spcAft>
              <a:buClr>
                <a:schemeClr val="lt1"/>
              </a:buClr>
              <a:buSzPts val="1800"/>
              <a:buChar char="•"/>
              <a:defRPr>
                <a:solidFill>
                  <a:schemeClr val="lt1"/>
                </a:solidFill>
              </a:defRPr>
            </a:lvl5pPr>
            <a:lvl6pPr marL="2743200" lvl="5" indent="-342900" algn="l" rtl="0">
              <a:lnSpc>
                <a:spcPct val="90000"/>
              </a:lnSpc>
              <a:spcBef>
                <a:spcPts val="500"/>
              </a:spcBef>
              <a:spcAft>
                <a:spcPts val="0"/>
              </a:spcAft>
              <a:buClr>
                <a:schemeClr val="lt1"/>
              </a:buClr>
              <a:buSzPts val="1800"/>
              <a:buChar char="•"/>
              <a:defRPr>
                <a:solidFill>
                  <a:schemeClr val="lt1"/>
                </a:solidFill>
              </a:defRPr>
            </a:lvl6pPr>
            <a:lvl7pPr marL="3200400" lvl="6" indent="-342900" algn="l" rtl="0">
              <a:lnSpc>
                <a:spcPct val="90000"/>
              </a:lnSpc>
              <a:spcBef>
                <a:spcPts val="500"/>
              </a:spcBef>
              <a:spcAft>
                <a:spcPts val="0"/>
              </a:spcAft>
              <a:buClr>
                <a:schemeClr val="lt1"/>
              </a:buClr>
              <a:buSzPts val="1800"/>
              <a:buChar char="•"/>
              <a:defRPr>
                <a:solidFill>
                  <a:schemeClr val="lt1"/>
                </a:solidFill>
              </a:defRPr>
            </a:lvl7pPr>
            <a:lvl8pPr marL="3657600" lvl="7" indent="-342900" algn="l" rtl="0">
              <a:lnSpc>
                <a:spcPct val="90000"/>
              </a:lnSpc>
              <a:spcBef>
                <a:spcPts val="500"/>
              </a:spcBef>
              <a:spcAft>
                <a:spcPts val="0"/>
              </a:spcAft>
              <a:buClr>
                <a:schemeClr val="lt1"/>
              </a:buClr>
              <a:buSzPts val="1800"/>
              <a:buChar char="•"/>
              <a:defRPr>
                <a:solidFill>
                  <a:schemeClr val="lt1"/>
                </a:solidFill>
              </a:defRPr>
            </a:lvl8pPr>
            <a:lvl9pPr marL="4114800" lvl="8" indent="-342900" algn="l" rtl="0">
              <a:lnSpc>
                <a:spcPct val="90000"/>
              </a:lnSpc>
              <a:spcBef>
                <a:spcPts val="500"/>
              </a:spcBef>
              <a:spcAft>
                <a:spcPts val="0"/>
              </a:spcAft>
              <a:buClr>
                <a:schemeClr val="lt1"/>
              </a:buClr>
              <a:buSzPts val="1800"/>
              <a:buChar char="•"/>
              <a:defRPr>
                <a:solidFill>
                  <a:schemeClr val="lt1"/>
                </a:solidFill>
              </a:defRPr>
            </a:lvl9pPr>
          </a:lstStyle>
          <a:p>
            <a:endParaRPr/>
          </a:p>
        </p:txBody>
      </p:sp>
      <p:sp>
        <p:nvSpPr>
          <p:cNvPr id="309" name="Google Shape;309;p44"/>
          <p:cNvSpPr/>
          <p:nvPr/>
        </p:nvSpPr>
        <p:spPr>
          <a:xfrm rot="-5400000">
            <a:off x="7790700" y="2456675"/>
            <a:ext cx="4401300" cy="44013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44"/>
          <p:cNvSpPr>
            <a:spLocks noGrp="1"/>
          </p:cNvSpPr>
          <p:nvPr>
            <p:ph type="pic" idx="2"/>
          </p:nvPr>
        </p:nvSpPr>
        <p:spPr>
          <a:xfrm>
            <a:off x="7409500" y="537700"/>
            <a:ext cx="4237800" cy="5726100"/>
          </a:xfrm>
          <a:prstGeom prst="rect">
            <a:avLst/>
          </a:prstGeom>
          <a:noFill/>
          <a:ln>
            <a:noFill/>
          </a:ln>
        </p:spPr>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ustom Layout 1 3 2">
  <p:cSld name="CUSTOM_2_3_2">
    <p:bg>
      <p:bgPr>
        <a:solidFill>
          <a:schemeClr val="dk2"/>
        </a:solidFill>
        <a:effectLst/>
      </p:bgPr>
    </p:bg>
    <p:spTree>
      <p:nvGrpSpPr>
        <p:cNvPr id="1" name="Shape 311"/>
        <p:cNvGrpSpPr/>
        <p:nvPr/>
      </p:nvGrpSpPr>
      <p:grpSpPr>
        <a:xfrm>
          <a:off x="0" y="0"/>
          <a:ext cx="0" cy="0"/>
          <a:chOff x="0" y="0"/>
          <a:chExt cx="0" cy="0"/>
        </a:xfrm>
      </p:grpSpPr>
      <p:sp>
        <p:nvSpPr>
          <p:cNvPr id="312" name="Google Shape;312;p45"/>
          <p:cNvSpPr txBox="1">
            <a:spLocks noGrp="1"/>
          </p:cNvSpPr>
          <p:nvPr>
            <p:ph type="title"/>
          </p:nvPr>
        </p:nvSpPr>
        <p:spPr>
          <a:xfrm>
            <a:off x="360500" y="15875"/>
            <a:ext cx="112560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accent3"/>
              </a:buClr>
              <a:buSzPts val="1400"/>
              <a:buFont typeface="Roboto Black"/>
              <a:buNone/>
              <a:defRPr sz="4000" b="0">
                <a:solidFill>
                  <a:schemeClr val="accent3"/>
                </a:solidFill>
                <a:latin typeface="Roboto Black"/>
                <a:ea typeface="Roboto Black"/>
                <a:cs typeface="Roboto Black"/>
                <a:sym typeface="Roboto Black"/>
              </a:defRPr>
            </a:lvl1pPr>
            <a:lvl2pPr lvl="1"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2pPr>
            <a:lvl3pPr lvl="2"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3pPr>
            <a:lvl4pPr lvl="3"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4pPr>
            <a:lvl5pPr lvl="4"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5pPr>
            <a:lvl6pPr lvl="5"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6pPr>
            <a:lvl7pPr lvl="6"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7pPr>
            <a:lvl8pPr lvl="7"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8pPr>
            <a:lvl9pPr lvl="8"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9pPr>
          </a:lstStyle>
          <a:p>
            <a:endParaRPr/>
          </a:p>
        </p:txBody>
      </p:sp>
      <p:sp>
        <p:nvSpPr>
          <p:cNvPr id="313" name="Google Shape;313;p45"/>
          <p:cNvSpPr txBox="1">
            <a:spLocks noGrp="1"/>
          </p:cNvSpPr>
          <p:nvPr>
            <p:ph type="body" idx="1"/>
          </p:nvPr>
        </p:nvSpPr>
        <p:spPr>
          <a:xfrm>
            <a:off x="360500" y="1341575"/>
            <a:ext cx="11326500" cy="48354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lt1"/>
              </a:buClr>
              <a:buSzPts val="1800"/>
              <a:buChar char="•"/>
              <a:defRPr>
                <a:solidFill>
                  <a:schemeClr val="lt1"/>
                </a:solidFill>
              </a:defRPr>
            </a:lvl1pPr>
            <a:lvl2pPr marL="914400" lvl="1" indent="-342900" algn="l" rtl="0">
              <a:lnSpc>
                <a:spcPct val="90000"/>
              </a:lnSpc>
              <a:spcBef>
                <a:spcPts val="500"/>
              </a:spcBef>
              <a:spcAft>
                <a:spcPts val="0"/>
              </a:spcAft>
              <a:buClr>
                <a:schemeClr val="lt1"/>
              </a:buClr>
              <a:buSzPts val="1800"/>
              <a:buChar char="•"/>
              <a:defRPr>
                <a:solidFill>
                  <a:schemeClr val="lt1"/>
                </a:solidFill>
              </a:defRPr>
            </a:lvl2pPr>
            <a:lvl3pPr marL="1371600" lvl="2" indent="-342900" algn="l" rtl="0">
              <a:lnSpc>
                <a:spcPct val="90000"/>
              </a:lnSpc>
              <a:spcBef>
                <a:spcPts val="500"/>
              </a:spcBef>
              <a:spcAft>
                <a:spcPts val="0"/>
              </a:spcAft>
              <a:buClr>
                <a:schemeClr val="lt1"/>
              </a:buClr>
              <a:buSzPts val="1800"/>
              <a:buChar char="•"/>
              <a:defRPr>
                <a:solidFill>
                  <a:schemeClr val="lt1"/>
                </a:solidFill>
              </a:defRPr>
            </a:lvl3pPr>
            <a:lvl4pPr marL="1828800" lvl="3" indent="-342900" algn="l" rtl="0">
              <a:lnSpc>
                <a:spcPct val="90000"/>
              </a:lnSpc>
              <a:spcBef>
                <a:spcPts val="500"/>
              </a:spcBef>
              <a:spcAft>
                <a:spcPts val="0"/>
              </a:spcAft>
              <a:buClr>
                <a:schemeClr val="lt1"/>
              </a:buClr>
              <a:buSzPts val="1800"/>
              <a:buChar char="•"/>
              <a:defRPr>
                <a:solidFill>
                  <a:schemeClr val="lt1"/>
                </a:solidFill>
              </a:defRPr>
            </a:lvl4pPr>
            <a:lvl5pPr marL="2286000" lvl="4" indent="-342900" algn="l" rtl="0">
              <a:lnSpc>
                <a:spcPct val="90000"/>
              </a:lnSpc>
              <a:spcBef>
                <a:spcPts val="500"/>
              </a:spcBef>
              <a:spcAft>
                <a:spcPts val="0"/>
              </a:spcAft>
              <a:buClr>
                <a:schemeClr val="lt1"/>
              </a:buClr>
              <a:buSzPts val="1800"/>
              <a:buChar char="•"/>
              <a:defRPr>
                <a:solidFill>
                  <a:schemeClr val="lt1"/>
                </a:solidFill>
              </a:defRPr>
            </a:lvl5pPr>
            <a:lvl6pPr marL="2743200" lvl="5" indent="-342900" algn="l" rtl="0">
              <a:lnSpc>
                <a:spcPct val="90000"/>
              </a:lnSpc>
              <a:spcBef>
                <a:spcPts val="500"/>
              </a:spcBef>
              <a:spcAft>
                <a:spcPts val="0"/>
              </a:spcAft>
              <a:buClr>
                <a:schemeClr val="lt1"/>
              </a:buClr>
              <a:buSzPts val="1800"/>
              <a:buChar char="•"/>
              <a:defRPr>
                <a:solidFill>
                  <a:schemeClr val="lt1"/>
                </a:solidFill>
              </a:defRPr>
            </a:lvl6pPr>
            <a:lvl7pPr marL="3200400" lvl="6" indent="-342900" algn="l" rtl="0">
              <a:lnSpc>
                <a:spcPct val="90000"/>
              </a:lnSpc>
              <a:spcBef>
                <a:spcPts val="500"/>
              </a:spcBef>
              <a:spcAft>
                <a:spcPts val="0"/>
              </a:spcAft>
              <a:buClr>
                <a:schemeClr val="lt1"/>
              </a:buClr>
              <a:buSzPts val="1800"/>
              <a:buChar char="•"/>
              <a:defRPr>
                <a:solidFill>
                  <a:schemeClr val="lt1"/>
                </a:solidFill>
              </a:defRPr>
            </a:lvl7pPr>
            <a:lvl8pPr marL="3657600" lvl="7" indent="-342900" algn="l" rtl="0">
              <a:lnSpc>
                <a:spcPct val="90000"/>
              </a:lnSpc>
              <a:spcBef>
                <a:spcPts val="500"/>
              </a:spcBef>
              <a:spcAft>
                <a:spcPts val="0"/>
              </a:spcAft>
              <a:buClr>
                <a:schemeClr val="lt1"/>
              </a:buClr>
              <a:buSzPts val="1800"/>
              <a:buChar char="•"/>
              <a:defRPr>
                <a:solidFill>
                  <a:schemeClr val="lt1"/>
                </a:solidFill>
              </a:defRPr>
            </a:lvl8pPr>
            <a:lvl9pPr marL="4114800" lvl="8" indent="-342900" algn="l" rtl="0">
              <a:lnSpc>
                <a:spcPct val="90000"/>
              </a:lnSpc>
              <a:spcBef>
                <a:spcPts val="500"/>
              </a:spcBef>
              <a:spcAft>
                <a:spcPts val="0"/>
              </a:spcAft>
              <a:buClr>
                <a:schemeClr val="lt1"/>
              </a:buClr>
              <a:buSzPts val="1800"/>
              <a:buChar char="•"/>
              <a:defRPr>
                <a:solidFill>
                  <a:schemeClr val="lt1"/>
                </a:solidFill>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ustom Layout 1 3 2 2">
  <p:cSld name="CUSTOM_2_3_2_2">
    <p:bg>
      <p:bgPr>
        <a:solidFill>
          <a:schemeClr val="dk2"/>
        </a:solidFill>
        <a:effectLst/>
      </p:bgPr>
    </p:bg>
    <p:spTree>
      <p:nvGrpSpPr>
        <p:cNvPr id="1" name="Shape 314"/>
        <p:cNvGrpSpPr/>
        <p:nvPr/>
      </p:nvGrpSpPr>
      <p:grpSpPr>
        <a:xfrm>
          <a:off x="0" y="0"/>
          <a:ext cx="0" cy="0"/>
          <a:chOff x="0" y="0"/>
          <a:chExt cx="0" cy="0"/>
        </a:xfrm>
      </p:grpSpPr>
      <p:sp>
        <p:nvSpPr>
          <p:cNvPr id="315" name="Google Shape;315;p46"/>
          <p:cNvSpPr/>
          <p:nvPr/>
        </p:nvSpPr>
        <p:spPr>
          <a:xfrm rot="5400000">
            <a:off x="0" y="150"/>
            <a:ext cx="6872100" cy="68718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46"/>
          <p:cNvSpPr txBox="1">
            <a:spLocks noGrp="1"/>
          </p:cNvSpPr>
          <p:nvPr>
            <p:ph type="body" idx="1"/>
          </p:nvPr>
        </p:nvSpPr>
        <p:spPr>
          <a:xfrm>
            <a:off x="6324600" y="1341575"/>
            <a:ext cx="5362500" cy="48354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lt1"/>
              </a:buClr>
              <a:buSzPts val="1800"/>
              <a:buChar char="•"/>
              <a:defRPr>
                <a:solidFill>
                  <a:schemeClr val="lt1"/>
                </a:solidFill>
              </a:defRPr>
            </a:lvl1pPr>
            <a:lvl2pPr marL="914400" lvl="1" indent="-342900" algn="l" rtl="0">
              <a:lnSpc>
                <a:spcPct val="90000"/>
              </a:lnSpc>
              <a:spcBef>
                <a:spcPts val="500"/>
              </a:spcBef>
              <a:spcAft>
                <a:spcPts val="0"/>
              </a:spcAft>
              <a:buClr>
                <a:schemeClr val="lt1"/>
              </a:buClr>
              <a:buSzPts val="1800"/>
              <a:buChar char="•"/>
              <a:defRPr>
                <a:solidFill>
                  <a:schemeClr val="lt1"/>
                </a:solidFill>
              </a:defRPr>
            </a:lvl2pPr>
            <a:lvl3pPr marL="1371600" lvl="2" indent="-342900" algn="l" rtl="0">
              <a:lnSpc>
                <a:spcPct val="90000"/>
              </a:lnSpc>
              <a:spcBef>
                <a:spcPts val="500"/>
              </a:spcBef>
              <a:spcAft>
                <a:spcPts val="0"/>
              </a:spcAft>
              <a:buClr>
                <a:schemeClr val="lt1"/>
              </a:buClr>
              <a:buSzPts val="1800"/>
              <a:buChar char="•"/>
              <a:defRPr>
                <a:solidFill>
                  <a:schemeClr val="lt1"/>
                </a:solidFill>
              </a:defRPr>
            </a:lvl3pPr>
            <a:lvl4pPr marL="1828800" lvl="3" indent="-342900" algn="l" rtl="0">
              <a:lnSpc>
                <a:spcPct val="90000"/>
              </a:lnSpc>
              <a:spcBef>
                <a:spcPts val="500"/>
              </a:spcBef>
              <a:spcAft>
                <a:spcPts val="0"/>
              </a:spcAft>
              <a:buClr>
                <a:schemeClr val="lt1"/>
              </a:buClr>
              <a:buSzPts val="1800"/>
              <a:buChar char="•"/>
              <a:defRPr>
                <a:solidFill>
                  <a:schemeClr val="lt1"/>
                </a:solidFill>
              </a:defRPr>
            </a:lvl4pPr>
            <a:lvl5pPr marL="2286000" lvl="4" indent="-342900" algn="l" rtl="0">
              <a:lnSpc>
                <a:spcPct val="90000"/>
              </a:lnSpc>
              <a:spcBef>
                <a:spcPts val="500"/>
              </a:spcBef>
              <a:spcAft>
                <a:spcPts val="0"/>
              </a:spcAft>
              <a:buClr>
                <a:schemeClr val="lt1"/>
              </a:buClr>
              <a:buSzPts val="1800"/>
              <a:buChar char="•"/>
              <a:defRPr>
                <a:solidFill>
                  <a:schemeClr val="lt1"/>
                </a:solidFill>
              </a:defRPr>
            </a:lvl5pPr>
            <a:lvl6pPr marL="2743200" lvl="5" indent="-342900" algn="l" rtl="0">
              <a:lnSpc>
                <a:spcPct val="90000"/>
              </a:lnSpc>
              <a:spcBef>
                <a:spcPts val="500"/>
              </a:spcBef>
              <a:spcAft>
                <a:spcPts val="0"/>
              </a:spcAft>
              <a:buClr>
                <a:schemeClr val="lt1"/>
              </a:buClr>
              <a:buSzPts val="1800"/>
              <a:buChar char="•"/>
              <a:defRPr>
                <a:solidFill>
                  <a:schemeClr val="lt1"/>
                </a:solidFill>
              </a:defRPr>
            </a:lvl6pPr>
            <a:lvl7pPr marL="3200400" lvl="6" indent="-342900" algn="l" rtl="0">
              <a:lnSpc>
                <a:spcPct val="90000"/>
              </a:lnSpc>
              <a:spcBef>
                <a:spcPts val="500"/>
              </a:spcBef>
              <a:spcAft>
                <a:spcPts val="0"/>
              </a:spcAft>
              <a:buClr>
                <a:schemeClr val="lt1"/>
              </a:buClr>
              <a:buSzPts val="1800"/>
              <a:buChar char="•"/>
              <a:defRPr>
                <a:solidFill>
                  <a:schemeClr val="lt1"/>
                </a:solidFill>
              </a:defRPr>
            </a:lvl7pPr>
            <a:lvl8pPr marL="3657600" lvl="7" indent="-342900" algn="l" rtl="0">
              <a:lnSpc>
                <a:spcPct val="90000"/>
              </a:lnSpc>
              <a:spcBef>
                <a:spcPts val="500"/>
              </a:spcBef>
              <a:spcAft>
                <a:spcPts val="0"/>
              </a:spcAft>
              <a:buClr>
                <a:schemeClr val="lt1"/>
              </a:buClr>
              <a:buSzPts val="1800"/>
              <a:buChar char="•"/>
              <a:defRPr>
                <a:solidFill>
                  <a:schemeClr val="lt1"/>
                </a:solidFill>
              </a:defRPr>
            </a:lvl8pPr>
            <a:lvl9pPr marL="4114800" lvl="8" indent="-342900" algn="l" rtl="0">
              <a:lnSpc>
                <a:spcPct val="90000"/>
              </a:lnSpc>
              <a:spcBef>
                <a:spcPts val="500"/>
              </a:spcBef>
              <a:spcAft>
                <a:spcPts val="0"/>
              </a:spcAft>
              <a:buClr>
                <a:schemeClr val="lt1"/>
              </a:buClr>
              <a:buSzPts val="1800"/>
              <a:buChar char="•"/>
              <a:defRPr>
                <a:solidFill>
                  <a:schemeClr val="lt1"/>
                </a:solidFill>
              </a:defRPr>
            </a:lvl9pPr>
          </a:lstStyle>
          <a:p>
            <a:endParaRPr/>
          </a:p>
        </p:txBody>
      </p:sp>
      <p:sp>
        <p:nvSpPr>
          <p:cNvPr id="317" name="Google Shape;317;p46"/>
          <p:cNvSpPr txBox="1">
            <a:spLocks noGrp="1"/>
          </p:cNvSpPr>
          <p:nvPr>
            <p:ph type="title"/>
          </p:nvPr>
        </p:nvSpPr>
        <p:spPr>
          <a:xfrm>
            <a:off x="513000" y="655500"/>
            <a:ext cx="37542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1400"/>
              <a:buFont typeface="Roboto Black"/>
              <a:buNone/>
              <a:defRPr sz="4000" b="0">
                <a:solidFill>
                  <a:schemeClr val="lt1"/>
                </a:solidFill>
                <a:latin typeface="Roboto Black"/>
                <a:ea typeface="Roboto Black"/>
                <a:cs typeface="Roboto Black"/>
                <a:sym typeface="Roboto Black"/>
              </a:defRPr>
            </a:lvl1pPr>
            <a:lvl2pPr lvl="1"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2pPr>
            <a:lvl3pPr lvl="2"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3pPr>
            <a:lvl4pPr lvl="3"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4pPr>
            <a:lvl5pPr lvl="4"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5pPr>
            <a:lvl6pPr lvl="5"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6pPr>
            <a:lvl7pPr lvl="6"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7pPr>
            <a:lvl8pPr lvl="7"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8pPr>
            <a:lvl9pPr lvl="8"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ustom Layout 1 3 2 2 2">
  <p:cSld name="CUSTOM_2_3_2_2_2">
    <p:bg>
      <p:bgPr>
        <a:solidFill>
          <a:schemeClr val="accent2"/>
        </a:solidFill>
        <a:effectLst/>
      </p:bgPr>
    </p:bg>
    <p:spTree>
      <p:nvGrpSpPr>
        <p:cNvPr id="1" name="Shape 318"/>
        <p:cNvGrpSpPr/>
        <p:nvPr/>
      </p:nvGrpSpPr>
      <p:grpSpPr>
        <a:xfrm>
          <a:off x="0" y="0"/>
          <a:ext cx="0" cy="0"/>
          <a:chOff x="0" y="0"/>
          <a:chExt cx="0" cy="0"/>
        </a:xfrm>
      </p:grpSpPr>
      <p:sp>
        <p:nvSpPr>
          <p:cNvPr id="319" name="Google Shape;319;p47"/>
          <p:cNvSpPr/>
          <p:nvPr/>
        </p:nvSpPr>
        <p:spPr>
          <a:xfrm rot="5400000">
            <a:off x="0" y="150"/>
            <a:ext cx="6872100" cy="6871800"/>
          </a:xfrm>
          <a:prstGeom prst="rtTriangl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47"/>
          <p:cNvSpPr txBox="1">
            <a:spLocks noGrp="1"/>
          </p:cNvSpPr>
          <p:nvPr>
            <p:ph type="body" idx="1"/>
          </p:nvPr>
        </p:nvSpPr>
        <p:spPr>
          <a:xfrm>
            <a:off x="6324600" y="1341575"/>
            <a:ext cx="5362500" cy="48354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lt1"/>
              </a:buClr>
              <a:buSzPts val="1800"/>
              <a:buChar char="•"/>
              <a:defRPr>
                <a:solidFill>
                  <a:schemeClr val="lt1"/>
                </a:solidFill>
              </a:defRPr>
            </a:lvl1pPr>
            <a:lvl2pPr marL="914400" lvl="1" indent="-342900" algn="l" rtl="0">
              <a:lnSpc>
                <a:spcPct val="90000"/>
              </a:lnSpc>
              <a:spcBef>
                <a:spcPts val="500"/>
              </a:spcBef>
              <a:spcAft>
                <a:spcPts val="0"/>
              </a:spcAft>
              <a:buClr>
                <a:schemeClr val="lt1"/>
              </a:buClr>
              <a:buSzPts val="1800"/>
              <a:buChar char="•"/>
              <a:defRPr>
                <a:solidFill>
                  <a:schemeClr val="lt1"/>
                </a:solidFill>
              </a:defRPr>
            </a:lvl2pPr>
            <a:lvl3pPr marL="1371600" lvl="2" indent="-342900" algn="l" rtl="0">
              <a:lnSpc>
                <a:spcPct val="90000"/>
              </a:lnSpc>
              <a:spcBef>
                <a:spcPts val="500"/>
              </a:spcBef>
              <a:spcAft>
                <a:spcPts val="0"/>
              </a:spcAft>
              <a:buClr>
                <a:schemeClr val="lt1"/>
              </a:buClr>
              <a:buSzPts val="1800"/>
              <a:buChar char="•"/>
              <a:defRPr>
                <a:solidFill>
                  <a:schemeClr val="lt1"/>
                </a:solidFill>
              </a:defRPr>
            </a:lvl3pPr>
            <a:lvl4pPr marL="1828800" lvl="3" indent="-342900" algn="l" rtl="0">
              <a:lnSpc>
                <a:spcPct val="90000"/>
              </a:lnSpc>
              <a:spcBef>
                <a:spcPts val="500"/>
              </a:spcBef>
              <a:spcAft>
                <a:spcPts val="0"/>
              </a:spcAft>
              <a:buClr>
                <a:schemeClr val="lt1"/>
              </a:buClr>
              <a:buSzPts val="1800"/>
              <a:buChar char="•"/>
              <a:defRPr>
                <a:solidFill>
                  <a:schemeClr val="lt1"/>
                </a:solidFill>
              </a:defRPr>
            </a:lvl4pPr>
            <a:lvl5pPr marL="2286000" lvl="4" indent="-342900" algn="l" rtl="0">
              <a:lnSpc>
                <a:spcPct val="90000"/>
              </a:lnSpc>
              <a:spcBef>
                <a:spcPts val="500"/>
              </a:spcBef>
              <a:spcAft>
                <a:spcPts val="0"/>
              </a:spcAft>
              <a:buClr>
                <a:schemeClr val="lt1"/>
              </a:buClr>
              <a:buSzPts val="1800"/>
              <a:buChar char="•"/>
              <a:defRPr>
                <a:solidFill>
                  <a:schemeClr val="lt1"/>
                </a:solidFill>
              </a:defRPr>
            </a:lvl5pPr>
            <a:lvl6pPr marL="2743200" lvl="5" indent="-342900" algn="l" rtl="0">
              <a:lnSpc>
                <a:spcPct val="90000"/>
              </a:lnSpc>
              <a:spcBef>
                <a:spcPts val="500"/>
              </a:spcBef>
              <a:spcAft>
                <a:spcPts val="0"/>
              </a:spcAft>
              <a:buClr>
                <a:schemeClr val="lt1"/>
              </a:buClr>
              <a:buSzPts val="1800"/>
              <a:buChar char="•"/>
              <a:defRPr>
                <a:solidFill>
                  <a:schemeClr val="lt1"/>
                </a:solidFill>
              </a:defRPr>
            </a:lvl6pPr>
            <a:lvl7pPr marL="3200400" lvl="6" indent="-342900" algn="l" rtl="0">
              <a:lnSpc>
                <a:spcPct val="90000"/>
              </a:lnSpc>
              <a:spcBef>
                <a:spcPts val="500"/>
              </a:spcBef>
              <a:spcAft>
                <a:spcPts val="0"/>
              </a:spcAft>
              <a:buClr>
                <a:schemeClr val="lt1"/>
              </a:buClr>
              <a:buSzPts val="1800"/>
              <a:buChar char="•"/>
              <a:defRPr>
                <a:solidFill>
                  <a:schemeClr val="lt1"/>
                </a:solidFill>
              </a:defRPr>
            </a:lvl7pPr>
            <a:lvl8pPr marL="3657600" lvl="7" indent="-342900" algn="l" rtl="0">
              <a:lnSpc>
                <a:spcPct val="90000"/>
              </a:lnSpc>
              <a:spcBef>
                <a:spcPts val="500"/>
              </a:spcBef>
              <a:spcAft>
                <a:spcPts val="0"/>
              </a:spcAft>
              <a:buClr>
                <a:schemeClr val="lt1"/>
              </a:buClr>
              <a:buSzPts val="1800"/>
              <a:buChar char="•"/>
              <a:defRPr>
                <a:solidFill>
                  <a:schemeClr val="lt1"/>
                </a:solidFill>
              </a:defRPr>
            </a:lvl8pPr>
            <a:lvl9pPr marL="4114800" lvl="8" indent="-342900" algn="l" rtl="0">
              <a:lnSpc>
                <a:spcPct val="90000"/>
              </a:lnSpc>
              <a:spcBef>
                <a:spcPts val="500"/>
              </a:spcBef>
              <a:spcAft>
                <a:spcPts val="0"/>
              </a:spcAft>
              <a:buClr>
                <a:schemeClr val="lt1"/>
              </a:buClr>
              <a:buSzPts val="1800"/>
              <a:buChar char="•"/>
              <a:defRPr>
                <a:solidFill>
                  <a:schemeClr val="lt1"/>
                </a:solidFill>
              </a:defRPr>
            </a:lvl9pPr>
          </a:lstStyle>
          <a:p>
            <a:endParaRPr/>
          </a:p>
        </p:txBody>
      </p:sp>
      <p:sp>
        <p:nvSpPr>
          <p:cNvPr id="321" name="Google Shape;321;p47"/>
          <p:cNvSpPr txBox="1">
            <a:spLocks noGrp="1"/>
          </p:cNvSpPr>
          <p:nvPr>
            <p:ph type="title"/>
          </p:nvPr>
        </p:nvSpPr>
        <p:spPr>
          <a:xfrm>
            <a:off x="513000" y="655500"/>
            <a:ext cx="37542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2"/>
              </a:buClr>
              <a:buSzPts val="1400"/>
              <a:buFont typeface="Roboto Black"/>
              <a:buNone/>
              <a:defRPr sz="4000" b="0">
                <a:solidFill>
                  <a:schemeClr val="dk2"/>
                </a:solidFill>
                <a:latin typeface="Roboto Black"/>
                <a:ea typeface="Roboto Black"/>
                <a:cs typeface="Roboto Black"/>
                <a:sym typeface="Roboto Black"/>
              </a:defRPr>
            </a:lvl1pPr>
            <a:lvl2pPr lvl="1"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2pPr>
            <a:lvl3pPr lvl="2"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3pPr>
            <a:lvl4pPr lvl="3"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4pPr>
            <a:lvl5pPr lvl="4"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5pPr>
            <a:lvl6pPr lvl="5"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6pPr>
            <a:lvl7pPr lvl="6"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7pPr>
            <a:lvl8pPr lvl="7"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8pPr>
            <a:lvl9pPr lvl="8"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ustom Layout 1 3 2 2 1">
  <p:cSld name="CUSTOM_2_3_2_2_1">
    <p:bg>
      <p:bgPr>
        <a:solidFill>
          <a:schemeClr val="dk2"/>
        </a:solidFill>
        <a:effectLst/>
      </p:bgPr>
    </p:bg>
    <p:spTree>
      <p:nvGrpSpPr>
        <p:cNvPr id="1" name="Shape 322"/>
        <p:cNvGrpSpPr/>
        <p:nvPr/>
      </p:nvGrpSpPr>
      <p:grpSpPr>
        <a:xfrm>
          <a:off x="0" y="0"/>
          <a:ext cx="0" cy="0"/>
          <a:chOff x="0" y="0"/>
          <a:chExt cx="0" cy="0"/>
        </a:xfrm>
      </p:grpSpPr>
      <p:sp>
        <p:nvSpPr>
          <p:cNvPr id="323" name="Google Shape;323;p48"/>
          <p:cNvSpPr/>
          <p:nvPr/>
        </p:nvSpPr>
        <p:spPr>
          <a:xfrm rot="5400000">
            <a:off x="0" y="0"/>
            <a:ext cx="5943600" cy="59436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48"/>
          <p:cNvSpPr txBox="1">
            <a:spLocks noGrp="1"/>
          </p:cNvSpPr>
          <p:nvPr>
            <p:ph type="body" idx="1"/>
          </p:nvPr>
        </p:nvSpPr>
        <p:spPr>
          <a:xfrm>
            <a:off x="6324600" y="1341575"/>
            <a:ext cx="5362500" cy="48354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lt1"/>
              </a:buClr>
              <a:buSzPts val="1800"/>
              <a:buChar char="•"/>
              <a:defRPr>
                <a:solidFill>
                  <a:schemeClr val="lt1"/>
                </a:solidFill>
              </a:defRPr>
            </a:lvl1pPr>
            <a:lvl2pPr marL="914400" lvl="1" indent="-342900" algn="l" rtl="0">
              <a:lnSpc>
                <a:spcPct val="90000"/>
              </a:lnSpc>
              <a:spcBef>
                <a:spcPts val="500"/>
              </a:spcBef>
              <a:spcAft>
                <a:spcPts val="0"/>
              </a:spcAft>
              <a:buClr>
                <a:schemeClr val="lt1"/>
              </a:buClr>
              <a:buSzPts val="1800"/>
              <a:buChar char="•"/>
              <a:defRPr>
                <a:solidFill>
                  <a:schemeClr val="lt1"/>
                </a:solidFill>
              </a:defRPr>
            </a:lvl2pPr>
            <a:lvl3pPr marL="1371600" lvl="2" indent="-342900" algn="l" rtl="0">
              <a:lnSpc>
                <a:spcPct val="90000"/>
              </a:lnSpc>
              <a:spcBef>
                <a:spcPts val="500"/>
              </a:spcBef>
              <a:spcAft>
                <a:spcPts val="0"/>
              </a:spcAft>
              <a:buClr>
                <a:schemeClr val="lt1"/>
              </a:buClr>
              <a:buSzPts val="1800"/>
              <a:buChar char="•"/>
              <a:defRPr>
                <a:solidFill>
                  <a:schemeClr val="lt1"/>
                </a:solidFill>
              </a:defRPr>
            </a:lvl3pPr>
            <a:lvl4pPr marL="1828800" lvl="3" indent="-342900" algn="l" rtl="0">
              <a:lnSpc>
                <a:spcPct val="90000"/>
              </a:lnSpc>
              <a:spcBef>
                <a:spcPts val="500"/>
              </a:spcBef>
              <a:spcAft>
                <a:spcPts val="0"/>
              </a:spcAft>
              <a:buClr>
                <a:schemeClr val="lt1"/>
              </a:buClr>
              <a:buSzPts val="1800"/>
              <a:buChar char="•"/>
              <a:defRPr>
                <a:solidFill>
                  <a:schemeClr val="lt1"/>
                </a:solidFill>
              </a:defRPr>
            </a:lvl4pPr>
            <a:lvl5pPr marL="2286000" lvl="4" indent="-342900" algn="l" rtl="0">
              <a:lnSpc>
                <a:spcPct val="90000"/>
              </a:lnSpc>
              <a:spcBef>
                <a:spcPts val="500"/>
              </a:spcBef>
              <a:spcAft>
                <a:spcPts val="0"/>
              </a:spcAft>
              <a:buClr>
                <a:schemeClr val="lt1"/>
              </a:buClr>
              <a:buSzPts val="1800"/>
              <a:buChar char="•"/>
              <a:defRPr>
                <a:solidFill>
                  <a:schemeClr val="lt1"/>
                </a:solidFill>
              </a:defRPr>
            </a:lvl5pPr>
            <a:lvl6pPr marL="2743200" lvl="5" indent="-342900" algn="l" rtl="0">
              <a:lnSpc>
                <a:spcPct val="90000"/>
              </a:lnSpc>
              <a:spcBef>
                <a:spcPts val="500"/>
              </a:spcBef>
              <a:spcAft>
                <a:spcPts val="0"/>
              </a:spcAft>
              <a:buClr>
                <a:schemeClr val="lt1"/>
              </a:buClr>
              <a:buSzPts val="1800"/>
              <a:buChar char="•"/>
              <a:defRPr>
                <a:solidFill>
                  <a:schemeClr val="lt1"/>
                </a:solidFill>
              </a:defRPr>
            </a:lvl6pPr>
            <a:lvl7pPr marL="3200400" lvl="6" indent="-342900" algn="l" rtl="0">
              <a:lnSpc>
                <a:spcPct val="90000"/>
              </a:lnSpc>
              <a:spcBef>
                <a:spcPts val="500"/>
              </a:spcBef>
              <a:spcAft>
                <a:spcPts val="0"/>
              </a:spcAft>
              <a:buClr>
                <a:schemeClr val="lt1"/>
              </a:buClr>
              <a:buSzPts val="1800"/>
              <a:buChar char="•"/>
              <a:defRPr>
                <a:solidFill>
                  <a:schemeClr val="lt1"/>
                </a:solidFill>
              </a:defRPr>
            </a:lvl7pPr>
            <a:lvl8pPr marL="3657600" lvl="7" indent="-342900" algn="l" rtl="0">
              <a:lnSpc>
                <a:spcPct val="90000"/>
              </a:lnSpc>
              <a:spcBef>
                <a:spcPts val="500"/>
              </a:spcBef>
              <a:spcAft>
                <a:spcPts val="0"/>
              </a:spcAft>
              <a:buClr>
                <a:schemeClr val="lt1"/>
              </a:buClr>
              <a:buSzPts val="1800"/>
              <a:buChar char="•"/>
              <a:defRPr>
                <a:solidFill>
                  <a:schemeClr val="lt1"/>
                </a:solidFill>
              </a:defRPr>
            </a:lvl8pPr>
            <a:lvl9pPr marL="4114800" lvl="8" indent="-342900" algn="l" rtl="0">
              <a:lnSpc>
                <a:spcPct val="90000"/>
              </a:lnSpc>
              <a:spcBef>
                <a:spcPts val="500"/>
              </a:spcBef>
              <a:spcAft>
                <a:spcPts val="0"/>
              </a:spcAft>
              <a:buClr>
                <a:schemeClr val="lt1"/>
              </a:buClr>
              <a:buSzPts val="1800"/>
              <a:buChar char="•"/>
              <a:defRPr>
                <a:solidFill>
                  <a:schemeClr val="lt1"/>
                </a:solidFill>
              </a:defRPr>
            </a:lvl9pPr>
          </a:lstStyle>
          <a:p>
            <a:endParaRPr/>
          </a:p>
        </p:txBody>
      </p:sp>
      <p:sp>
        <p:nvSpPr>
          <p:cNvPr id="325" name="Google Shape;325;p48"/>
          <p:cNvSpPr txBox="1">
            <a:spLocks noGrp="1"/>
          </p:cNvSpPr>
          <p:nvPr>
            <p:ph type="title"/>
          </p:nvPr>
        </p:nvSpPr>
        <p:spPr>
          <a:xfrm>
            <a:off x="513000" y="655500"/>
            <a:ext cx="37542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1400"/>
              <a:buFont typeface="Roboto Black"/>
              <a:buNone/>
              <a:defRPr sz="4000" b="0">
                <a:solidFill>
                  <a:schemeClr val="lt1"/>
                </a:solidFill>
                <a:latin typeface="Roboto Black"/>
                <a:ea typeface="Roboto Black"/>
                <a:cs typeface="Roboto Black"/>
                <a:sym typeface="Roboto Black"/>
              </a:defRPr>
            </a:lvl1pPr>
            <a:lvl2pPr lvl="1"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2pPr>
            <a:lvl3pPr lvl="2"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3pPr>
            <a:lvl4pPr lvl="3"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4pPr>
            <a:lvl5pPr lvl="4"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5pPr>
            <a:lvl6pPr lvl="5"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6pPr>
            <a:lvl7pPr lvl="6"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7pPr>
            <a:lvl8pPr lvl="7"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8pPr>
            <a:lvl9pPr lvl="8"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ustom Layout 1 3 2 2 1 1">
  <p:cSld name="CUSTOM_2_3_2_2_1_1">
    <p:bg>
      <p:bgPr>
        <a:solidFill>
          <a:schemeClr val="dk2"/>
        </a:solidFill>
        <a:effectLst/>
      </p:bgPr>
    </p:bg>
    <p:spTree>
      <p:nvGrpSpPr>
        <p:cNvPr id="1" name="Shape 326"/>
        <p:cNvGrpSpPr/>
        <p:nvPr/>
      </p:nvGrpSpPr>
      <p:grpSpPr>
        <a:xfrm>
          <a:off x="0" y="0"/>
          <a:ext cx="0" cy="0"/>
          <a:chOff x="0" y="0"/>
          <a:chExt cx="0" cy="0"/>
        </a:xfrm>
      </p:grpSpPr>
      <p:sp>
        <p:nvSpPr>
          <p:cNvPr id="327" name="Google Shape;327;p49"/>
          <p:cNvSpPr/>
          <p:nvPr/>
        </p:nvSpPr>
        <p:spPr>
          <a:xfrm rot="5400000">
            <a:off x="0" y="0"/>
            <a:ext cx="2481000" cy="2481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49"/>
          <p:cNvSpPr txBox="1">
            <a:spLocks noGrp="1"/>
          </p:cNvSpPr>
          <p:nvPr>
            <p:ph type="body" idx="1"/>
          </p:nvPr>
        </p:nvSpPr>
        <p:spPr>
          <a:xfrm>
            <a:off x="6324600" y="1341575"/>
            <a:ext cx="5362500" cy="48354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lt1"/>
              </a:buClr>
              <a:buSzPts val="1800"/>
              <a:buChar char="•"/>
              <a:defRPr>
                <a:solidFill>
                  <a:schemeClr val="lt1"/>
                </a:solidFill>
              </a:defRPr>
            </a:lvl1pPr>
            <a:lvl2pPr marL="914400" lvl="1" indent="-342900" algn="l" rtl="0">
              <a:lnSpc>
                <a:spcPct val="90000"/>
              </a:lnSpc>
              <a:spcBef>
                <a:spcPts val="500"/>
              </a:spcBef>
              <a:spcAft>
                <a:spcPts val="0"/>
              </a:spcAft>
              <a:buClr>
                <a:schemeClr val="lt1"/>
              </a:buClr>
              <a:buSzPts val="1800"/>
              <a:buChar char="•"/>
              <a:defRPr>
                <a:solidFill>
                  <a:schemeClr val="lt1"/>
                </a:solidFill>
              </a:defRPr>
            </a:lvl2pPr>
            <a:lvl3pPr marL="1371600" lvl="2" indent="-342900" algn="l" rtl="0">
              <a:lnSpc>
                <a:spcPct val="90000"/>
              </a:lnSpc>
              <a:spcBef>
                <a:spcPts val="500"/>
              </a:spcBef>
              <a:spcAft>
                <a:spcPts val="0"/>
              </a:spcAft>
              <a:buClr>
                <a:schemeClr val="lt1"/>
              </a:buClr>
              <a:buSzPts val="1800"/>
              <a:buChar char="•"/>
              <a:defRPr>
                <a:solidFill>
                  <a:schemeClr val="lt1"/>
                </a:solidFill>
              </a:defRPr>
            </a:lvl3pPr>
            <a:lvl4pPr marL="1828800" lvl="3" indent="-342900" algn="l" rtl="0">
              <a:lnSpc>
                <a:spcPct val="90000"/>
              </a:lnSpc>
              <a:spcBef>
                <a:spcPts val="500"/>
              </a:spcBef>
              <a:spcAft>
                <a:spcPts val="0"/>
              </a:spcAft>
              <a:buClr>
                <a:schemeClr val="lt1"/>
              </a:buClr>
              <a:buSzPts val="1800"/>
              <a:buChar char="•"/>
              <a:defRPr>
                <a:solidFill>
                  <a:schemeClr val="lt1"/>
                </a:solidFill>
              </a:defRPr>
            </a:lvl4pPr>
            <a:lvl5pPr marL="2286000" lvl="4" indent="-342900" algn="l" rtl="0">
              <a:lnSpc>
                <a:spcPct val="90000"/>
              </a:lnSpc>
              <a:spcBef>
                <a:spcPts val="500"/>
              </a:spcBef>
              <a:spcAft>
                <a:spcPts val="0"/>
              </a:spcAft>
              <a:buClr>
                <a:schemeClr val="lt1"/>
              </a:buClr>
              <a:buSzPts val="1800"/>
              <a:buChar char="•"/>
              <a:defRPr>
                <a:solidFill>
                  <a:schemeClr val="lt1"/>
                </a:solidFill>
              </a:defRPr>
            </a:lvl5pPr>
            <a:lvl6pPr marL="2743200" lvl="5" indent="-342900" algn="l" rtl="0">
              <a:lnSpc>
                <a:spcPct val="90000"/>
              </a:lnSpc>
              <a:spcBef>
                <a:spcPts val="500"/>
              </a:spcBef>
              <a:spcAft>
                <a:spcPts val="0"/>
              </a:spcAft>
              <a:buClr>
                <a:schemeClr val="lt1"/>
              </a:buClr>
              <a:buSzPts val="1800"/>
              <a:buChar char="•"/>
              <a:defRPr>
                <a:solidFill>
                  <a:schemeClr val="lt1"/>
                </a:solidFill>
              </a:defRPr>
            </a:lvl6pPr>
            <a:lvl7pPr marL="3200400" lvl="6" indent="-342900" algn="l" rtl="0">
              <a:lnSpc>
                <a:spcPct val="90000"/>
              </a:lnSpc>
              <a:spcBef>
                <a:spcPts val="500"/>
              </a:spcBef>
              <a:spcAft>
                <a:spcPts val="0"/>
              </a:spcAft>
              <a:buClr>
                <a:schemeClr val="lt1"/>
              </a:buClr>
              <a:buSzPts val="1800"/>
              <a:buChar char="•"/>
              <a:defRPr>
                <a:solidFill>
                  <a:schemeClr val="lt1"/>
                </a:solidFill>
              </a:defRPr>
            </a:lvl7pPr>
            <a:lvl8pPr marL="3657600" lvl="7" indent="-342900" algn="l" rtl="0">
              <a:lnSpc>
                <a:spcPct val="90000"/>
              </a:lnSpc>
              <a:spcBef>
                <a:spcPts val="500"/>
              </a:spcBef>
              <a:spcAft>
                <a:spcPts val="0"/>
              </a:spcAft>
              <a:buClr>
                <a:schemeClr val="lt1"/>
              </a:buClr>
              <a:buSzPts val="1800"/>
              <a:buChar char="•"/>
              <a:defRPr>
                <a:solidFill>
                  <a:schemeClr val="lt1"/>
                </a:solidFill>
              </a:defRPr>
            </a:lvl8pPr>
            <a:lvl9pPr marL="4114800" lvl="8" indent="-342900" algn="l" rtl="0">
              <a:lnSpc>
                <a:spcPct val="90000"/>
              </a:lnSpc>
              <a:spcBef>
                <a:spcPts val="500"/>
              </a:spcBef>
              <a:spcAft>
                <a:spcPts val="0"/>
              </a:spcAft>
              <a:buClr>
                <a:schemeClr val="lt1"/>
              </a:buClr>
              <a:buSzPts val="1800"/>
              <a:buChar char="•"/>
              <a:defRPr>
                <a:solidFill>
                  <a:schemeClr val="lt1"/>
                </a:solidFill>
              </a:defRPr>
            </a:lvl9pPr>
          </a:lstStyle>
          <a:p>
            <a:endParaRPr/>
          </a:p>
        </p:txBody>
      </p:sp>
      <p:sp>
        <p:nvSpPr>
          <p:cNvPr id="329" name="Google Shape;329;p49"/>
          <p:cNvSpPr txBox="1">
            <a:spLocks noGrp="1"/>
          </p:cNvSpPr>
          <p:nvPr>
            <p:ph type="title"/>
          </p:nvPr>
        </p:nvSpPr>
        <p:spPr>
          <a:xfrm>
            <a:off x="513000" y="2766150"/>
            <a:ext cx="37542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1400"/>
              <a:buFont typeface="Roboto Black"/>
              <a:buNone/>
              <a:defRPr sz="4000" b="0">
                <a:solidFill>
                  <a:schemeClr val="lt1"/>
                </a:solidFill>
                <a:latin typeface="Roboto Black"/>
                <a:ea typeface="Roboto Black"/>
                <a:cs typeface="Roboto Black"/>
                <a:sym typeface="Roboto Black"/>
              </a:defRPr>
            </a:lvl1pPr>
            <a:lvl2pPr lvl="1"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2pPr>
            <a:lvl3pPr lvl="2"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3pPr>
            <a:lvl4pPr lvl="3"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4pPr>
            <a:lvl5pPr lvl="4"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5pPr>
            <a:lvl6pPr lvl="5"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6pPr>
            <a:lvl7pPr lvl="6"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7pPr>
            <a:lvl8pPr lvl="7"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8pPr>
            <a:lvl9pPr lvl="8"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ustom Layout 1 3 2 2 1 1 1">
  <p:cSld name="CUSTOM_2_3_2_2_1_1_1">
    <p:bg>
      <p:bgPr>
        <a:solidFill>
          <a:schemeClr val="dk2"/>
        </a:solidFill>
        <a:effectLst/>
      </p:bgPr>
    </p:bg>
    <p:spTree>
      <p:nvGrpSpPr>
        <p:cNvPr id="1" name="Shape 330"/>
        <p:cNvGrpSpPr/>
        <p:nvPr/>
      </p:nvGrpSpPr>
      <p:grpSpPr>
        <a:xfrm>
          <a:off x="0" y="0"/>
          <a:ext cx="0" cy="0"/>
          <a:chOff x="0" y="0"/>
          <a:chExt cx="0" cy="0"/>
        </a:xfrm>
      </p:grpSpPr>
      <p:sp>
        <p:nvSpPr>
          <p:cNvPr id="331" name="Google Shape;331;p50"/>
          <p:cNvSpPr/>
          <p:nvPr/>
        </p:nvSpPr>
        <p:spPr>
          <a:xfrm rot="5400000">
            <a:off x="0" y="0"/>
            <a:ext cx="2481000" cy="24810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50"/>
          <p:cNvSpPr txBox="1">
            <a:spLocks noGrp="1"/>
          </p:cNvSpPr>
          <p:nvPr>
            <p:ph type="body" idx="1"/>
          </p:nvPr>
        </p:nvSpPr>
        <p:spPr>
          <a:xfrm>
            <a:off x="6324600" y="1341575"/>
            <a:ext cx="5362500" cy="48354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lt1"/>
              </a:buClr>
              <a:buSzPts val="1800"/>
              <a:buChar char="•"/>
              <a:defRPr>
                <a:solidFill>
                  <a:schemeClr val="lt1"/>
                </a:solidFill>
              </a:defRPr>
            </a:lvl1pPr>
            <a:lvl2pPr marL="914400" lvl="1" indent="-342900" algn="l" rtl="0">
              <a:lnSpc>
                <a:spcPct val="90000"/>
              </a:lnSpc>
              <a:spcBef>
                <a:spcPts val="500"/>
              </a:spcBef>
              <a:spcAft>
                <a:spcPts val="0"/>
              </a:spcAft>
              <a:buClr>
                <a:schemeClr val="lt1"/>
              </a:buClr>
              <a:buSzPts val="1800"/>
              <a:buChar char="•"/>
              <a:defRPr>
                <a:solidFill>
                  <a:schemeClr val="lt1"/>
                </a:solidFill>
              </a:defRPr>
            </a:lvl2pPr>
            <a:lvl3pPr marL="1371600" lvl="2" indent="-342900" algn="l" rtl="0">
              <a:lnSpc>
                <a:spcPct val="90000"/>
              </a:lnSpc>
              <a:spcBef>
                <a:spcPts val="500"/>
              </a:spcBef>
              <a:spcAft>
                <a:spcPts val="0"/>
              </a:spcAft>
              <a:buClr>
                <a:schemeClr val="lt1"/>
              </a:buClr>
              <a:buSzPts val="1800"/>
              <a:buChar char="•"/>
              <a:defRPr>
                <a:solidFill>
                  <a:schemeClr val="lt1"/>
                </a:solidFill>
              </a:defRPr>
            </a:lvl3pPr>
            <a:lvl4pPr marL="1828800" lvl="3" indent="-342900" algn="l" rtl="0">
              <a:lnSpc>
                <a:spcPct val="90000"/>
              </a:lnSpc>
              <a:spcBef>
                <a:spcPts val="500"/>
              </a:spcBef>
              <a:spcAft>
                <a:spcPts val="0"/>
              </a:spcAft>
              <a:buClr>
                <a:schemeClr val="lt1"/>
              </a:buClr>
              <a:buSzPts val="1800"/>
              <a:buChar char="•"/>
              <a:defRPr>
                <a:solidFill>
                  <a:schemeClr val="lt1"/>
                </a:solidFill>
              </a:defRPr>
            </a:lvl4pPr>
            <a:lvl5pPr marL="2286000" lvl="4" indent="-342900" algn="l" rtl="0">
              <a:lnSpc>
                <a:spcPct val="90000"/>
              </a:lnSpc>
              <a:spcBef>
                <a:spcPts val="500"/>
              </a:spcBef>
              <a:spcAft>
                <a:spcPts val="0"/>
              </a:spcAft>
              <a:buClr>
                <a:schemeClr val="lt1"/>
              </a:buClr>
              <a:buSzPts val="1800"/>
              <a:buChar char="•"/>
              <a:defRPr>
                <a:solidFill>
                  <a:schemeClr val="lt1"/>
                </a:solidFill>
              </a:defRPr>
            </a:lvl5pPr>
            <a:lvl6pPr marL="2743200" lvl="5" indent="-342900" algn="l" rtl="0">
              <a:lnSpc>
                <a:spcPct val="90000"/>
              </a:lnSpc>
              <a:spcBef>
                <a:spcPts val="500"/>
              </a:spcBef>
              <a:spcAft>
                <a:spcPts val="0"/>
              </a:spcAft>
              <a:buClr>
                <a:schemeClr val="lt1"/>
              </a:buClr>
              <a:buSzPts val="1800"/>
              <a:buChar char="•"/>
              <a:defRPr>
                <a:solidFill>
                  <a:schemeClr val="lt1"/>
                </a:solidFill>
              </a:defRPr>
            </a:lvl6pPr>
            <a:lvl7pPr marL="3200400" lvl="6" indent="-342900" algn="l" rtl="0">
              <a:lnSpc>
                <a:spcPct val="90000"/>
              </a:lnSpc>
              <a:spcBef>
                <a:spcPts val="500"/>
              </a:spcBef>
              <a:spcAft>
                <a:spcPts val="0"/>
              </a:spcAft>
              <a:buClr>
                <a:schemeClr val="lt1"/>
              </a:buClr>
              <a:buSzPts val="1800"/>
              <a:buChar char="•"/>
              <a:defRPr>
                <a:solidFill>
                  <a:schemeClr val="lt1"/>
                </a:solidFill>
              </a:defRPr>
            </a:lvl7pPr>
            <a:lvl8pPr marL="3657600" lvl="7" indent="-342900" algn="l" rtl="0">
              <a:lnSpc>
                <a:spcPct val="90000"/>
              </a:lnSpc>
              <a:spcBef>
                <a:spcPts val="500"/>
              </a:spcBef>
              <a:spcAft>
                <a:spcPts val="0"/>
              </a:spcAft>
              <a:buClr>
                <a:schemeClr val="lt1"/>
              </a:buClr>
              <a:buSzPts val="1800"/>
              <a:buChar char="•"/>
              <a:defRPr>
                <a:solidFill>
                  <a:schemeClr val="lt1"/>
                </a:solidFill>
              </a:defRPr>
            </a:lvl8pPr>
            <a:lvl9pPr marL="4114800" lvl="8" indent="-342900" algn="l" rtl="0">
              <a:lnSpc>
                <a:spcPct val="90000"/>
              </a:lnSpc>
              <a:spcBef>
                <a:spcPts val="500"/>
              </a:spcBef>
              <a:spcAft>
                <a:spcPts val="0"/>
              </a:spcAft>
              <a:buClr>
                <a:schemeClr val="lt1"/>
              </a:buClr>
              <a:buSzPts val="1800"/>
              <a:buChar char="•"/>
              <a:defRPr>
                <a:solidFill>
                  <a:schemeClr val="lt1"/>
                </a:solidFill>
              </a:defRPr>
            </a:lvl9pPr>
          </a:lstStyle>
          <a:p>
            <a:endParaRPr/>
          </a:p>
        </p:txBody>
      </p:sp>
      <p:sp>
        <p:nvSpPr>
          <p:cNvPr id="333" name="Google Shape;333;p50"/>
          <p:cNvSpPr txBox="1">
            <a:spLocks noGrp="1"/>
          </p:cNvSpPr>
          <p:nvPr>
            <p:ph type="title"/>
          </p:nvPr>
        </p:nvSpPr>
        <p:spPr>
          <a:xfrm>
            <a:off x="513000" y="2766150"/>
            <a:ext cx="37542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1400"/>
              <a:buFont typeface="Roboto Black"/>
              <a:buNone/>
              <a:defRPr sz="4000" b="0">
                <a:solidFill>
                  <a:schemeClr val="lt1"/>
                </a:solidFill>
                <a:latin typeface="Roboto Black"/>
                <a:ea typeface="Roboto Black"/>
                <a:cs typeface="Roboto Black"/>
                <a:sym typeface="Roboto Black"/>
              </a:defRPr>
            </a:lvl1pPr>
            <a:lvl2pPr lvl="1"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2pPr>
            <a:lvl3pPr lvl="2"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3pPr>
            <a:lvl4pPr lvl="3"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4pPr>
            <a:lvl5pPr lvl="4"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5pPr>
            <a:lvl6pPr lvl="5"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6pPr>
            <a:lvl7pPr lvl="6"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7pPr>
            <a:lvl8pPr lvl="7"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8pPr>
            <a:lvl9pPr lvl="8"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ransition Slide 2">
  <p:cSld name="CUSTOM_3_2_2">
    <p:spTree>
      <p:nvGrpSpPr>
        <p:cNvPr id="1" name="Shape 33"/>
        <p:cNvGrpSpPr/>
        <p:nvPr/>
      </p:nvGrpSpPr>
      <p:grpSpPr>
        <a:xfrm>
          <a:off x="0" y="0"/>
          <a:ext cx="0" cy="0"/>
          <a:chOff x="0" y="0"/>
          <a:chExt cx="0" cy="0"/>
        </a:xfrm>
      </p:grpSpPr>
      <p:pic>
        <p:nvPicPr>
          <p:cNvPr id="34" name="Google Shape;34;p6"/>
          <p:cNvPicPr preferRelativeResize="0"/>
          <p:nvPr/>
        </p:nvPicPr>
        <p:blipFill rotWithShape="1">
          <a:blip r:embed="rId2">
            <a:alphaModFix/>
          </a:blip>
          <a:srcRect t="29408" b="-10269"/>
          <a:stretch/>
        </p:blipFill>
        <p:spPr>
          <a:xfrm>
            <a:off x="5106250" y="0"/>
            <a:ext cx="8796749" cy="5162001"/>
          </a:xfrm>
          <a:prstGeom prst="rect">
            <a:avLst/>
          </a:prstGeom>
          <a:noFill/>
          <a:ln>
            <a:noFill/>
          </a:ln>
        </p:spPr>
      </p:pic>
      <p:sp>
        <p:nvSpPr>
          <p:cNvPr id="35" name="Google Shape;35;p6"/>
          <p:cNvSpPr/>
          <p:nvPr/>
        </p:nvSpPr>
        <p:spPr>
          <a:xfrm rot="-5400000">
            <a:off x="7790700" y="2456675"/>
            <a:ext cx="4401300" cy="44013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6"/>
          <p:cNvSpPr/>
          <p:nvPr/>
        </p:nvSpPr>
        <p:spPr>
          <a:xfrm rot="-2700000">
            <a:off x="-1341531" y="-1258050"/>
            <a:ext cx="9231562" cy="10474231"/>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6"/>
          <p:cNvSpPr txBox="1">
            <a:spLocks noGrp="1"/>
          </p:cNvSpPr>
          <p:nvPr>
            <p:ph type="title"/>
          </p:nvPr>
        </p:nvSpPr>
        <p:spPr>
          <a:xfrm>
            <a:off x="1023300" y="2398200"/>
            <a:ext cx="6363000" cy="1413000"/>
          </a:xfrm>
          <a:prstGeom prst="rect">
            <a:avLst/>
          </a:prstGeom>
        </p:spPr>
        <p:txBody>
          <a:bodyPr spcFirstLastPara="1" wrap="square" lIns="91425" tIns="45700" rIns="91425" bIns="45700" anchor="b" anchorCtr="0">
            <a:noAutofit/>
          </a:bodyPr>
          <a:lstStyle>
            <a:lvl1pPr lvl="0" rtl="0">
              <a:spcBef>
                <a:spcPts val="0"/>
              </a:spcBef>
              <a:spcAft>
                <a:spcPts val="0"/>
              </a:spcAft>
              <a:buClr>
                <a:schemeClr val="lt1"/>
              </a:buClr>
              <a:buSzPts val="5000"/>
              <a:buFont typeface="Roboto Black"/>
              <a:buNone/>
              <a:defRPr sz="5000" b="0">
                <a:solidFill>
                  <a:schemeClr val="lt1"/>
                </a:solidFill>
                <a:latin typeface="Roboto Black"/>
                <a:ea typeface="Roboto Black"/>
                <a:cs typeface="Roboto Black"/>
                <a:sym typeface="Roboto Black"/>
              </a:defRPr>
            </a:lvl1pPr>
            <a:lvl2pPr lvl="1" rtl="0">
              <a:spcBef>
                <a:spcPts val="0"/>
              </a:spcBef>
              <a:spcAft>
                <a:spcPts val="0"/>
              </a:spcAft>
              <a:buSzPts val="1400"/>
              <a:buNone/>
              <a:defRPr>
                <a:latin typeface="Roboto"/>
                <a:ea typeface="Roboto"/>
                <a:cs typeface="Roboto"/>
                <a:sym typeface="Roboto"/>
              </a:defRPr>
            </a:lvl2pPr>
            <a:lvl3pPr lvl="2" rtl="0">
              <a:spcBef>
                <a:spcPts val="0"/>
              </a:spcBef>
              <a:spcAft>
                <a:spcPts val="0"/>
              </a:spcAft>
              <a:buSzPts val="1400"/>
              <a:buNone/>
              <a:defRPr>
                <a:latin typeface="Roboto"/>
                <a:ea typeface="Roboto"/>
                <a:cs typeface="Roboto"/>
                <a:sym typeface="Roboto"/>
              </a:defRPr>
            </a:lvl3pPr>
            <a:lvl4pPr lvl="3" rtl="0">
              <a:spcBef>
                <a:spcPts val="0"/>
              </a:spcBef>
              <a:spcAft>
                <a:spcPts val="0"/>
              </a:spcAft>
              <a:buSzPts val="1400"/>
              <a:buNone/>
              <a:defRPr>
                <a:latin typeface="Roboto"/>
                <a:ea typeface="Roboto"/>
                <a:cs typeface="Roboto"/>
                <a:sym typeface="Roboto"/>
              </a:defRPr>
            </a:lvl4pPr>
            <a:lvl5pPr lvl="4" rtl="0">
              <a:spcBef>
                <a:spcPts val="0"/>
              </a:spcBef>
              <a:spcAft>
                <a:spcPts val="0"/>
              </a:spcAft>
              <a:buSzPts val="1400"/>
              <a:buNone/>
              <a:defRPr>
                <a:latin typeface="Roboto"/>
                <a:ea typeface="Roboto"/>
                <a:cs typeface="Roboto"/>
                <a:sym typeface="Roboto"/>
              </a:defRPr>
            </a:lvl5pPr>
            <a:lvl6pPr lvl="5" rtl="0">
              <a:spcBef>
                <a:spcPts val="0"/>
              </a:spcBef>
              <a:spcAft>
                <a:spcPts val="0"/>
              </a:spcAft>
              <a:buSzPts val="1400"/>
              <a:buNone/>
              <a:defRPr>
                <a:latin typeface="Roboto"/>
                <a:ea typeface="Roboto"/>
                <a:cs typeface="Roboto"/>
                <a:sym typeface="Roboto"/>
              </a:defRPr>
            </a:lvl6pPr>
            <a:lvl7pPr lvl="6" rtl="0">
              <a:spcBef>
                <a:spcPts val="0"/>
              </a:spcBef>
              <a:spcAft>
                <a:spcPts val="0"/>
              </a:spcAft>
              <a:buSzPts val="1400"/>
              <a:buNone/>
              <a:defRPr>
                <a:latin typeface="Roboto"/>
                <a:ea typeface="Roboto"/>
                <a:cs typeface="Roboto"/>
                <a:sym typeface="Roboto"/>
              </a:defRPr>
            </a:lvl7pPr>
            <a:lvl8pPr lvl="7" rtl="0">
              <a:spcBef>
                <a:spcPts val="0"/>
              </a:spcBef>
              <a:spcAft>
                <a:spcPts val="0"/>
              </a:spcAft>
              <a:buSzPts val="1400"/>
              <a:buNone/>
              <a:defRPr>
                <a:latin typeface="Roboto"/>
                <a:ea typeface="Roboto"/>
                <a:cs typeface="Roboto"/>
                <a:sym typeface="Roboto"/>
              </a:defRPr>
            </a:lvl8pPr>
            <a:lvl9pPr lvl="8" rtl="0">
              <a:spcBef>
                <a:spcPts val="0"/>
              </a:spcBef>
              <a:spcAft>
                <a:spcPts val="0"/>
              </a:spcAft>
              <a:buSzPts val="1400"/>
              <a:buNone/>
              <a:defRPr>
                <a:latin typeface="Roboto"/>
                <a:ea typeface="Roboto"/>
                <a:cs typeface="Roboto"/>
                <a:sym typeface="Roboto"/>
              </a:defRPr>
            </a:lvl9pPr>
          </a:lstStyle>
          <a:p>
            <a:endParaRPr/>
          </a:p>
        </p:txBody>
      </p:sp>
      <p:sp>
        <p:nvSpPr>
          <p:cNvPr id="38" name="Google Shape;38;p6"/>
          <p:cNvSpPr txBox="1">
            <a:spLocks noGrp="1"/>
          </p:cNvSpPr>
          <p:nvPr>
            <p:ph type="subTitle" idx="1"/>
          </p:nvPr>
        </p:nvSpPr>
        <p:spPr>
          <a:xfrm>
            <a:off x="1047100" y="3697875"/>
            <a:ext cx="6363000" cy="1028100"/>
          </a:xfrm>
          <a:prstGeom prst="rect">
            <a:avLst/>
          </a:prstGeom>
        </p:spPr>
        <p:txBody>
          <a:bodyPr spcFirstLastPara="1" wrap="square" lIns="91425" tIns="45700" rIns="91425" bIns="45700" anchor="t" anchorCtr="0">
            <a:noAutofit/>
          </a:bodyPr>
          <a:lstStyle>
            <a:lvl1pPr lvl="0" rtl="0">
              <a:spcBef>
                <a:spcPts val="1000"/>
              </a:spcBef>
              <a:spcAft>
                <a:spcPts val="0"/>
              </a:spcAft>
              <a:buClr>
                <a:schemeClr val="accent3"/>
              </a:buClr>
              <a:buSzPts val="3500"/>
              <a:buFont typeface="Roboto Condensed"/>
              <a:buNone/>
              <a:defRPr sz="3500" b="1">
                <a:solidFill>
                  <a:schemeClr val="accent3"/>
                </a:solidFill>
                <a:latin typeface="Roboto Condensed"/>
                <a:ea typeface="Roboto Condensed"/>
                <a:cs typeface="Roboto Condensed"/>
                <a:sym typeface="Roboto Condensed"/>
              </a:defRPr>
            </a:lvl1pPr>
            <a:lvl2pPr lvl="1" rtl="0">
              <a:spcBef>
                <a:spcPts val="500"/>
              </a:spcBef>
              <a:spcAft>
                <a:spcPts val="0"/>
              </a:spcAft>
              <a:buSzPts val="2400"/>
              <a:buNone/>
              <a:defRPr/>
            </a:lvl2pPr>
            <a:lvl3pPr lvl="2" rtl="0">
              <a:spcBef>
                <a:spcPts val="500"/>
              </a:spcBef>
              <a:spcAft>
                <a:spcPts val="0"/>
              </a:spcAft>
              <a:buSzPts val="2000"/>
              <a:buNone/>
              <a:defRPr/>
            </a:lvl3pPr>
            <a:lvl4pPr lvl="3" rtl="0">
              <a:spcBef>
                <a:spcPts val="500"/>
              </a:spcBef>
              <a:spcAft>
                <a:spcPts val="0"/>
              </a:spcAft>
              <a:buSzPts val="1800"/>
              <a:buNone/>
              <a:defRPr/>
            </a:lvl4pPr>
            <a:lvl5pPr lvl="4" rtl="0">
              <a:spcBef>
                <a:spcPts val="500"/>
              </a:spcBef>
              <a:spcAft>
                <a:spcPts val="0"/>
              </a:spcAft>
              <a:buSzPts val="1800"/>
              <a:buNone/>
              <a:defRPr/>
            </a:lvl5pPr>
            <a:lvl6pPr lvl="5" rtl="0">
              <a:spcBef>
                <a:spcPts val="500"/>
              </a:spcBef>
              <a:spcAft>
                <a:spcPts val="0"/>
              </a:spcAft>
              <a:buSzPts val="1800"/>
              <a:buNone/>
              <a:defRPr/>
            </a:lvl6pPr>
            <a:lvl7pPr lvl="6" rtl="0">
              <a:spcBef>
                <a:spcPts val="500"/>
              </a:spcBef>
              <a:spcAft>
                <a:spcPts val="0"/>
              </a:spcAft>
              <a:buSzPts val="1800"/>
              <a:buNone/>
              <a:defRPr/>
            </a:lvl7pPr>
            <a:lvl8pPr lvl="7" rtl="0">
              <a:spcBef>
                <a:spcPts val="500"/>
              </a:spcBef>
              <a:spcAft>
                <a:spcPts val="0"/>
              </a:spcAft>
              <a:buSzPts val="1800"/>
              <a:buNone/>
              <a:defRPr/>
            </a:lvl8pPr>
            <a:lvl9pPr lvl="8" rtl="0">
              <a:spcBef>
                <a:spcPts val="500"/>
              </a:spcBef>
              <a:spcAft>
                <a:spcPts val="0"/>
              </a:spcAft>
              <a:buSzPts val="1800"/>
              <a:buNone/>
              <a:defRPr/>
            </a:lvl9pPr>
          </a:lstStyle>
          <a:p>
            <a:endParaRPr/>
          </a:p>
        </p:txBody>
      </p:sp>
      <p:pic>
        <p:nvPicPr>
          <p:cNvPr id="39" name="Google Shape;39;p6"/>
          <p:cNvPicPr preferRelativeResize="0"/>
          <p:nvPr/>
        </p:nvPicPr>
        <p:blipFill rotWithShape="1">
          <a:blip r:embed="rId3">
            <a:alphaModFix/>
          </a:blip>
          <a:srcRect/>
          <a:stretch/>
        </p:blipFill>
        <p:spPr>
          <a:xfrm>
            <a:off x="1047108" y="1503503"/>
            <a:ext cx="818508" cy="818510"/>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ustom Layout 1 3 2 2 1 1 1 1">
  <p:cSld name="CUSTOM_2_3_2_2_1_1_1_1">
    <p:bg>
      <p:bgPr>
        <a:solidFill>
          <a:schemeClr val="dk2"/>
        </a:solidFill>
        <a:effectLst/>
      </p:bgPr>
    </p:bg>
    <p:spTree>
      <p:nvGrpSpPr>
        <p:cNvPr id="1" name="Shape 334"/>
        <p:cNvGrpSpPr/>
        <p:nvPr/>
      </p:nvGrpSpPr>
      <p:grpSpPr>
        <a:xfrm>
          <a:off x="0" y="0"/>
          <a:ext cx="0" cy="0"/>
          <a:chOff x="0" y="0"/>
          <a:chExt cx="0" cy="0"/>
        </a:xfrm>
      </p:grpSpPr>
      <p:sp>
        <p:nvSpPr>
          <p:cNvPr id="335" name="Google Shape;335;p51"/>
          <p:cNvSpPr txBox="1">
            <a:spLocks noGrp="1"/>
          </p:cNvSpPr>
          <p:nvPr>
            <p:ph type="title"/>
          </p:nvPr>
        </p:nvSpPr>
        <p:spPr>
          <a:xfrm>
            <a:off x="779700" y="2676050"/>
            <a:ext cx="3030300" cy="8184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accent3"/>
              </a:buClr>
              <a:buSzPts val="3000"/>
              <a:buFont typeface="Roboto Black"/>
              <a:buNone/>
              <a:defRPr sz="3000" b="0">
                <a:solidFill>
                  <a:schemeClr val="accent3"/>
                </a:solidFill>
                <a:latin typeface="Roboto Black"/>
                <a:ea typeface="Roboto Black"/>
                <a:cs typeface="Roboto Black"/>
                <a:sym typeface="Roboto Black"/>
              </a:defRPr>
            </a:lvl1pPr>
            <a:lvl2pPr lvl="1"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2pPr>
            <a:lvl3pPr lvl="2"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3pPr>
            <a:lvl4pPr lvl="3"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4pPr>
            <a:lvl5pPr lvl="4"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5pPr>
            <a:lvl6pPr lvl="5"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6pPr>
            <a:lvl7pPr lvl="6"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7pPr>
            <a:lvl8pPr lvl="7"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8pPr>
            <a:lvl9pPr lvl="8"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9pPr>
          </a:lstStyle>
          <a:p>
            <a:endParaRPr/>
          </a:p>
        </p:txBody>
      </p:sp>
      <p:pic>
        <p:nvPicPr>
          <p:cNvPr id="336" name="Google Shape;336;p51"/>
          <p:cNvPicPr preferRelativeResize="0"/>
          <p:nvPr/>
        </p:nvPicPr>
        <p:blipFill>
          <a:blip r:embed="rId2">
            <a:alphaModFix/>
          </a:blip>
          <a:stretch>
            <a:fillRect/>
          </a:stretch>
        </p:blipFill>
        <p:spPr>
          <a:xfrm>
            <a:off x="779700" y="5810452"/>
            <a:ext cx="2968300" cy="588450"/>
          </a:xfrm>
          <a:prstGeom prst="rect">
            <a:avLst/>
          </a:prstGeom>
          <a:noFill/>
          <a:ln>
            <a:noFill/>
          </a:ln>
        </p:spPr>
      </p:pic>
      <p:sp>
        <p:nvSpPr>
          <p:cNvPr id="337" name="Google Shape;337;p51"/>
          <p:cNvSpPr txBox="1">
            <a:spLocks noGrp="1"/>
          </p:cNvSpPr>
          <p:nvPr>
            <p:ph type="subTitle" idx="1"/>
          </p:nvPr>
        </p:nvSpPr>
        <p:spPr>
          <a:xfrm>
            <a:off x="4665900" y="2653225"/>
            <a:ext cx="3289200" cy="1003200"/>
          </a:xfrm>
          <a:prstGeom prst="rect">
            <a:avLst/>
          </a:prstGeom>
        </p:spPr>
        <p:txBody>
          <a:bodyPr spcFirstLastPara="1" wrap="square" lIns="91425" tIns="45700" rIns="91425" bIns="45700" anchor="t" anchorCtr="0">
            <a:noAutofit/>
          </a:bodyPr>
          <a:lstStyle>
            <a:lvl1pPr lvl="0" rtl="0">
              <a:spcBef>
                <a:spcPts val="1000"/>
              </a:spcBef>
              <a:spcAft>
                <a:spcPts val="0"/>
              </a:spcAft>
              <a:buClr>
                <a:schemeClr val="lt1"/>
              </a:buClr>
              <a:buSzPts val="2500"/>
              <a:buFont typeface="Roboto Light"/>
              <a:buNone/>
              <a:defRPr sz="2500">
                <a:solidFill>
                  <a:schemeClr val="lt1"/>
                </a:solidFill>
                <a:latin typeface="Roboto Light"/>
                <a:ea typeface="Roboto Light"/>
                <a:cs typeface="Roboto Light"/>
                <a:sym typeface="Roboto Light"/>
              </a:defRPr>
            </a:lvl1pPr>
            <a:lvl2pPr lvl="1" rtl="0">
              <a:spcBef>
                <a:spcPts val="500"/>
              </a:spcBef>
              <a:spcAft>
                <a:spcPts val="0"/>
              </a:spcAft>
              <a:buClr>
                <a:schemeClr val="lt1"/>
              </a:buClr>
              <a:buSzPts val="2100"/>
              <a:buNone/>
              <a:defRPr sz="2100">
                <a:solidFill>
                  <a:schemeClr val="lt1"/>
                </a:solidFill>
              </a:defRPr>
            </a:lvl2pPr>
            <a:lvl3pPr lvl="2" rtl="0">
              <a:spcBef>
                <a:spcPts val="500"/>
              </a:spcBef>
              <a:spcAft>
                <a:spcPts val="0"/>
              </a:spcAft>
              <a:buClr>
                <a:schemeClr val="lt1"/>
              </a:buClr>
              <a:buSzPts val="1700"/>
              <a:buNone/>
              <a:defRPr sz="1700">
                <a:solidFill>
                  <a:schemeClr val="lt1"/>
                </a:solidFill>
              </a:defRPr>
            </a:lvl3pPr>
            <a:lvl4pPr lvl="3" rtl="0">
              <a:spcBef>
                <a:spcPts val="500"/>
              </a:spcBef>
              <a:spcAft>
                <a:spcPts val="0"/>
              </a:spcAft>
              <a:buClr>
                <a:schemeClr val="lt1"/>
              </a:buClr>
              <a:buSzPts val="1500"/>
              <a:buNone/>
              <a:defRPr sz="1500">
                <a:solidFill>
                  <a:schemeClr val="lt1"/>
                </a:solidFill>
              </a:defRPr>
            </a:lvl4pPr>
            <a:lvl5pPr lvl="4" rtl="0">
              <a:spcBef>
                <a:spcPts val="500"/>
              </a:spcBef>
              <a:spcAft>
                <a:spcPts val="0"/>
              </a:spcAft>
              <a:buClr>
                <a:schemeClr val="lt1"/>
              </a:buClr>
              <a:buSzPts val="1500"/>
              <a:buNone/>
              <a:defRPr sz="1500">
                <a:solidFill>
                  <a:schemeClr val="lt1"/>
                </a:solidFill>
              </a:defRPr>
            </a:lvl5pPr>
            <a:lvl6pPr lvl="5" rtl="0">
              <a:spcBef>
                <a:spcPts val="500"/>
              </a:spcBef>
              <a:spcAft>
                <a:spcPts val="0"/>
              </a:spcAft>
              <a:buClr>
                <a:schemeClr val="lt1"/>
              </a:buClr>
              <a:buSzPts val="1500"/>
              <a:buNone/>
              <a:defRPr sz="1500">
                <a:solidFill>
                  <a:schemeClr val="lt1"/>
                </a:solidFill>
              </a:defRPr>
            </a:lvl6pPr>
            <a:lvl7pPr lvl="6" rtl="0">
              <a:spcBef>
                <a:spcPts val="500"/>
              </a:spcBef>
              <a:spcAft>
                <a:spcPts val="0"/>
              </a:spcAft>
              <a:buClr>
                <a:schemeClr val="lt1"/>
              </a:buClr>
              <a:buSzPts val="1500"/>
              <a:buNone/>
              <a:defRPr sz="1500">
                <a:solidFill>
                  <a:schemeClr val="lt1"/>
                </a:solidFill>
              </a:defRPr>
            </a:lvl7pPr>
            <a:lvl8pPr lvl="7" rtl="0">
              <a:spcBef>
                <a:spcPts val="500"/>
              </a:spcBef>
              <a:spcAft>
                <a:spcPts val="0"/>
              </a:spcAft>
              <a:buClr>
                <a:schemeClr val="lt1"/>
              </a:buClr>
              <a:buSzPts val="1500"/>
              <a:buNone/>
              <a:defRPr sz="1500">
                <a:solidFill>
                  <a:schemeClr val="lt1"/>
                </a:solidFill>
              </a:defRPr>
            </a:lvl8pPr>
            <a:lvl9pPr lvl="8" rtl="0">
              <a:spcBef>
                <a:spcPts val="500"/>
              </a:spcBef>
              <a:spcAft>
                <a:spcPts val="0"/>
              </a:spcAft>
              <a:buClr>
                <a:schemeClr val="lt1"/>
              </a:buClr>
              <a:buSzPts val="1500"/>
              <a:buNone/>
              <a:defRPr sz="1500">
                <a:solidFill>
                  <a:schemeClr val="lt1"/>
                </a:solidFill>
              </a:defRPr>
            </a:lvl9pPr>
          </a:lstStyle>
          <a:p>
            <a:endParaRPr/>
          </a:p>
        </p:txBody>
      </p:sp>
      <p:sp>
        <p:nvSpPr>
          <p:cNvPr id="338" name="Google Shape;338;p51"/>
          <p:cNvSpPr/>
          <p:nvPr/>
        </p:nvSpPr>
        <p:spPr>
          <a:xfrm rot="-5400000">
            <a:off x="7790700" y="2456675"/>
            <a:ext cx="4401300" cy="44013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9" name="Google Shape;339;p51"/>
          <p:cNvGrpSpPr/>
          <p:nvPr/>
        </p:nvGrpSpPr>
        <p:grpSpPr>
          <a:xfrm>
            <a:off x="4711999" y="5882201"/>
            <a:ext cx="2344268" cy="405442"/>
            <a:chOff x="0" y="0"/>
            <a:chExt cx="4231531" cy="731845"/>
          </a:xfrm>
        </p:grpSpPr>
        <p:sp>
          <p:nvSpPr>
            <p:cNvPr id="340" name="Google Shape;340;p51"/>
            <p:cNvSpPr/>
            <p:nvPr/>
          </p:nvSpPr>
          <p:spPr>
            <a:xfrm>
              <a:off x="0" y="30245"/>
              <a:ext cx="701593" cy="701593"/>
            </a:xfrm>
            <a:custGeom>
              <a:avLst/>
              <a:gdLst/>
              <a:ahLst/>
              <a:cxnLst/>
              <a:rect l="l" t="t" r="r" b="b"/>
              <a:pathLst>
                <a:path w="701593" h="701593" extrusionOk="0">
                  <a:moveTo>
                    <a:pt x="0" y="0"/>
                  </a:moveTo>
                  <a:lnTo>
                    <a:pt x="701593" y="0"/>
                  </a:lnTo>
                  <a:lnTo>
                    <a:pt x="701593" y="701593"/>
                  </a:lnTo>
                  <a:lnTo>
                    <a:pt x="0" y="701593"/>
                  </a:lnTo>
                  <a:lnTo>
                    <a:pt x="0" y="0"/>
                  </a:lnTo>
                  <a:close/>
                </a:path>
              </a:pathLst>
            </a:custGeom>
            <a:blipFill rotWithShape="1">
              <a:blip r:embed="rId3">
                <a:alphaModFix/>
              </a:blip>
              <a:stretch>
                <a:fillRect/>
              </a:stretch>
            </a:blipFill>
            <a:ln>
              <a:noFill/>
            </a:ln>
          </p:spPr>
        </p:sp>
        <p:sp>
          <p:nvSpPr>
            <p:cNvPr id="341" name="Google Shape;341;p51"/>
            <p:cNvSpPr/>
            <p:nvPr/>
          </p:nvSpPr>
          <p:spPr>
            <a:xfrm>
              <a:off x="880616" y="30245"/>
              <a:ext cx="701593" cy="701593"/>
            </a:xfrm>
            <a:custGeom>
              <a:avLst/>
              <a:gdLst/>
              <a:ahLst/>
              <a:cxnLst/>
              <a:rect l="l" t="t" r="r" b="b"/>
              <a:pathLst>
                <a:path w="701593" h="701593" extrusionOk="0">
                  <a:moveTo>
                    <a:pt x="0" y="0"/>
                  </a:moveTo>
                  <a:lnTo>
                    <a:pt x="701593" y="0"/>
                  </a:lnTo>
                  <a:lnTo>
                    <a:pt x="701593" y="701593"/>
                  </a:lnTo>
                  <a:lnTo>
                    <a:pt x="0" y="701593"/>
                  </a:lnTo>
                  <a:lnTo>
                    <a:pt x="0" y="0"/>
                  </a:lnTo>
                  <a:close/>
                </a:path>
              </a:pathLst>
            </a:custGeom>
            <a:blipFill rotWithShape="1">
              <a:blip r:embed="rId4">
                <a:alphaModFix/>
              </a:blip>
              <a:stretch>
                <a:fillRect/>
              </a:stretch>
            </a:blipFill>
            <a:ln>
              <a:noFill/>
            </a:ln>
          </p:spPr>
        </p:sp>
        <p:sp>
          <p:nvSpPr>
            <p:cNvPr id="342" name="Google Shape;342;p51"/>
            <p:cNvSpPr/>
            <p:nvPr/>
          </p:nvSpPr>
          <p:spPr>
            <a:xfrm>
              <a:off x="1761232" y="30245"/>
              <a:ext cx="701593" cy="701593"/>
            </a:xfrm>
            <a:custGeom>
              <a:avLst/>
              <a:gdLst/>
              <a:ahLst/>
              <a:cxnLst/>
              <a:rect l="l" t="t" r="r" b="b"/>
              <a:pathLst>
                <a:path w="701593" h="701593" extrusionOk="0">
                  <a:moveTo>
                    <a:pt x="0" y="0"/>
                  </a:moveTo>
                  <a:lnTo>
                    <a:pt x="701593" y="0"/>
                  </a:lnTo>
                  <a:lnTo>
                    <a:pt x="701593" y="701593"/>
                  </a:lnTo>
                  <a:lnTo>
                    <a:pt x="0" y="701593"/>
                  </a:lnTo>
                  <a:lnTo>
                    <a:pt x="0" y="0"/>
                  </a:lnTo>
                  <a:close/>
                </a:path>
              </a:pathLst>
            </a:custGeom>
            <a:blipFill rotWithShape="1">
              <a:blip r:embed="rId5">
                <a:alphaModFix/>
              </a:blip>
              <a:stretch>
                <a:fillRect/>
              </a:stretch>
            </a:blipFill>
            <a:ln>
              <a:noFill/>
            </a:ln>
          </p:spPr>
        </p:sp>
        <p:sp>
          <p:nvSpPr>
            <p:cNvPr id="343" name="Google Shape;343;p51"/>
            <p:cNvSpPr/>
            <p:nvPr/>
          </p:nvSpPr>
          <p:spPr>
            <a:xfrm>
              <a:off x="3529938" y="30245"/>
              <a:ext cx="701593" cy="701593"/>
            </a:xfrm>
            <a:custGeom>
              <a:avLst/>
              <a:gdLst/>
              <a:ahLst/>
              <a:cxnLst/>
              <a:rect l="l" t="t" r="r" b="b"/>
              <a:pathLst>
                <a:path w="701593" h="701593" extrusionOk="0">
                  <a:moveTo>
                    <a:pt x="0" y="0"/>
                  </a:moveTo>
                  <a:lnTo>
                    <a:pt x="701593" y="0"/>
                  </a:lnTo>
                  <a:lnTo>
                    <a:pt x="701593" y="701593"/>
                  </a:lnTo>
                  <a:lnTo>
                    <a:pt x="0" y="701593"/>
                  </a:lnTo>
                  <a:lnTo>
                    <a:pt x="0" y="0"/>
                  </a:lnTo>
                  <a:close/>
                </a:path>
              </a:pathLst>
            </a:custGeom>
            <a:blipFill rotWithShape="1">
              <a:blip r:embed="rId6">
                <a:alphaModFix/>
              </a:blip>
              <a:stretch>
                <a:fillRect/>
              </a:stretch>
            </a:blipFill>
            <a:ln>
              <a:noFill/>
            </a:ln>
          </p:spPr>
        </p:sp>
        <p:grpSp>
          <p:nvGrpSpPr>
            <p:cNvPr id="344" name="Google Shape;344;p51"/>
            <p:cNvGrpSpPr/>
            <p:nvPr/>
          </p:nvGrpSpPr>
          <p:grpSpPr>
            <a:xfrm>
              <a:off x="2641848" y="0"/>
              <a:ext cx="731845" cy="731845"/>
              <a:chOff x="0" y="0"/>
              <a:chExt cx="812800" cy="812800"/>
            </a:xfrm>
          </p:grpSpPr>
          <p:sp>
            <p:nvSpPr>
              <p:cNvPr id="345" name="Google Shape;345;p51"/>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spcFirstLastPara="1" wrap="square" lIns="60950" tIns="60950" rIns="60950" bIns="60950" anchor="ctr" anchorCtr="0">
                <a:noAutofit/>
              </a:bodyPr>
              <a:lstStyle/>
              <a:p>
                <a:pPr marL="0" lvl="0" indent="0" algn="l" rtl="0">
                  <a:spcBef>
                    <a:spcPts val="0"/>
                  </a:spcBef>
                  <a:spcAft>
                    <a:spcPts val="0"/>
                  </a:spcAft>
                  <a:buNone/>
                </a:pPr>
                <a:endParaRPr/>
              </a:p>
            </p:txBody>
          </p:sp>
          <p:sp>
            <p:nvSpPr>
              <p:cNvPr id="346" name="Google Shape;346;p51"/>
              <p:cNvSpPr txBox="1"/>
              <p:nvPr/>
            </p:nvSpPr>
            <p:spPr>
              <a:xfrm>
                <a:off x="76200" y="66675"/>
                <a:ext cx="660300" cy="669900"/>
              </a:xfrm>
              <a:prstGeom prst="rect">
                <a:avLst/>
              </a:prstGeom>
              <a:noFill/>
              <a:ln>
                <a:noFill/>
              </a:ln>
            </p:spPr>
            <p:txBody>
              <a:bodyPr spcFirstLastPara="1" wrap="square" lIns="33875" tIns="33875" rIns="33875" bIns="33875" anchor="ctr" anchorCtr="0">
                <a:noAutofit/>
              </a:bodyPr>
              <a:lstStyle/>
              <a:p>
                <a:pPr marL="0" marR="0" lvl="0" indent="0" algn="ctr" rtl="0">
                  <a:lnSpc>
                    <a:spcPct val="90277"/>
                  </a:lnSpc>
                  <a:spcBef>
                    <a:spcPts val="0"/>
                  </a:spcBef>
                  <a:spcAft>
                    <a:spcPts val="0"/>
                  </a:spcAft>
                  <a:buNone/>
                </a:pPr>
                <a:endParaRPr sz="1200" b="0" i="0" u="none" strike="noStrike" cap="none">
                  <a:solidFill>
                    <a:schemeClr val="dk1"/>
                  </a:solidFill>
                  <a:latin typeface="Calibri"/>
                  <a:ea typeface="Calibri"/>
                  <a:cs typeface="Calibri"/>
                  <a:sym typeface="Calibri"/>
                </a:endParaRPr>
              </a:p>
            </p:txBody>
          </p:sp>
        </p:grpSp>
        <p:sp>
          <p:nvSpPr>
            <p:cNvPr id="347" name="Google Shape;347;p51"/>
            <p:cNvSpPr/>
            <p:nvPr/>
          </p:nvSpPr>
          <p:spPr>
            <a:xfrm>
              <a:off x="2788742" y="130409"/>
              <a:ext cx="438049" cy="471020"/>
            </a:xfrm>
            <a:custGeom>
              <a:avLst/>
              <a:gdLst/>
              <a:ahLst/>
              <a:cxnLst/>
              <a:rect l="l" t="t" r="r" b="b"/>
              <a:pathLst>
                <a:path w="438049" h="471020" extrusionOk="0">
                  <a:moveTo>
                    <a:pt x="0" y="0"/>
                  </a:moveTo>
                  <a:lnTo>
                    <a:pt x="438049" y="0"/>
                  </a:lnTo>
                  <a:lnTo>
                    <a:pt x="438049" y="471020"/>
                  </a:lnTo>
                  <a:lnTo>
                    <a:pt x="0" y="471020"/>
                  </a:lnTo>
                  <a:lnTo>
                    <a:pt x="0" y="0"/>
                  </a:lnTo>
                  <a:close/>
                </a:path>
              </a:pathLst>
            </a:custGeom>
            <a:blipFill rotWithShape="1">
              <a:blip r:embed="rId7">
                <a:alphaModFix/>
              </a:blip>
              <a:stretch>
                <a:fillRect/>
              </a:stretch>
            </a:blipFill>
            <a:ln>
              <a:noFill/>
            </a:ln>
          </p:spPr>
        </p:sp>
      </p:gr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ustom Layout 1 3 2 2 1 1 1 1 3">
  <p:cSld name="CUSTOM_2_3_2_2_1_1_1_1_3">
    <p:bg>
      <p:bgPr>
        <a:solidFill>
          <a:schemeClr val="dk2"/>
        </a:solidFill>
        <a:effectLst/>
      </p:bgPr>
    </p:bg>
    <p:spTree>
      <p:nvGrpSpPr>
        <p:cNvPr id="1" name="Shape 348"/>
        <p:cNvGrpSpPr/>
        <p:nvPr/>
      </p:nvGrpSpPr>
      <p:grpSpPr>
        <a:xfrm>
          <a:off x="0" y="0"/>
          <a:ext cx="0" cy="0"/>
          <a:chOff x="0" y="0"/>
          <a:chExt cx="0" cy="0"/>
        </a:xfrm>
      </p:grpSpPr>
      <p:sp>
        <p:nvSpPr>
          <p:cNvPr id="349" name="Google Shape;349;p52"/>
          <p:cNvSpPr txBox="1">
            <a:spLocks noGrp="1"/>
          </p:cNvSpPr>
          <p:nvPr>
            <p:ph type="title"/>
          </p:nvPr>
        </p:nvSpPr>
        <p:spPr>
          <a:xfrm>
            <a:off x="779700" y="2676050"/>
            <a:ext cx="3030300" cy="8184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accent3"/>
              </a:buClr>
              <a:buSzPts val="3000"/>
              <a:buFont typeface="Roboto Black"/>
              <a:buNone/>
              <a:defRPr sz="3000" b="0">
                <a:solidFill>
                  <a:schemeClr val="accent3"/>
                </a:solidFill>
                <a:latin typeface="Roboto Black"/>
                <a:ea typeface="Roboto Black"/>
                <a:cs typeface="Roboto Black"/>
                <a:sym typeface="Roboto Black"/>
              </a:defRPr>
            </a:lvl1pPr>
            <a:lvl2pPr lvl="1"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2pPr>
            <a:lvl3pPr lvl="2"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3pPr>
            <a:lvl4pPr lvl="3"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4pPr>
            <a:lvl5pPr lvl="4"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5pPr>
            <a:lvl6pPr lvl="5"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6pPr>
            <a:lvl7pPr lvl="6"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7pPr>
            <a:lvl8pPr lvl="7"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8pPr>
            <a:lvl9pPr lvl="8"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9pPr>
          </a:lstStyle>
          <a:p>
            <a:endParaRPr/>
          </a:p>
        </p:txBody>
      </p:sp>
      <p:sp>
        <p:nvSpPr>
          <p:cNvPr id="350" name="Google Shape;350;p52"/>
          <p:cNvSpPr txBox="1"/>
          <p:nvPr/>
        </p:nvSpPr>
        <p:spPr>
          <a:xfrm>
            <a:off x="1632675" y="1392100"/>
            <a:ext cx="9086100" cy="839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100"/>
              <a:buFont typeface="Arial"/>
              <a:buNone/>
            </a:pPr>
            <a:r>
              <a:rPr lang="en-US" sz="4800" b="0">
                <a:solidFill>
                  <a:schemeClr val="accent2"/>
                </a:solidFill>
                <a:latin typeface="Roboto Black"/>
                <a:ea typeface="Roboto Black"/>
                <a:cs typeface="Roboto Black"/>
                <a:sym typeface="Roboto Black"/>
              </a:rPr>
              <a:t>Contact</a:t>
            </a:r>
            <a:endParaRPr sz="4800" b="0">
              <a:solidFill>
                <a:schemeClr val="accent2"/>
              </a:solidFill>
              <a:latin typeface="Roboto Black"/>
              <a:ea typeface="Roboto Black"/>
              <a:cs typeface="Roboto Black"/>
              <a:sym typeface="Roboto Black"/>
            </a:endParaRPr>
          </a:p>
        </p:txBody>
      </p:sp>
      <p:pic>
        <p:nvPicPr>
          <p:cNvPr id="351" name="Google Shape;351;p52"/>
          <p:cNvPicPr preferRelativeResize="0"/>
          <p:nvPr/>
        </p:nvPicPr>
        <p:blipFill>
          <a:blip r:embed="rId2">
            <a:alphaModFix/>
          </a:blip>
          <a:stretch>
            <a:fillRect/>
          </a:stretch>
        </p:blipFill>
        <p:spPr>
          <a:xfrm>
            <a:off x="779700" y="5810452"/>
            <a:ext cx="2968300" cy="588450"/>
          </a:xfrm>
          <a:prstGeom prst="rect">
            <a:avLst/>
          </a:prstGeom>
          <a:noFill/>
          <a:ln>
            <a:noFill/>
          </a:ln>
        </p:spPr>
      </p:pic>
      <p:cxnSp>
        <p:nvCxnSpPr>
          <p:cNvPr id="352" name="Google Shape;352;p52"/>
          <p:cNvCxnSpPr/>
          <p:nvPr/>
        </p:nvCxnSpPr>
        <p:spPr>
          <a:xfrm>
            <a:off x="4153475" y="2653225"/>
            <a:ext cx="0" cy="1614300"/>
          </a:xfrm>
          <a:prstGeom prst="straightConnector1">
            <a:avLst/>
          </a:prstGeom>
          <a:noFill/>
          <a:ln w="9525" cap="flat" cmpd="sng">
            <a:solidFill>
              <a:schemeClr val="accent2"/>
            </a:solidFill>
            <a:prstDash val="solid"/>
            <a:round/>
            <a:headEnd type="none" w="med" len="med"/>
            <a:tailEnd type="none" w="med" len="med"/>
          </a:ln>
        </p:spPr>
      </p:cxnSp>
      <p:pic>
        <p:nvPicPr>
          <p:cNvPr id="353" name="Google Shape;353;p52"/>
          <p:cNvPicPr preferRelativeResize="0"/>
          <p:nvPr/>
        </p:nvPicPr>
        <p:blipFill rotWithShape="1">
          <a:blip r:embed="rId3">
            <a:alphaModFix/>
          </a:blip>
          <a:srcRect/>
          <a:stretch/>
        </p:blipFill>
        <p:spPr>
          <a:xfrm>
            <a:off x="779708" y="1376503"/>
            <a:ext cx="818508" cy="818510"/>
          </a:xfrm>
          <a:prstGeom prst="rect">
            <a:avLst/>
          </a:prstGeom>
          <a:noFill/>
          <a:ln>
            <a:noFill/>
          </a:ln>
        </p:spPr>
      </p:pic>
      <p:sp>
        <p:nvSpPr>
          <p:cNvPr id="354" name="Google Shape;354;p52"/>
          <p:cNvSpPr txBox="1">
            <a:spLocks noGrp="1"/>
          </p:cNvSpPr>
          <p:nvPr>
            <p:ph type="subTitle" idx="1"/>
          </p:nvPr>
        </p:nvSpPr>
        <p:spPr>
          <a:xfrm>
            <a:off x="4665900" y="2653225"/>
            <a:ext cx="3289200" cy="1003200"/>
          </a:xfrm>
          <a:prstGeom prst="rect">
            <a:avLst/>
          </a:prstGeom>
        </p:spPr>
        <p:txBody>
          <a:bodyPr spcFirstLastPara="1" wrap="square" lIns="91425" tIns="45700" rIns="91425" bIns="45700" anchor="t" anchorCtr="0">
            <a:noAutofit/>
          </a:bodyPr>
          <a:lstStyle>
            <a:lvl1pPr lvl="0" rtl="0">
              <a:spcBef>
                <a:spcPts val="1000"/>
              </a:spcBef>
              <a:spcAft>
                <a:spcPts val="0"/>
              </a:spcAft>
              <a:buClr>
                <a:schemeClr val="lt1"/>
              </a:buClr>
              <a:buSzPts val="2500"/>
              <a:buFont typeface="Roboto Light"/>
              <a:buNone/>
              <a:defRPr sz="2500">
                <a:solidFill>
                  <a:schemeClr val="lt1"/>
                </a:solidFill>
                <a:latin typeface="Roboto Light"/>
                <a:ea typeface="Roboto Light"/>
                <a:cs typeface="Roboto Light"/>
                <a:sym typeface="Roboto Light"/>
              </a:defRPr>
            </a:lvl1pPr>
            <a:lvl2pPr lvl="1" rtl="0">
              <a:spcBef>
                <a:spcPts val="500"/>
              </a:spcBef>
              <a:spcAft>
                <a:spcPts val="0"/>
              </a:spcAft>
              <a:buClr>
                <a:schemeClr val="lt1"/>
              </a:buClr>
              <a:buSzPts val="2100"/>
              <a:buNone/>
              <a:defRPr sz="2100">
                <a:solidFill>
                  <a:schemeClr val="lt1"/>
                </a:solidFill>
              </a:defRPr>
            </a:lvl2pPr>
            <a:lvl3pPr lvl="2" rtl="0">
              <a:spcBef>
                <a:spcPts val="500"/>
              </a:spcBef>
              <a:spcAft>
                <a:spcPts val="0"/>
              </a:spcAft>
              <a:buClr>
                <a:schemeClr val="lt1"/>
              </a:buClr>
              <a:buSzPts val="1700"/>
              <a:buNone/>
              <a:defRPr sz="1700">
                <a:solidFill>
                  <a:schemeClr val="lt1"/>
                </a:solidFill>
              </a:defRPr>
            </a:lvl3pPr>
            <a:lvl4pPr lvl="3" rtl="0">
              <a:spcBef>
                <a:spcPts val="500"/>
              </a:spcBef>
              <a:spcAft>
                <a:spcPts val="0"/>
              </a:spcAft>
              <a:buClr>
                <a:schemeClr val="lt1"/>
              </a:buClr>
              <a:buSzPts val="1500"/>
              <a:buNone/>
              <a:defRPr sz="1500">
                <a:solidFill>
                  <a:schemeClr val="lt1"/>
                </a:solidFill>
              </a:defRPr>
            </a:lvl4pPr>
            <a:lvl5pPr lvl="4" rtl="0">
              <a:spcBef>
                <a:spcPts val="500"/>
              </a:spcBef>
              <a:spcAft>
                <a:spcPts val="0"/>
              </a:spcAft>
              <a:buClr>
                <a:schemeClr val="lt1"/>
              </a:buClr>
              <a:buSzPts val="1500"/>
              <a:buNone/>
              <a:defRPr sz="1500">
                <a:solidFill>
                  <a:schemeClr val="lt1"/>
                </a:solidFill>
              </a:defRPr>
            </a:lvl5pPr>
            <a:lvl6pPr lvl="5" rtl="0">
              <a:spcBef>
                <a:spcPts val="500"/>
              </a:spcBef>
              <a:spcAft>
                <a:spcPts val="0"/>
              </a:spcAft>
              <a:buClr>
                <a:schemeClr val="lt1"/>
              </a:buClr>
              <a:buSzPts val="1500"/>
              <a:buNone/>
              <a:defRPr sz="1500">
                <a:solidFill>
                  <a:schemeClr val="lt1"/>
                </a:solidFill>
              </a:defRPr>
            </a:lvl6pPr>
            <a:lvl7pPr lvl="6" rtl="0">
              <a:spcBef>
                <a:spcPts val="500"/>
              </a:spcBef>
              <a:spcAft>
                <a:spcPts val="0"/>
              </a:spcAft>
              <a:buClr>
                <a:schemeClr val="lt1"/>
              </a:buClr>
              <a:buSzPts val="1500"/>
              <a:buNone/>
              <a:defRPr sz="1500">
                <a:solidFill>
                  <a:schemeClr val="lt1"/>
                </a:solidFill>
              </a:defRPr>
            </a:lvl7pPr>
            <a:lvl8pPr lvl="7" rtl="0">
              <a:spcBef>
                <a:spcPts val="500"/>
              </a:spcBef>
              <a:spcAft>
                <a:spcPts val="0"/>
              </a:spcAft>
              <a:buClr>
                <a:schemeClr val="lt1"/>
              </a:buClr>
              <a:buSzPts val="1500"/>
              <a:buNone/>
              <a:defRPr sz="1500">
                <a:solidFill>
                  <a:schemeClr val="lt1"/>
                </a:solidFill>
              </a:defRPr>
            </a:lvl8pPr>
            <a:lvl9pPr lvl="8" rtl="0">
              <a:spcBef>
                <a:spcPts val="500"/>
              </a:spcBef>
              <a:spcAft>
                <a:spcPts val="0"/>
              </a:spcAft>
              <a:buClr>
                <a:schemeClr val="lt1"/>
              </a:buClr>
              <a:buSzPts val="1500"/>
              <a:buNone/>
              <a:defRPr sz="1500">
                <a:solidFill>
                  <a:schemeClr val="lt1"/>
                </a:solidFill>
              </a:defRPr>
            </a:lvl9pPr>
          </a:lstStyle>
          <a:p>
            <a:endParaRPr/>
          </a:p>
        </p:txBody>
      </p:sp>
      <p:sp>
        <p:nvSpPr>
          <p:cNvPr id="355" name="Google Shape;355;p52"/>
          <p:cNvSpPr/>
          <p:nvPr/>
        </p:nvSpPr>
        <p:spPr>
          <a:xfrm rot="-5400000">
            <a:off x="7790700" y="2456675"/>
            <a:ext cx="4401300" cy="44013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6" name="Google Shape;356;p52"/>
          <p:cNvGrpSpPr/>
          <p:nvPr/>
        </p:nvGrpSpPr>
        <p:grpSpPr>
          <a:xfrm>
            <a:off x="4711999" y="5882201"/>
            <a:ext cx="2344268" cy="405442"/>
            <a:chOff x="0" y="0"/>
            <a:chExt cx="4231531" cy="731845"/>
          </a:xfrm>
        </p:grpSpPr>
        <p:sp>
          <p:nvSpPr>
            <p:cNvPr id="357" name="Google Shape;357;p52"/>
            <p:cNvSpPr/>
            <p:nvPr/>
          </p:nvSpPr>
          <p:spPr>
            <a:xfrm>
              <a:off x="0" y="30245"/>
              <a:ext cx="701593" cy="701593"/>
            </a:xfrm>
            <a:custGeom>
              <a:avLst/>
              <a:gdLst/>
              <a:ahLst/>
              <a:cxnLst/>
              <a:rect l="l" t="t" r="r" b="b"/>
              <a:pathLst>
                <a:path w="701593" h="701593" extrusionOk="0">
                  <a:moveTo>
                    <a:pt x="0" y="0"/>
                  </a:moveTo>
                  <a:lnTo>
                    <a:pt x="701593" y="0"/>
                  </a:lnTo>
                  <a:lnTo>
                    <a:pt x="701593" y="701593"/>
                  </a:lnTo>
                  <a:lnTo>
                    <a:pt x="0" y="701593"/>
                  </a:lnTo>
                  <a:lnTo>
                    <a:pt x="0" y="0"/>
                  </a:lnTo>
                  <a:close/>
                </a:path>
              </a:pathLst>
            </a:custGeom>
            <a:blipFill rotWithShape="1">
              <a:blip r:embed="rId4">
                <a:alphaModFix/>
              </a:blip>
              <a:stretch>
                <a:fillRect/>
              </a:stretch>
            </a:blipFill>
            <a:ln>
              <a:noFill/>
            </a:ln>
          </p:spPr>
        </p:sp>
        <p:sp>
          <p:nvSpPr>
            <p:cNvPr id="358" name="Google Shape;358;p52"/>
            <p:cNvSpPr/>
            <p:nvPr/>
          </p:nvSpPr>
          <p:spPr>
            <a:xfrm>
              <a:off x="880616" y="30245"/>
              <a:ext cx="701593" cy="701593"/>
            </a:xfrm>
            <a:custGeom>
              <a:avLst/>
              <a:gdLst/>
              <a:ahLst/>
              <a:cxnLst/>
              <a:rect l="l" t="t" r="r" b="b"/>
              <a:pathLst>
                <a:path w="701593" h="701593" extrusionOk="0">
                  <a:moveTo>
                    <a:pt x="0" y="0"/>
                  </a:moveTo>
                  <a:lnTo>
                    <a:pt x="701593" y="0"/>
                  </a:lnTo>
                  <a:lnTo>
                    <a:pt x="701593" y="701593"/>
                  </a:lnTo>
                  <a:lnTo>
                    <a:pt x="0" y="701593"/>
                  </a:lnTo>
                  <a:lnTo>
                    <a:pt x="0" y="0"/>
                  </a:lnTo>
                  <a:close/>
                </a:path>
              </a:pathLst>
            </a:custGeom>
            <a:blipFill rotWithShape="1">
              <a:blip r:embed="rId5">
                <a:alphaModFix/>
              </a:blip>
              <a:stretch>
                <a:fillRect/>
              </a:stretch>
            </a:blipFill>
            <a:ln>
              <a:noFill/>
            </a:ln>
          </p:spPr>
        </p:sp>
        <p:sp>
          <p:nvSpPr>
            <p:cNvPr id="359" name="Google Shape;359;p52"/>
            <p:cNvSpPr/>
            <p:nvPr/>
          </p:nvSpPr>
          <p:spPr>
            <a:xfrm>
              <a:off x="1761232" y="30245"/>
              <a:ext cx="701593" cy="701593"/>
            </a:xfrm>
            <a:custGeom>
              <a:avLst/>
              <a:gdLst/>
              <a:ahLst/>
              <a:cxnLst/>
              <a:rect l="l" t="t" r="r" b="b"/>
              <a:pathLst>
                <a:path w="701593" h="701593" extrusionOk="0">
                  <a:moveTo>
                    <a:pt x="0" y="0"/>
                  </a:moveTo>
                  <a:lnTo>
                    <a:pt x="701593" y="0"/>
                  </a:lnTo>
                  <a:lnTo>
                    <a:pt x="701593" y="701593"/>
                  </a:lnTo>
                  <a:lnTo>
                    <a:pt x="0" y="701593"/>
                  </a:lnTo>
                  <a:lnTo>
                    <a:pt x="0" y="0"/>
                  </a:lnTo>
                  <a:close/>
                </a:path>
              </a:pathLst>
            </a:custGeom>
            <a:blipFill rotWithShape="1">
              <a:blip r:embed="rId6">
                <a:alphaModFix/>
              </a:blip>
              <a:stretch>
                <a:fillRect/>
              </a:stretch>
            </a:blipFill>
            <a:ln>
              <a:noFill/>
            </a:ln>
          </p:spPr>
        </p:sp>
        <p:sp>
          <p:nvSpPr>
            <p:cNvPr id="360" name="Google Shape;360;p52"/>
            <p:cNvSpPr/>
            <p:nvPr/>
          </p:nvSpPr>
          <p:spPr>
            <a:xfrm>
              <a:off x="3529938" y="30245"/>
              <a:ext cx="701593" cy="701593"/>
            </a:xfrm>
            <a:custGeom>
              <a:avLst/>
              <a:gdLst/>
              <a:ahLst/>
              <a:cxnLst/>
              <a:rect l="l" t="t" r="r" b="b"/>
              <a:pathLst>
                <a:path w="701593" h="701593" extrusionOk="0">
                  <a:moveTo>
                    <a:pt x="0" y="0"/>
                  </a:moveTo>
                  <a:lnTo>
                    <a:pt x="701593" y="0"/>
                  </a:lnTo>
                  <a:lnTo>
                    <a:pt x="701593" y="701593"/>
                  </a:lnTo>
                  <a:lnTo>
                    <a:pt x="0" y="701593"/>
                  </a:lnTo>
                  <a:lnTo>
                    <a:pt x="0" y="0"/>
                  </a:lnTo>
                  <a:close/>
                </a:path>
              </a:pathLst>
            </a:custGeom>
            <a:blipFill rotWithShape="1">
              <a:blip r:embed="rId7">
                <a:alphaModFix/>
              </a:blip>
              <a:stretch>
                <a:fillRect/>
              </a:stretch>
            </a:blipFill>
            <a:ln>
              <a:noFill/>
            </a:ln>
          </p:spPr>
        </p:sp>
        <p:grpSp>
          <p:nvGrpSpPr>
            <p:cNvPr id="361" name="Google Shape;361;p52"/>
            <p:cNvGrpSpPr/>
            <p:nvPr/>
          </p:nvGrpSpPr>
          <p:grpSpPr>
            <a:xfrm>
              <a:off x="2641848" y="0"/>
              <a:ext cx="731845" cy="731845"/>
              <a:chOff x="0" y="0"/>
              <a:chExt cx="812800" cy="812800"/>
            </a:xfrm>
          </p:grpSpPr>
          <p:sp>
            <p:nvSpPr>
              <p:cNvPr id="362" name="Google Shape;362;p5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spcFirstLastPara="1" wrap="square" lIns="60950" tIns="60950" rIns="60950" bIns="60950" anchor="ctr" anchorCtr="0">
                <a:noAutofit/>
              </a:bodyPr>
              <a:lstStyle/>
              <a:p>
                <a:pPr marL="0" lvl="0" indent="0" algn="l" rtl="0">
                  <a:spcBef>
                    <a:spcPts val="0"/>
                  </a:spcBef>
                  <a:spcAft>
                    <a:spcPts val="0"/>
                  </a:spcAft>
                  <a:buNone/>
                </a:pPr>
                <a:endParaRPr/>
              </a:p>
            </p:txBody>
          </p:sp>
          <p:sp>
            <p:nvSpPr>
              <p:cNvPr id="363" name="Google Shape;363;p52"/>
              <p:cNvSpPr txBox="1"/>
              <p:nvPr/>
            </p:nvSpPr>
            <p:spPr>
              <a:xfrm>
                <a:off x="76200" y="66675"/>
                <a:ext cx="660300" cy="669900"/>
              </a:xfrm>
              <a:prstGeom prst="rect">
                <a:avLst/>
              </a:prstGeom>
              <a:noFill/>
              <a:ln>
                <a:noFill/>
              </a:ln>
            </p:spPr>
            <p:txBody>
              <a:bodyPr spcFirstLastPara="1" wrap="square" lIns="33875" tIns="33875" rIns="33875" bIns="33875" anchor="ctr" anchorCtr="0">
                <a:noAutofit/>
              </a:bodyPr>
              <a:lstStyle/>
              <a:p>
                <a:pPr marL="0" marR="0" lvl="0" indent="0" algn="ctr" rtl="0">
                  <a:lnSpc>
                    <a:spcPct val="90277"/>
                  </a:lnSpc>
                  <a:spcBef>
                    <a:spcPts val="0"/>
                  </a:spcBef>
                  <a:spcAft>
                    <a:spcPts val="0"/>
                  </a:spcAft>
                  <a:buNone/>
                </a:pPr>
                <a:endParaRPr sz="1200" b="0" i="0" u="none" strike="noStrike" cap="none">
                  <a:solidFill>
                    <a:schemeClr val="dk1"/>
                  </a:solidFill>
                  <a:latin typeface="Calibri"/>
                  <a:ea typeface="Calibri"/>
                  <a:cs typeface="Calibri"/>
                  <a:sym typeface="Calibri"/>
                </a:endParaRPr>
              </a:p>
            </p:txBody>
          </p:sp>
        </p:grpSp>
        <p:sp>
          <p:nvSpPr>
            <p:cNvPr id="364" name="Google Shape;364;p52"/>
            <p:cNvSpPr/>
            <p:nvPr/>
          </p:nvSpPr>
          <p:spPr>
            <a:xfrm>
              <a:off x="2788742" y="130409"/>
              <a:ext cx="438049" cy="471020"/>
            </a:xfrm>
            <a:custGeom>
              <a:avLst/>
              <a:gdLst/>
              <a:ahLst/>
              <a:cxnLst/>
              <a:rect l="l" t="t" r="r" b="b"/>
              <a:pathLst>
                <a:path w="438049" h="471020" extrusionOk="0">
                  <a:moveTo>
                    <a:pt x="0" y="0"/>
                  </a:moveTo>
                  <a:lnTo>
                    <a:pt x="438049" y="0"/>
                  </a:lnTo>
                  <a:lnTo>
                    <a:pt x="438049" y="471020"/>
                  </a:lnTo>
                  <a:lnTo>
                    <a:pt x="0" y="471020"/>
                  </a:lnTo>
                  <a:lnTo>
                    <a:pt x="0" y="0"/>
                  </a:lnTo>
                  <a:close/>
                </a:path>
              </a:pathLst>
            </a:custGeom>
            <a:blipFill rotWithShape="1">
              <a:blip r:embed="rId8">
                <a:alphaModFix/>
              </a:blip>
              <a:stretch>
                <a:fillRect/>
              </a:stretch>
            </a:blipFill>
            <a:ln>
              <a:noFill/>
            </a:ln>
          </p:spPr>
        </p:sp>
      </p:gr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ustom Layout 1 3 2 2 1 1 1 1 2">
  <p:cSld name="CUSTOM_2_3_2_2_1_1_1_1_2">
    <p:bg>
      <p:bgPr>
        <a:solidFill>
          <a:schemeClr val="dk2"/>
        </a:solidFill>
        <a:effectLst/>
      </p:bgPr>
    </p:bg>
    <p:spTree>
      <p:nvGrpSpPr>
        <p:cNvPr id="1" name="Shape 365"/>
        <p:cNvGrpSpPr/>
        <p:nvPr/>
      </p:nvGrpSpPr>
      <p:grpSpPr>
        <a:xfrm>
          <a:off x="0" y="0"/>
          <a:ext cx="0" cy="0"/>
          <a:chOff x="0" y="0"/>
          <a:chExt cx="0" cy="0"/>
        </a:xfrm>
      </p:grpSpPr>
      <p:sp>
        <p:nvSpPr>
          <p:cNvPr id="366" name="Google Shape;366;p53"/>
          <p:cNvSpPr txBox="1">
            <a:spLocks noGrp="1"/>
          </p:cNvSpPr>
          <p:nvPr>
            <p:ph type="title"/>
          </p:nvPr>
        </p:nvSpPr>
        <p:spPr>
          <a:xfrm>
            <a:off x="779700" y="2142650"/>
            <a:ext cx="3030300" cy="8184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accent3"/>
              </a:buClr>
              <a:buSzPts val="3000"/>
              <a:buFont typeface="Roboto Black"/>
              <a:buNone/>
              <a:defRPr sz="3000" b="0">
                <a:solidFill>
                  <a:schemeClr val="accent3"/>
                </a:solidFill>
                <a:latin typeface="Roboto Black"/>
                <a:ea typeface="Roboto Black"/>
                <a:cs typeface="Roboto Black"/>
                <a:sym typeface="Roboto Black"/>
              </a:defRPr>
            </a:lvl1pPr>
            <a:lvl2pPr lvl="1"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2pPr>
            <a:lvl3pPr lvl="2"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3pPr>
            <a:lvl4pPr lvl="3"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4pPr>
            <a:lvl5pPr lvl="4"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5pPr>
            <a:lvl6pPr lvl="5"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6pPr>
            <a:lvl7pPr lvl="6"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7pPr>
            <a:lvl8pPr lvl="7"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8pPr>
            <a:lvl9pPr lvl="8"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9pPr>
          </a:lstStyle>
          <a:p>
            <a:endParaRPr/>
          </a:p>
        </p:txBody>
      </p:sp>
      <p:sp>
        <p:nvSpPr>
          <p:cNvPr id="367" name="Google Shape;367;p53"/>
          <p:cNvSpPr txBox="1">
            <a:spLocks noGrp="1"/>
          </p:cNvSpPr>
          <p:nvPr>
            <p:ph type="subTitle" idx="1"/>
          </p:nvPr>
        </p:nvSpPr>
        <p:spPr>
          <a:xfrm>
            <a:off x="779700" y="3061225"/>
            <a:ext cx="3289200" cy="1003200"/>
          </a:xfrm>
          <a:prstGeom prst="rect">
            <a:avLst/>
          </a:prstGeom>
        </p:spPr>
        <p:txBody>
          <a:bodyPr spcFirstLastPara="1" wrap="square" lIns="91425" tIns="45700" rIns="91425" bIns="45700" anchor="t" anchorCtr="0">
            <a:noAutofit/>
          </a:bodyPr>
          <a:lstStyle>
            <a:lvl1pPr lvl="0" rtl="0">
              <a:spcBef>
                <a:spcPts val="1000"/>
              </a:spcBef>
              <a:spcAft>
                <a:spcPts val="0"/>
              </a:spcAft>
              <a:buClr>
                <a:schemeClr val="lt1"/>
              </a:buClr>
              <a:buSzPts val="2500"/>
              <a:buFont typeface="Roboto Light"/>
              <a:buNone/>
              <a:defRPr sz="2500">
                <a:solidFill>
                  <a:schemeClr val="lt1"/>
                </a:solidFill>
                <a:latin typeface="Roboto Light"/>
                <a:ea typeface="Roboto Light"/>
                <a:cs typeface="Roboto Light"/>
                <a:sym typeface="Roboto Light"/>
              </a:defRPr>
            </a:lvl1pPr>
            <a:lvl2pPr lvl="1" rtl="0">
              <a:spcBef>
                <a:spcPts val="500"/>
              </a:spcBef>
              <a:spcAft>
                <a:spcPts val="0"/>
              </a:spcAft>
              <a:buClr>
                <a:schemeClr val="lt1"/>
              </a:buClr>
              <a:buSzPts val="2100"/>
              <a:buNone/>
              <a:defRPr sz="2100">
                <a:solidFill>
                  <a:schemeClr val="lt1"/>
                </a:solidFill>
              </a:defRPr>
            </a:lvl2pPr>
            <a:lvl3pPr lvl="2" rtl="0">
              <a:spcBef>
                <a:spcPts val="500"/>
              </a:spcBef>
              <a:spcAft>
                <a:spcPts val="0"/>
              </a:spcAft>
              <a:buClr>
                <a:schemeClr val="lt1"/>
              </a:buClr>
              <a:buSzPts val="1700"/>
              <a:buNone/>
              <a:defRPr sz="1700">
                <a:solidFill>
                  <a:schemeClr val="lt1"/>
                </a:solidFill>
              </a:defRPr>
            </a:lvl3pPr>
            <a:lvl4pPr lvl="3" rtl="0">
              <a:spcBef>
                <a:spcPts val="500"/>
              </a:spcBef>
              <a:spcAft>
                <a:spcPts val="0"/>
              </a:spcAft>
              <a:buClr>
                <a:schemeClr val="lt1"/>
              </a:buClr>
              <a:buSzPts val="1500"/>
              <a:buNone/>
              <a:defRPr sz="1500">
                <a:solidFill>
                  <a:schemeClr val="lt1"/>
                </a:solidFill>
              </a:defRPr>
            </a:lvl4pPr>
            <a:lvl5pPr lvl="4" rtl="0">
              <a:spcBef>
                <a:spcPts val="500"/>
              </a:spcBef>
              <a:spcAft>
                <a:spcPts val="0"/>
              </a:spcAft>
              <a:buClr>
                <a:schemeClr val="lt1"/>
              </a:buClr>
              <a:buSzPts val="1500"/>
              <a:buNone/>
              <a:defRPr sz="1500">
                <a:solidFill>
                  <a:schemeClr val="lt1"/>
                </a:solidFill>
              </a:defRPr>
            </a:lvl5pPr>
            <a:lvl6pPr lvl="5" rtl="0">
              <a:spcBef>
                <a:spcPts val="500"/>
              </a:spcBef>
              <a:spcAft>
                <a:spcPts val="0"/>
              </a:spcAft>
              <a:buClr>
                <a:schemeClr val="lt1"/>
              </a:buClr>
              <a:buSzPts val="1500"/>
              <a:buNone/>
              <a:defRPr sz="1500">
                <a:solidFill>
                  <a:schemeClr val="lt1"/>
                </a:solidFill>
              </a:defRPr>
            </a:lvl6pPr>
            <a:lvl7pPr lvl="6" rtl="0">
              <a:spcBef>
                <a:spcPts val="500"/>
              </a:spcBef>
              <a:spcAft>
                <a:spcPts val="0"/>
              </a:spcAft>
              <a:buClr>
                <a:schemeClr val="lt1"/>
              </a:buClr>
              <a:buSzPts val="1500"/>
              <a:buNone/>
              <a:defRPr sz="1500">
                <a:solidFill>
                  <a:schemeClr val="lt1"/>
                </a:solidFill>
              </a:defRPr>
            </a:lvl7pPr>
            <a:lvl8pPr lvl="7" rtl="0">
              <a:spcBef>
                <a:spcPts val="500"/>
              </a:spcBef>
              <a:spcAft>
                <a:spcPts val="0"/>
              </a:spcAft>
              <a:buClr>
                <a:schemeClr val="lt1"/>
              </a:buClr>
              <a:buSzPts val="1500"/>
              <a:buNone/>
              <a:defRPr sz="1500">
                <a:solidFill>
                  <a:schemeClr val="lt1"/>
                </a:solidFill>
              </a:defRPr>
            </a:lvl8pPr>
            <a:lvl9pPr lvl="8" rtl="0">
              <a:spcBef>
                <a:spcPts val="500"/>
              </a:spcBef>
              <a:spcAft>
                <a:spcPts val="0"/>
              </a:spcAft>
              <a:buClr>
                <a:schemeClr val="lt1"/>
              </a:buClr>
              <a:buSzPts val="1500"/>
              <a:buNone/>
              <a:defRPr sz="1500">
                <a:solidFill>
                  <a:schemeClr val="lt1"/>
                </a:solidFill>
              </a:defRPr>
            </a:lvl9pPr>
          </a:lstStyle>
          <a:p>
            <a:endParaRPr/>
          </a:p>
        </p:txBody>
      </p:sp>
      <p:sp>
        <p:nvSpPr>
          <p:cNvPr id="368" name="Google Shape;368;p53"/>
          <p:cNvSpPr txBox="1"/>
          <p:nvPr/>
        </p:nvSpPr>
        <p:spPr>
          <a:xfrm>
            <a:off x="1632675" y="858700"/>
            <a:ext cx="9086100" cy="839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100"/>
              <a:buFont typeface="Arial"/>
              <a:buNone/>
            </a:pPr>
            <a:r>
              <a:rPr lang="en-US" sz="4800" b="0">
                <a:solidFill>
                  <a:schemeClr val="accent2"/>
                </a:solidFill>
                <a:latin typeface="Roboto Black"/>
                <a:ea typeface="Roboto Black"/>
                <a:cs typeface="Roboto Black"/>
                <a:sym typeface="Roboto Black"/>
              </a:rPr>
              <a:t>Contact</a:t>
            </a:r>
            <a:endParaRPr sz="4800" b="0">
              <a:solidFill>
                <a:schemeClr val="accent2"/>
              </a:solidFill>
              <a:latin typeface="Roboto Black"/>
              <a:ea typeface="Roboto Black"/>
              <a:cs typeface="Roboto Black"/>
              <a:sym typeface="Roboto Black"/>
            </a:endParaRPr>
          </a:p>
        </p:txBody>
      </p:sp>
      <p:pic>
        <p:nvPicPr>
          <p:cNvPr id="369" name="Google Shape;369;p53"/>
          <p:cNvPicPr preferRelativeResize="0"/>
          <p:nvPr/>
        </p:nvPicPr>
        <p:blipFill>
          <a:blip r:embed="rId2">
            <a:alphaModFix/>
          </a:blip>
          <a:stretch>
            <a:fillRect/>
          </a:stretch>
        </p:blipFill>
        <p:spPr>
          <a:xfrm>
            <a:off x="779700" y="5810452"/>
            <a:ext cx="2968300" cy="588450"/>
          </a:xfrm>
          <a:prstGeom prst="rect">
            <a:avLst/>
          </a:prstGeom>
          <a:noFill/>
          <a:ln>
            <a:noFill/>
          </a:ln>
        </p:spPr>
      </p:pic>
      <p:cxnSp>
        <p:nvCxnSpPr>
          <p:cNvPr id="370" name="Google Shape;370;p53"/>
          <p:cNvCxnSpPr/>
          <p:nvPr/>
        </p:nvCxnSpPr>
        <p:spPr>
          <a:xfrm>
            <a:off x="4153475" y="2119825"/>
            <a:ext cx="0" cy="1944600"/>
          </a:xfrm>
          <a:prstGeom prst="straightConnector1">
            <a:avLst/>
          </a:prstGeom>
          <a:noFill/>
          <a:ln w="9525" cap="flat" cmpd="sng">
            <a:solidFill>
              <a:schemeClr val="accent2"/>
            </a:solidFill>
            <a:prstDash val="solid"/>
            <a:round/>
            <a:headEnd type="none" w="med" len="med"/>
            <a:tailEnd type="none" w="med" len="med"/>
          </a:ln>
        </p:spPr>
      </p:cxnSp>
      <p:pic>
        <p:nvPicPr>
          <p:cNvPr id="371" name="Google Shape;371;p53"/>
          <p:cNvPicPr preferRelativeResize="0"/>
          <p:nvPr/>
        </p:nvPicPr>
        <p:blipFill rotWithShape="1">
          <a:blip r:embed="rId3">
            <a:alphaModFix/>
          </a:blip>
          <a:srcRect/>
          <a:stretch/>
        </p:blipFill>
        <p:spPr>
          <a:xfrm>
            <a:off x="779708" y="843103"/>
            <a:ext cx="818508" cy="818510"/>
          </a:xfrm>
          <a:prstGeom prst="rect">
            <a:avLst/>
          </a:prstGeom>
          <a:noFill/>
          <a:ln>
            <a:noFill/>
          </a:ln>
        </p:spPr>
      </p:pic>
      <p:sp>
        <p:nvSpPr>
          <p:cNvPr id="372" name="Google Shape;372;p53"/>
          <p:cNvSpPr txBox="1">
            <a:spLocks noGrp="1"/>
          </p:cNvSpPr>
          <p:nvPr>
            <p:ph type="title" idx="2"/>
          </p:nvPr>
        </p:nvSpPr>
        <p:spPr>
          <a:xfrm>
            <a:off x="4665900" y="2142650"/>
            <a:ext cx="3030300" cy="8184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accent3"/>
              </a:buClr>
              <a:buSzPts val="3000"/>
              <a:buFont typeface="Roboto Black"/>
              <a:buNone/>
              <a:defRPr sz="3000" b="0">
                <a:solidFill>
                  <a:schemeClr val="accent3"/>
                </a:solidFill>
                <a:latin typeface="Roboto Black"/>
                <a:ea typeface="Roboto Black"/>
                <a:cs typeface="Roboto Black"/>
                <a:sym typeface="Roboto Black"/>
              </a:defRPr>
            </a:lvl1pPr>
            <a:lvl2pPr lvl="1"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2pPr>
            <a:lvl3pPr lvl="2"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3pPr>
            <a:lvl4pPr lvl="3"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4pPr>
            <a:lvl5pPr lvl="4"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5pPr>
            <a:lvl6pPr lvl="5"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6pPr>
            <a:lvl7pPr lvl="6"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7pPr>
            <a:lvl8pPr lvl="7"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8pPr>
            <a:lvl9pPr lvl="8"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9pPr>
          </a:lstStyle>
          <a:p>
            <a:endParaRPr/>
          </a:p>
        </p:txBody>
      </p:sp>
      <p:sp>
        <p:nvSpPr>
          <p:cNvPr id="373" name="Google Shape;373;p53"/>
          <p:cNvSpPr txBox="1">
            <a:spLocks noGrp="1"/>
          </p:cNvSpPr>
          <p:nvPr>
            <p:ph type="subTitle" idx="3"/>
          </p:nvPr>
        </p:nvSpPr>
        <p:spPr>
          <a:xfrm>
            <a:off x="4665900" y="3061225"/>
            <a:ext cx="3289200" cy="1003200"/>
          </a:xfrm>
          <a:prstGeom prst="rect">
            <a:avLst/>
          </a:prstGeom>
        </p:spPr>
        <p:txBody>
          <a:bodyPr spcFirstLastPara="1" wrap="square" lIns="91425" tIns="45700" rIns="91425" bIns="45700" anchor="t" anchorCtr="0">
            <a:noAutofit/>
          </a:bodyPr>
          <a:lstStyle>
            <a:lvl1pPr lvl="0" rtl="0">
              <a:spcBef>
                <a:spcPts val="1000"/>
              </a:spcBef>
              <a:spcAft>
                <a:spcPts val="0"/>
              </a:spcAft>
              <a:buClr>
                <a:schemeClr val="lt1"/>
              </a:buClr>
              <a:buSzPts val="2500"/>
              <a:buFont typeface="Roboto Light"/>
              <a:buNone/>
              <a:defRPr sz="2500">
                <a:solidFill>
                  <a:schemeClr val="lt1"/>
                </a:solidFill>
                <a:latin typeface="Roboto Light"/>
                <a:ea typeface="Roboto Light"/>
                <a:cs typeface="Roboto Light"/>
                <a:sym typeface="Roboto Light"/>
              </a:defRPr>
            </a:lvl1pPr>
            <a:lvl2pPr lvl="1" rtl="0">
              <a:spcBef>
                <a:spcPts val="500"/>
              </a:spcBef>
              <a:spcAft>
                <a:spcPts val="0"/>
              </a:spcAft>
              <a:buClr>
                <a:schemeClr val="lt1"/>
              </a:buClr>
              <a:buSzPts val="2100"/>
              <a:buNone/>
              <a:defRPr sz="2100">
                <a:solidFill>
                  <a:schemeClr val="lt1"/>
                </a:solidFill>
              </a:defRPr>
            </a:lvl2pPr>
            <a:lvl3pPr lvl="2" rtl="0">
              <a:spcBef>
                <a:spcPts val="500"/>
              </a:spcBef>
              <a:spcAft>
                <a:spcPts val="0"/>
              </a:spcAft>
              <a:buClr>
                <a:schemeClr val="lt1"/>
              </a:buClr>
              <a:buSzPts val="1700"/>
              <a:buNone/>
              <a:defRPr sz="1700">
                <a:solidFill>
                  <a:schemeClr val="lt1"/>
                </a:solidFill>
              </a:defRPr>
            </a:lvl3pPr>
            <a:lvl4pPr lvl="3" rtl="0">
              <a:spcBef>
                <a:spcPts val="500"/>
              </a:spcBef>
              <a:spcAft>
                <a:spcPts val="0"/>
              </a:spcAft>
              <a:buClr>
                <a:schemeClr val="lt1"/>
              </a:buClr>
              <a:buSzPts val="1500"/>
              <a:buNone/>
              <a:defRPr sz="1500">
                <a:solidFill>
                  <a:schemeClr val="lt1"/>
                </a:solidFill>
              </a:defRPr>
            </a:lvl4pPr>
            <a:lvl5pPr lvl="4" rtl="0">
              <a:spcBef>
                <a:spcPts val="500"/>
              </a:spcBef>
              <a:spcAft>
                <a:spcPts val="0"/>
              </a:spcAft>
              <a:buClr>
                <a:schemeClr val="lt1"/>
              </a:buClr>
              <a:buSzPts val="1500"/>
              <a:buNone/>
              <a:defRPr sz="1500">
                <a:solidFill>
                  <a:schemeClr val="lt1"/>
                </a:solidFill>
              </a:defRPr>
            </a:lvl5pPr>
            <a:lvl6pPr lvl="5" rtl="0">
              <a:spcBef>
                <a:spcPts val="500"/>
              </a:spcBef>
              <a:spcAft>
                <a:spcPts val="0"/>
              </a:spcAft>
              <a:buClr>
                <a:schemeClr val="lt1"/>
              </a:buClr>
              <a:buSzPts val="1500"/>
              <a:buNone/>
              <a:defRPr sz="1500">
                <a:solidFill>
                  <a:schemeClr val="lt1"/>
                </a:solidFill>
              </a:defRPr>
            </a:lvl6pPr>
            <a:lvl7pPr lvl="6" rtl="0">
              <a:spcBef>
                <a:spcPts val="500"/>
              </a:spcBef>
              <a:spcAft>
                <a:spcPts val="0"/>
              </a:spcAft>
              <a:buClr>
                <a:schemeClr val="lt1"/>
              </a:buClr>
              <a:buSzPts val="1500"/>
              <a:buNone/>
              <a:defRPr sz="1500">
                <a:solidFill>
                  <a:schemeClr val="lt1"/>
                </a:solidFill>
              </a:defRPr>
            </a:lvl7pPr>
            <a:lvl8pPr lvl="7" rtl="0">
              <a:spcBef>
                <a:spcPts val="500"/>
              </a:spcBef>
              <a:spcAft>
                <a:spcPts val="0"/>
              </a:spcAft>
              <a:buClr>
                <a:schemeClr val="lt1"/>
              </a:buClr>
              <a:buSzPts val="1500"/>
              <a:buNone/>
              <a:defRPr sz="1500">
                <a:solidFill>
                  <a:schemeClr val="lt1"/>
                </a:solidFill>
              </a:defRPr>
            </a:lvl8pPr>
            <a:lvl9pPr lvl="8" rtl="0">
              <a:spcBef>
                <a:spcPts val="500"/>
              </a:spcBef>
              <a:spcAft>
                <a:spcPts val="0"/>
              </a:spcAft>
              <a:buClr>
                <a:schemeClr val="lt1"/>
              </a:buClr>
              <a:buSzPts val="1500"/>
              <a:buNone/>
              <a:defRPr sz="1500">
                <a:solidFill>
                  <a:schemeClr val="lt1"/>
                </a:solidFill>
              </a:defRPr>
            </a:lvl9pPr>
          </a:lstStyle>
          <a:p>
            <a:endParaRPr/>
          </a:p>
        </p:txBody>
      </p:sp>
      <p:cxnSp>
        <p:nvCxnSpPr>
          <p:cNvPr id="374" name="Google Shape;374;p53"/>
          <p:cNvCxnSpPr/>
          <p:nvPr/>
        </p:nvCxnSpPr>
        <p:spPr>
          <a:xfrm>
            <a:off x="8039675" y="2119825"/>
            <a:ext cx="0" cy="1944600"/>
          </a:xfrm>
          <a:prstGeom prst="straightConnector1">
            <a:avLst/>
          </a:prstGeom>
          <a:noFill/>
          <a:ln w="9525" cap="flat" cmpd="sng">
            <a:solidFill>
              <a:schemeClr val="accent2"/>
            </a:solidFill>
            <a:prstDash val="solid"/>
            <a:round/>
            <a:headEnd type="none" w="med" len="med"/>
            <a:tailEnd type="none" w="med" len="med"/>
          </a:ln>
        </p:spPr>
      </p:cxnSp>
      <p:sp>
        <p:nvSpPr>
          <p:cNvPr id="375" name="Google Shape;375;p53"/>
          <p:cNvSpPr txBox="1">
            <a:spLocks noGrp="1"/>
          </p:cNvSpPr>
          <p:nvPr>
            <p:ph type="title" idx="4"/>
          </p:nvPr>
        </p:nvSpPr>
        <p:spPr>
          <a:xfrm>
            <a:off x="8552100" y="2142650"/>
            <a:ext cx="3030300" cy="8184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accent3"/>
              </a:buClr>
              <a:buSzPts val="3000"/>
              <a:buFont typeface="Roboto Black"/>
              <a:buNone/>
              <a:defRPr sz="3000" b="0">
                <a:solidFill>
                  <a:schemeClr val="accent3"/>
                </a:solidFill>
                <a:latin typeface="Roboto Black"/>
                <a:ea typeface="Roboto Black"/>
                <a:cs typeface="Roboto Black"/>
                <a:sym typeface="Roboto Black"/>
              </a:defRPr>
            </a:lvl1pPr>
            <a:lvl2pPr lvl="1"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2pPr>
            <a:lvl3pPr lvl="2"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3pPr>
            <a:lvl4pPr lvl="3"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4pPr>
            <a:lvl5pPr lvl="4"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5pPr>
            <a:lvl6pPr lvl="5"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6pPr>
            <a:lvl7pPr lvl="6"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7pPr>
            <a:lvl8pPr lvl="7"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8pPr>
            <a:lvl9pPr lvl="8"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9pPr>
          </a:lstStyle>
          <a:p>
            <a:endParaRPr/>
          </a:p>
        </p:txBody>
      </p:sp>
      <p:sp>
        <p:nvSpPr>
          <p:cNvPr id="376" name="Google Shape;376;p53"/>
          <p:cNvSpPr txBox="1">
            <a:spLocks noGrp="1"/>
          </p:cNvSpPr>
          <p:nvPr>
            <p:ph type="subTitle" idx="5"/>
          </p:nvPr>
        </p:nvSpPr>
        <p:spPr>
          <a:xfrm>
            <a:off x="8552100" y="3061225"/>
            <a:ext cx="3289200" cy="1003200"/>
          </a:xfrm>
          <a:prstGeom prst="rect">
            <a:avLst/>
          </a:prstGeom>
        </p:spPr>
        <p:txBody>
          <a:bodyPr spcFirstLastPara="1" wrap="square" lIns="91425" tIns="45700" rIns="91425" bIns="45700" anchor="t" anchorCtr="0">
            <a:noAutofit/>
          </a:bodyPr>
          <a:lstStyle>
            <a:lvl1pPr lvl="0" rtl="0">
              <a:spcBef>
                <a:spcPts val="1000"/>
              </a:spcBef>
              <a:spcAft>
                <a:spcPts val="0"/>
              </a:spcAft>
              <a:buClr>
                <a:schemeClr val="lt1"/>
              </a:buClr>
              <a:buSzPts val="2500"/>
              <a:buFont typeface="Roboto Light"/>
              <a:buNone/>
              <a:defRPr sz="2500">
                <a:solidFill>
                  <a:schemeClr val="lt1"/>
                </a:solidFill>
                <a:latin typeface="Roboto Light"/>
                <a:ea typeface="Roboto Light"/>
                <a:cs typeface="Roboto Light"/>
                <a:sym typeface="Roboto Light"/>
              </a:defRPr>
            </a:lvl1pPr>
            <a:lvl2pPr lvl="1" rtl="0">
              <a:spcBef>
                <a:spcPts val="500"/>
              </a:spcBef>
              <a:spcAft>
                <a:spcPts val="0"/>
              </a:spcAft>
              <a:buClr>
                <a:schemeClr val="lt1"/>
              </a:buClr>
              <a:buSzPts val="2100"/>
              <a:buNone/>
              <a:defRPr sz="2100">
                <a:solidFill>
                  <a:schemeClr val="lt1"/>
                </a:solidFill>
              </a:defRPr>
            </a:lvl2pPr>
            <a:lvl3pPr lvl="2" rtl="0">
              <a:spcBef>
                <a:spcPts val="500"/>
              </a:spcBef>
              <a:spcAft>
                <a:spcPts val="0"/>
              </a:spcAft>
              <a:buClr>
                <a:schemeClr val="lt1"/>
              </a:buClr>
              <a:buSzPts val="1700"/>
              <a:buNone/>
              <a:defRPr sz="1700">
                <a:solidFill>
                  <a:schemeClr val="lt1"/>
                </a:solidFill>
              </a:defRPr>
            </a:lvl3pPr>
            <a:lvl4pPr lvl="3" rtl="0">
              <a:spcBef>
                <a:spcPts val="500"/>
              </a:spcBef>
              <a:spcAft>
                <a:spcPts val="0"/>
              </a:spcAft>
              <a:buClr>
                <a:schemeClr val="lt1"/>
              </a:buClr>
              <a:buSzPts val="1500"/>
              <a:buNone/>
              <a:defRPr sz="1500">
                <a:solidFill>
                  <a:schemeClr val="lt1"/>
                </a:solidFill>
              </a:defRPr>
            </a:lvl4pPr>
            <a:lvl5pPr lvl="4" rtl="0">
              <a:spcBef>
                <a:spcPts val="500"/>
              </a:spcBef>
              <a:spcAft>
                <a:spcPts val="0"/>
              </a:spcAft>
              <a:buClr>
                <a:schemeClr val="lt1"/>
              </a:buClr>
              <a:buSzPts val="1500"/>
              <a:buNone/>
              <a:defRPr sz="1500">
                <a:solidFill>
                  <a:schemeClr val="lt1"/>
                </a:solidFill>
              </a:defRPr>
            </a:lvl5pPr>
            <a:lvl6pPr lvl="5" rtl="0">
              <a:spcBef>
                <a:spcPts val="500"/>
              </a:spcBef>
              <a:spcAft>
                <a:spcPts val="0"/>
              </a:spcAft>
              <a:buClr>
                <a:schemeClr val="lt1"/>
              </a:buClr>
              <a:buSzPts val="1500"/>
              <a:buNone/>
              <a:defRPr sz="1500">
                <a:solidFill>
                  <a:schemeClr val="lt1"/>
                </a:solidFill>
              </a:defRPr>
            </a:lvl6pPr>
            <a:lvl7pPr lvl="6" rtl="0">
              <a:spcBef>
                <a:spcPts val="500"/>
              </a:spcBef>
              <a:spcAft>
                <a:spcPts val="0"/>
              </a:spcAft>
              <a:buClr>
                <a:schemeClr val="lt1"/>
              </a:buClr>
              <a:buSzPts val="1500"/>
              <a:buNone/>
              <a:defRPr sz="1500">
                <a:solidFill>
                  <a:schemeClr val="lt1"/>
                </a:solidFill>
              </a:defRPr>
            </a:lvl7pPr>
            <a:lvl8pPr lvl="7" rtl="0">
              <a:spcBef>
                <a:spcPts val="500"/>
              </a:spcBef>
              <a:spcAft>
                <a:spcPts val="0"/>
              </a:spcAft>
              <a:buClr>
                <a:schemeClr val="lt1"/>
              </a:buClr>
              <a:buSzPts val="1500"/>
              <a:buNone/>
              <a:defRPr sz="1500">
                <a:solidFill>
                  <a:schemeClr val="lt1"/>
                </a:solidFill>
              </a:defRPr>
            </a:lvl8pPr>
            <a:lvl9pPr lvl="8" rtl="0">
              <a:spcBef>
                <a:spcPts val="500"/>
              </a:spcBef>
              <a:spcAft>
                <a:spcPts val="0"/>
              </a:spcAft>
              <a:buClr>
                <a:schemeClr val="lt1"/>
              </a:buClr>
              <a:buSzPts val="1500"/>
              <a:buNone/>
              <a:defRPr sz="1500">
                <a:solidFill>
                  <a:schemeClr val="lt1"/>
                </a:solidFill>
              </a:defRPr>
            </a:lvl9pPr>
          </a:lstStyle>
          <a:p>
            <a:endParaRPr/>
          </a:p>
        </p:txBody>
      </p:sp>
      <p:grpSp>
        <p:nvGrpSpPr>
          <p:cNvPr id="377" name="Google Shape;377;p53"/>
          <p:cNvGrpSpPr/>
          <p:nvPr/>
        </p:nvGrpSpPr>
        <p:grpSpPr>
          <a:xfrm>
            <a:off x="9024561" y="5882201"/>
            <a:ext cx="2344268" cy="405442"/>
            <a:chOff x="0" y="0"/>
            <a:chExt cx="4231531" cy="731845"/>
          </a:xfrm>
        </p:grpSpPr>
        <p:sp>
          <p:nvSpPr>
            <p:cNvPr id="378" name="Google Shape;378;p53"/>
            <p:cNvSpPr/>
            <p:nvPr/>
          </p:nvSpPr>
          <p:spPr>
            <a:xfrm>
              <a:off x="0" y="30245"/>
              <a:ext cx="701593" cy="701593"/>
            </a:xfrm>
            <a:custGeom>
              <a:avLst/>
              <a:gdLst/>
              <a:ahLst/>
              <a:cxnLst/>
              <a:rect l="l" t="t" r="r" b="b"/>
              <a:pathLst>
                <a:path w="701593" h="701593" extrusionOk="0">
                  <a:moveTo>
                    <a:pt x="0" y="0"/>
                  </a:moveTo>
                  <a:lnTo>
                    <a:pt x="701593" y="0"/>
                  </a:lnTo>
                  <a:lnTo>
                    <a:pt x="701593" y="701593"/>
                  </a:lnTo>
                  <a:lnTo>
                    <a:pt x="0" y="701593"/>
                  </a:lnTo>
                  <a:lnTo>
                    <a:pt x="0" y="0"/>
                  </a:lnTo>
                  <a:close/>
                </a:path>
              </a:pathLst>
            </a:custGeom>
            <a:blipFill rotWithShape="1">
              <a:blip r:embed="rId4">
                <a:alphaModFix/>
              </a:blip>
              <a:stretch>
                <a:fillRect/>
              </a:stretch>
            </a:blipFill>
            <a:ln>
              <a:noFill/>
            </a:ln>
          </p:spPr>
        </p:sp>
        <p:sp>
          <p:nvSpPr>
            <p:cNvPr id="379" name="Google Shape;379;p53"/>
            <p:cNvSpPr/>
            <p:nvPr/>
          </p:nvSpPr>
          <p:spPr>
            <a:xfrm>
              <a:off x="880616" y="30245"/>
              <a:ext cx="701593" cy="701593"/>
            </a:xfrm>
            <a:custGeom>
              <a:avLst/>
              <a:gdLst/>
              <a:ahLst/>
              <a:cxnLst/>
              <a:rect l="l" t="t" r="r" b="b"/>
              <a:pathLst>
                <a:path w="701593" h="701593" extrusionOk="0">
                  <a:moveTo>
                    <a:pt x="0" y="0"/>
                  </a:moveTo>
                  <a:lnTo>
                    <a:pt x="701593" y="0"/>
                  </a:lnTo>
                  <a:lnTo>
                    <a:pt x="701593" y="701593"/>
                  </a:lnTo>
                  <a:lnTo>
                    <a:pt x="0" y="701593"/>
                  </a:lnTo>
                  <a:lnTo>
                    <a:pt x="0" y="0"/>
                  </a:lnTo>
                  <a:close/>
                </a:path>
              </a:pathLst>
            </a:custGeom>
            <a:blipFill rotWithShape="1">
              <a:blip r:embed="rId5">
                <a:alphaModFix/>
              </a:blip>
              <a:stretch>
                <a:fillRect/>
              </a:stretch>
            </a:blipFill>
            <a:ln>
              <a:noFill/>
            </a:ln>
          </p:spPr>
        </p:sp>
        <p:sp>
          <p:nvSpPr>
            <p:cNvPr id="380" name="Google Shape;380;p53"/>
            <p:cNvSpPr/>
            <p:nvPr/>
          </p:nvSpPr>
          <p:spPr>
            <a:xfrm>
              <a:off x="1761232" y="30245"/>
              <a:ext cx="701593" cy="701593"/>
            </a:xfrm>
            <a:custGeom>
              <a:avLst/>
              <a:gdLst/>
              <a:ahLst/>
              <a:cxnLst/>
              <a:rect l="l" t="t" r="r" b="b"/>
              <a:pathLst>
                <a:path w="701593" h="701593" extrusionOk="0">
                  <a:moveTo>
                    <a:pt x="0" y="0"/>
                  </a:moveTo>
                  <a:lnTo>
                    <a:pt x="701593" y="0"/>
                  </a:lnTo>
                  <a:lnTo>
                    <a:pt x="701593" y="701593"/>
                  </a:lnTo>
                  <a:lnTo>
                    <a:pt x="0" y="701593"/>
                  </a:lnTo>
                  <a:lnTo>
                    <a:pt x="0" y="0"/>
                  </a:lnTo>
                  <a:close/>
                </a:path>
              </a:pathLst>
            </a:custGeom>
            <a:blipFill rotWithShape="1">
              <a:blip r:embed="rId6">
                <a:alphaModFix/>
              </a:blip>
              <a:stretch>
                <a:fillRect/>
              </a:stretch>
            </a:blipFill>
            <a:ln>
              <a:noFill/>
            </a:ln>
          </p:spPr>
        </p:sp>
        <p:sp>
          <p:nvSpPr>
            <p:cNvPr id="381" name="Google Shape;381;p53"/>
            <p:cNvSpPr/>
            <p:nvPr/>
          </p:nvSpPr>
          <p:spPr>
            <a:xfrm>
              <a:off x="3529938" y="30245"/>
              <a:ext cx="701593" cy="701593"/>
            </a:xfrm>
            <a:custGeom>
              <a:avLst/>
              <a:gdLst/>
              <a:ahLst/>
              <a:cxnLst/>
              <a:rect l="l" t="t" r="r" b="b"/>
              <a:pathLst>
                <a:path w="701593" h="701593" extrusionOk="0">
                  <a:moveTo>
                    <a:pt x="0" y="0"/>
                  </a:moveTo>
                  <a:lnTo>
                    <a:pt x="701593" y="0"/>
                  </a:lnTo>
                  <a:lnTo>
                    <a:pt x="701593" y="701593"/>
                  </a:lnTo>
                  <a:lnTo>
                    <a:pt x="0" y="701593"/>
                  </a:lnTo>
                  <a:lnTo>
                    <a:pt x="0" y="0"/>
                  </a:lnTo>
                  <a:close/>
                </a:path>
              </a:pathLst>
            </a:custGeom>
            <a:blipFill rotWithShape="1">
              <a:blip r:embed="rId7">
                <a:alphaModFix/>
              </a:blip>
              <a:stretch>
                <a:fillRect/>
              </a:stretch>
            </a:blipFill>
            <a:ln>
              <a:noFill/>
            </a:ln>
          </p:spPr>
        </p:sp>
        <p:grpSp>
          <p:nvGrpSpPr>
            <p:cNvPr id="382" name="Google Shape;382;p53"/>
            <p:cNvGrpSpPr/>
            <p:nvPr/>
          </p:nvGrpSpPr>
          <p:grpSpPr>
            <a:xfrm>
              <a:off x="2641848" y="0"/>
              <a:ext cx="731845" cy="731845"/>
              <a:chOff x="0" y="0"/>
              <a:chExt cx="812800" cy="812800"/>
            </a:xfrm>
          </p:grpSpPr>
          <p:sp>
            <p:nvSpPr>
              <p:cNvPr id="383" name="Google Shape;383;p53"/>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spcFirstLastPara="1" wrap="square" lIns="60950" tIns="60950" rIns="60950" bIns="60950" anchor="ctr" anchorCtr="0">
                <a:noAutofit/>
              </a:bodyPr>
              <a:lstStyle/>
              <a:p>
                <a:pPr marL="0" lvl="0" indent="0" algn="l" rtl="0">
                  <a:spcBef>
                    <a:spcPts val="0"/>
                  </a:spcBef>
                  <a:spcAft>
                    <a:spcPts val="0"/>
                  </a:spcAft>
                  <a:buNone/>
                </a:pPr>
                <a:endParaRPr/>
              </a:p>
            </p:txBody>
          </p:sp>
          <p:sp>
            <p:nvSpPr>
              <p:cNvPr id="384" name="Google Shape;384;p53"/>
              <p:cNvSpPr txBox="1"/>
              <p:nvPr/>
            </p:nvSpPr>
            <p:spPr>
              <a:xfrm>
                <a:off x="76200" y="66675"/>
                <a:ext cx="660300" cy="669900"/>
              </a:xfrm>
              <a:prstGeom prst="rect">
                <a:avLst/>
              </a:prstGeom>
              <a:noFill/>
              <a:ln>
                <a:noFill/>
              </a:ln>
            </p:spPr>
            <p:txBody>
              <a:bodyPr spcFirstLastPara="1" wrap="square" lIns="33875" tIns="33875" rIns="33875" bIns="33875" anchor="ctr" anchorCtr="0">
                <a:noAutofit/>
              </a:bodyPr>
              <a:lstStyle/>
              <a:p>
                <a:pPr marL="0" marR="0" lvl="0" indent="0" algn="ctr" rtl="0">
                  <a:lnSpc>
                    <a:spcPct val="90277"/>
                  </a:lnSpc>
                  <a:spcBef>
                    <a:spcPts val="0"/>
                  </a:spcBef>
                  <a:spcAft>
                    <a:spcPts val="0"/>
                  </a:spcAft>
                  <a:buNone/>
                </a:pPr>
                <a:endParaRPr sz="1200" b="0" i="0" u="none" strike="noStrike" cap="none">
                  <a:solidFill>
                    <a:schemeClr val="dk1"/>
                  </a:solidFill>
                  <a:latin typeface="Calibri"/>
                  <a:ea typeface="Calibri"/>
                  <a:cs typeface="Calibri"/>
                  <a:sym typeface="Calibri"/>
                </a:endParaRPr>
              </a:p>
            </p:txBody>
          </p:sp>
        </p:grpSp>
        <p:sp>
          <p:nvSpPr>
            <p:cNvPr id="385" name="Google Shape;385;p53"/>
            <p:cNvSpPr/>
            <p:nvPr/>
          </p:nvSpPr>
          <p:spPr>
            <a:xfrm>
              <a:off x="2788742" y="130409"/>
              <a:ext cx="438049" cy="471020"/>
            </a:xfrm>
            <a:custGeom>
              <a:avLst/>
              <a:gdLst/>
              <a:ahLst/>
              <a:cxnLst/>
              <a:rect l="l" t="t" r="r" b="b"/>
              <a:pathLst>
                <a:path w="438049" h="471020" extrusionOk="0">
                  <a:moveTo>
                    <a:pt x="0" y="0"/>
                  </a:moveTo>
                  <a:lnTo>
                    <a:pt x="438049" y="0"/>
                  </a:lnTo>
                  <a:lnTo>
                    <a:pt x="438049" y="471020"/>
                  </a:lnTo>
                  <a:lnTo>
                    <a:pt x="0" y="471020"/>
                  </a:lnTo>
                  <a:lnTo>
                    <a:pt x="0" y="0"/>
                  </a:lnTo>
                  <a:close/>
                </a:path>
              </a:pathLst>
            </a:custGeom>
            <a:blipFill rotWithShape="1">
              <a:blip r:embed="rId8">
                <a:alphaModFix/>
              </a:blip>
              <a:stretch>
                <a:fillRect/>
              </a:stretch>
            </a:blipFill>
            <a:ln>
              <a:noFill/>
            </a:ln>
          </p:spPr>
        </p:sp>
      </p:gr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ustom Layout 1 3 2 2 1 1 1 1 1">
  <p:cSld name="CUSTOM_2_3_2_2_1_1_1_1_1">
    <p:bg>
      <p:bgPr>
        <a:solidFill>
          <a:schemeClr val="dk2"/>
        </a:solidFill>
        <a:effectLst/>
      </p:bgPr>
    </p:bg>
    <p:spTree>
      <p:nvGrpSpPr>
        <p:cNvPr id="1" name="Shape 386"/>
        <p:cNvGrpSpPr/>
        <p:nvPr/>
      </p:nvGrpSpPr>
      <p:grpSpPr>
        <a:xfrm>
          <a:off x="0" y="0"/>
          <a:ext cx="0" cy="0"/>
          <a:chOff x="0" y="0"/>
          <a:chExt cx="0" cy="0"/>
        </a:xfrm>
      </p:grpSpPr>
      <p:sp>
        <p:nvSpPr>
          <p:cNvPr id="387" name="Google Shape;387;p54"/>
          <p:cNvSpPr txBox="1">
            <a:spLocks noGrp="1"/>
          </p:cNvSpPr>
          <p:nvPr>
            <p:ph type="title"/>
          </p:nvPr>
        </p:nvSpPr>
        <p:spPr>
          <a:xfrm>
            <a:off x="779700" y="2142650"/>
            <a:ext cx="3030300" cy="8184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accent3"/>
              </a:buClr>
              <a:buSzPts val="3000"/>
              <a:buFont typeface="Roboto Black"/>
              <a:buNone/>
              <a:defRPr sz="3000" b="0">
                <a:solidFill>
                  <a:schemeClr val="accent3"/>
                </a:solidFill>
                <a:latin typeface="Roboto Black"/>
                <a:ea typeface="Roboto Black"/>
                <a:cs typeface="Roboto Black"/>
                <a:sym typeface="Roboto Black"/>
              </a:defRPr>
            </a:lvl1pPr>
            <a:lvl2pPr lvl="1"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2pPr>
            <a:lvl3pPr lvl="2"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3pPr>
            <a:lvl4pPr lvl="3"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4pPr>
            <a:lvl5pPr lvl="4"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5pPr>
            <a:lvl6pPr lvl="5"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6pPr>
            <a:lvl7pPr lvl="6"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7pPr>
            <a:lvl8pPr lvl="7"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8pPr>
            <a:lvl9pPr lvl="8"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9pPr>
          </a:lstStyle>
          <a:p>
            <a:endParaRPr/>
          </a:p>
        </p:txBody>
      </p:sp>
      <p:sp>
        <p:nvSpPr>
          <p:cNvPr id="388" name="Google Shape;388;p54"/>
          <p:cNvSpPr txBox="1">
            <a:spLocks noGrp="1"/>
          </p:cNvSpPr>
          <p:nvPr>
            <p:ph type="subTitle" idx="1"/>
          </p:nvPr>
        </p:nvSpPr>
        <p:spPr>
          <a:xfrm>
            <a:off x="779700" y="3061225"/>
            <a:ext cx="3289200" cy="1003200"/>
          </a:xfrm>
          <a:prstGeom prst="rect">
            <a:avLst/>
          </a:prstGeom>
        </p:spPr>
        <p:txBody>
          <a:bodyPr spcFirstLastPara="1" wrap="square" lIns="91425" tIns="45700" rIns="91425" bIns="45700" anchor="t" anchorCtr="0">
            <a:noAutofit/>
          </a:bodyPr>
          <a:lstStyle>
            <a:lvl1pPr lvl="0" rtl="0">
              <a:spcBef>
                <a:spcPts val="1000"/>
              </a:spcBef>
              <a:spcAft>
                <a:spcPts val="0"/>
              </a:spcAft>
              <a:buClr>
                <a:schemeClr val="lt1"/>
              </a:buClr>
              <a:buSzPts val="2500"/>
              <a:buFont typeface="Roboto Light"/>
              <a:buNone/>
              <a:defRPr sz="2500">
                <a:solidFill>
                  <a:schemeClr val="lt1"/>
                </a:solidFill>
                <a:latin typeface="Roboto Light"/>
                <a:ea typeface="Roboto Light"/>
                <a:cs typeface="Roboto Light"/>
                <a:sym typeface="Roboto Light"/>
              </a:defRPr>
            </a:lvl1pPr>
            <a:lvl2pPr lvl="1" rtl="0">
              <a:spcBef>
                <a:spcPts val="500"/>
              </a:spcBef>
              <a:spcAft>
                <a:spcPts val="0"/>
              </a:spcAft>
              <a:buClr>
                <a:schemeClr val="lt1"/>
              </a:buClr>
              <a:buSzPts val="2100"/>
              <a:buNone/>
              <a:defRPr sz="2100">
                <a:solidFill>
                  <a:schemeClr val="lt1"/>
                </a:solidFill>
              </a:defRPr>
            </a:lvl2pPr>
            <a:lvl3pPr lvl="2" rtl="0">
              <a:spcBef>
                <a:spcPts val="500"/>
              </a:spcBef>
              <a:spcAft>
                <a:spcPts val="0"/>
              </a:spcAft>
              <a:buClr>
                <a:schemeClr val="lt1"/>
              </a:buClr>
              <a:buSzPts val="1700"/>
              <a:buNone/>
              <a:defRPr sz="1700">
                <a:solidFill>
                  <a:schemeClr val="lt1"/>
                </a:solidFill>
              </a:defRPr>
            </a:lvl3pPr>
            <a:lvl4pPr lvl="3" rtl="0">
              <a:spcBef>
                <a:spcPts val="500"/>
              </a:spcBef>
              <a:spcAft>
                <a:spcPts val="0"/>
              </a:spcAft>
              <a:buClr>
                <a:schemeClr val="lt1"/>
              </a:buClr>
              <a:buSzPts val="1500"/>
              <a:buNone/>
              <a:defRPr sz="1500">
                <a:solidFill>
                  <a:schemeClr val="lt1"/>
                </a:solidFill>
              </a:defRPr>
            </a:lvl4pPr>
            <a:lvl5pPr lvl="4" rtl="0">
              <a:spcBef>
                <a:spcPts val="500"/>
              </a:spcBef>
              <a:spcAft>
                <a:spcPts val="0"/>
              </a:spcAft>
              <a:buClr>
                <a:schemeClr val="lt1"/>
              </a:buClr>
              <a:buSzPts val="1500"/>
              <a:buNone/>
              <a:defRPr sz="1500">
                <a:solidFill>
                  <a:schemeClr val="lt1"/>
                </a:solidFill>
              </a:defRPr>
            </a:lvl5pPr>
            <a:lvl6pPr lvl="5" rtl="0">
              <a:spcBef>
                <a:spcPts val="500"/>
              </a:spcBef>
              <a:spcAft>
                <a:spcPts val="0"/>
              </a:spcAft>
              <a:buClr>
                <a:schemeClr val="lt1"/>
              </a:buClr>
              <a:buSzPts val="1500"/>
              <a:buNone/>
              <a:defRPr sz="1500">
                <a:solidFill>
                  <a:schemeClr val="lt1"/>
                </a:solidFill>
              </a:defRPr>
            </a:lvl6pPr>
            <a:lvl7pPr lvl="6" rtl="0">
              <a:spcBef>
                <a:spcPts val="500"/>
              </a:spcBef>
              <a:spcAft>
                <a:spcPts val="0"/>
              </a:spcAft>
              <a:buClr>
                <a:schemeClr val="lt1"/>
              </a:buClr>
              <a:buSzPts val="1500"/>
              <a:buNone/>
              <a:defRPr sz="1500">
                <a:solidFill>
                  <a:schemeClr val="lt1"/>
                </a:solidFill>
              </a:defRPr>
            </a:lvl7pPr>
            <a:lvl8pPr lvl="7" rtl="0">
              <a:spcBef>
                <a:spcPts val="500"/>
              </a:spcBef>
              <a:spcAft>
                <a:spcPts val="0"/>
              </a:spcAft>
              <a:buClr>
                <a:schemeClr val="lt1"/>
              </a:buClr>
              <a:buSzPts val="1500"/>
              <a:buNone/>
              <a:defRPr sz="1500">
                <a:solidFill>
                  <a:schemeClr val="lt1"/>
                </a:solidFill>
              </a:defRPr>
            </a:lvl8pPr>
            <a:lvl9pPr lvl="8" rtl="0">
              <a:spcBef>
                <a:spcPts val="500"/>
              </a:spcBef>
              <a:spcAft>
                <a:spcPts val="0"/>
              </a:spcAft>
              <a:buClr>
                <a:schemeClr val="lt1"/>
              </a:buClr>
              <a:buSzPts val="1500"/>
              <a:buNone/>
              <a:defRPr sz="1500">
                <a:solidFill>
                  <a:schemeClr val="lt1"/>
                </a:solidFill>
              </a:defRPr>
            </a:lvl9pPr>
          </a:lstStyle>
          <a:p>
            <a:endParaRPr/>
          </a:p>
        </p:txBody>
      </p:sp>
      <p:sp>
        <p:nvSpPr>
          <p:cNvPr id="389" name="Google Shape;389;p54"/>
          <p:cNvSpPr txBox="1"/>
          <p:nvPr/>
        </p:nvSpPr>
        <p:spPr>
          <a:xfrm>
            <a:off x="1632675" y="858700"/>
            <a:ext cx="9086100" cy="839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100"/>
              <a:buFont typeface="Arial"/>
              <a:buNone/>
            </a:pPr>
            <a:r>
              <a:rPr lang="en-US" sz="4800" b="0">
                <a:solidFill>
                  <a:schemeClr val="accent2"/>
                </a:solidFill>
                <a:latin typeface="Roboto Black"/>
                <a:ea typeface="Roboto Black"/>
                <a:cs typeface="Roboto Black"/>
                <a:sym typeface="Roboto Black"/>
              </a:rPr>
              <a:t>Contact</a:t>
            </a:r>
            <a:endParaRPr sz="4800" b="0">
              <a:solidFill>
                <a:schemeClr val="accent2"/>
              </a:solidFill>
              <a:latin typeface="Roboto Black"/>
              <a:ea typeface="Roboto Black"/>
              <a:cs typeface="Roboto Black"/>
              <a:sym typeface="Roboto Black"/>
            </a:endParaRPr>
          </a:p>
        </p:txBody>
      </p:sp>
      <p:pic>
        <p:nvPicPr>
          <p:cNvPr id="390" name="Google Shape;390;p54"/>
          <p:cNvPicPr preferRelativeResize="0"/>
          <p:nvPr/>
        </p:nvPicPr>
        <p:blipFill>
          <a:blip r:embed="rId2">
            <a:alphaModFix/>
          </a:blip>
          <a:stretch>
            <a:fillRect/>
          </a:stretch>
        </p:blipFill>
        <p:spPr>
          <a:xfrm>
            <a:off x="779700" y="5810452"/>
            <a:ext cx="2968300" cy="588450"/>
          </a:xfrm>
          <a:prstGeom prst="rect">
            <a:avLst/>
          </a:prstGeom>
          <a:noFill/>
          <a:ln>
            <a:noFill/>
          </a:ln>
        </p:spPr>
      </p:pic>
      <p:cxnSp>
        <p:nvCxnSpPr>
          <p:cNvPr id="391" name="Google Shape;391;p54"/>
          <p:cNvCxnSpPr/>
          <p:nvPr/>
        </p:nvCxnSpPr>
        <p:spPr>
          <a:xfrm>
            <a:off x="5575875" y="2119825"/>
            <a:ext cx="0" cy="1944600"/>
          </a:xfrm>
          <a:prstGeom prst="straightConnector1">
            <a:avLst/>
          </a:prstGeom>
          <a:noFill/>
          <a:ln w="9525" cap="flat" cmpd="sng">
            <a:solidFill>
              <a:schemeClr val="accent2"/>
            </a:solidFill>
            <a:prstDash val="solid"/>
            <a:round/>
            <a:headEnd type="none" w="med" len="med"/>
            <a:tailEnd type="none" w="med" len="med"/>
          </a:ln>
        </p:spPr>
      </p:cxnSp>
      <p:pic>
        <p:nvPicPr>
          <p:cNvPr id="392" name="Google Shape;392;p54"/>
          <p:cNvPicPr preferRelativeResize="0"/>
          <p:nvPr/>
        </p:nvPicPr>
        <p:blipFill rotWithShape="1">
          <a:blip r:embed="rId3">
            <a:alphaModFix/>
          </a:blip>
          <a:srcRect/>
          <a:stretch/>
        </p:blipFill>
        <p:spPr>
          <a:xfrm>
            <a:off x="779708" y="843103"/>
            <a:ext cx="818508" cy="818510"/>
          </a:xfrm>
          <a:prstGeom prst="rect">
            <a:avLst/>
          </a:prstGeom>
          <a:noFill/>
          <a:ln>
            <a:noFill/>
          </a:ln>
        </p:spPr>
      </p:pic>
      <p:sp>
        <p:nvSpPr>
          <p:cNvPr id="393" name="Google Shape;393;p54"/>
          <p:cNvSpPr txBox="1">
            <a:spLocks noGrp="1"/>
          </p:cNvSpPr>
          <p:nvPr>
            <p:ph type="title" idx="2"/>
          </p:nvPr>
        </p:nvSpPr>
        <p:spPr>
          <a:xfrm>
            <a:off x="7075900" y="2142650"/>
            <a:ext cx="3030300" cy="8184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accent3"/>
              </a:buClr>
              <a:buSzPts val="3000"/>
              <a:buFont typeface="Roboto Black"/>
              <a:buNone/>
              <a:defRPr sz="3000" b="0">
                <a:solidFill>
                  <a:schemeClr val="accent3"/>
                </a:solidFill>
                <a:latin typeface="Roboto Black"/>
                <a:ea typeface="Roboto Black"/>
                <a:cs typeface="Roboto Black"/>
                <a:sym typeface="Roboto Black"/>
              </a:defRPr>
            </a:lvl1pPr>
            <a:lvl2pPr lvl="1"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2pPr>
            <a:lvl3pPr lvl="2"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3pPr>
            <a:lvl4pPr lvl="3"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4pPr>
            <a:lvl5pPr lvl="4"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5pPr>
            <a:lvl6pPr lvl="5"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6pPr>
            <a:lvl7pPr lvl="6"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7pPr>
            <a:lvl8pPr lvl="7"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8pPr>
            <a:lvl9pPr lvl="8"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9pPr>
          </a:lstStyle>
          <a:p>
            <a:endParaRPr/>
          </a:p>
        </p:txBody>
      </p:sp>
      <p:sp>
        <p:nvSpPr>
          <p:cNvPr id="394" name="Google Shape;394;p54"/>
          <p:cNvSpPr txBox="1">
            <a:spLocks noGrp="1"/>
          </p:cNvSpPr>
          <p:nvPr>
            <p:ph type="subTitle" idx="3"/>
          </p:nvPr>
        </p:nvSpPr>
        <p:spPr>
          <a:xfrm>
            <a:off x="7075900" y="3061225"/>
            <a:ext cx="3289200" cy="1003200"/>
          </a:xfrm>
          <a:prstGeom prst="rect">
            <a:avLst/>
          </a:prstGeom>
        </p:spPr>
        <p:txBody>
          <a:bodyPr spcFirstLastPara="1" wrap="square" lIns="91425" tIns="45700" rIns="91425" bIns="45700" anchor="t" anchorCtr="0">
            <a:noAutofit/>
          </a:bodyPr>
          <a:lstStyle>
            <a:lvl1pPr lvl="0" rtl="0">
              <a:spcBef>
                <a:spcPts val="1000"/>
              </a:spcBef>
              <a:spcAft>
                <a:spcPts val="0"/>
              </a:spcAft>
              <a:buClr>
                <a:schemeClr val="lt1"/>
              </a:buClr>
              <a:buSzPts val="2500"/>
              <a:buFont typeface="Roboto Light"/>
              <a:buNone/>
              <a:defRPr sz="2500">
                <a:solidFill>
                  <a:schemeClr val="lt1"/>
                </a:solidFill>
                <a:latin typeface="Roboto Light"/>
                <a:ea typeface="Roboto Light"/>
                <a:cs typeface="Roboto Light"/>
                <a:sym typeface="Roboto Light"/>
              </a:defRPr>
            </a:lvl1pPr>
            <a:lvl2pPr lvl="1" rtl="0">
              <a:spcBef>
                <a:spcPts val="500"/>
              </a:spcBef>
              <a:spcAft>
                <a:spcPts val="0"/>
              </a:spcAft>
              <a:buClr>
                <a:schemeClr val="lt1"/>
              </a:buClr>
              <a:buSzPts val="2100"/>
              <a:buNone/>
              <a:defRPr sz="2100">
                <a:solidFill>
                  <a:schemeClr val="lt1"/>
                </a:solidFill>
              </a:defRPr>
            </a:lvl2pPr>
            <a:lvl3pPr lvl="2" rtl="0">
              <a:spcBef>
                <a:spcPts val="500"/>
              </a:spcBef>
              <a:spcAft>
                <a:spcPts val="0"/>
              </a:spcAft>
              <a:buClr>
                <a:schemeClr val="lt1"/>
              </a:buClr>
              <a:buSzPts val="1700"/>
              <a:buNone/>
              <a:defRPr sz="1700">
                <a:solidFill>
                  <a:schemeClr val="lt1"/>
                </a:solidFill>
              </a:defRPr>
            </a:lvl3pPr>
            <a:lvl4pPr lvl="3" rtl="0">
              <a:spcBef>
                <a:spcPts val="500"/>
              </a:spcBef>
              <a:spcAft>
                <a:spcPts val="0"/>
              </a:spcAft>
              <a:buClr>
                <a:schemeClr val="lt1"/>
              </a:buClr>
              <a:buSzPts val="1500"/>
              <a:buNone/>
              <a:defRPr sz="1500">
                <a:solidFill>
                  <a:schemeClr val="lt1"/>
                </a:solidFill>
              </a:defRPr>
            </a:lvl4pPr>
            <a:lvl5pPr lvl="4" rtl="0">
              <a:spcBef>
                <a:spcPts val="500"/>
              </a:spcBef>
              <a:spcAft>
                <a:spcPts val="0"/>
              </a:spcAft>
              <a:buClr>
                <a:schemeClr val="lt1"/>
              </a:buClr>
              <a:buSzPts val="1500"/>
              <a:buNone/>
              <a:defRPr sz="1500">
                <a:solidFill>
                  <a:schemeClr val="lt1"/>
                </a:solidFill>
              </a:defRPr>
            </a:lvl5pPr>
            <a:lvl6pPr lvl="5" rtl="0">
              <a:spcBef>
                <a:spcPts val="500"/>
              </a:spcBef>
              <a:spcAft>
                <a:spcPts val="0"/>
              </a:spcAft>
              <a:buClr>
                <a:schemeClr val="lt1"/>
              </a:buClr>
              <a:buSzPts val="1500"/>
              <a:buNone/>
              <a:defRPr sz="1500">
                <a:solidFill>
                  <a:schemeClr val="lt1"/>
                </a:solidFill>
              </a:defRPr>
            </a:lvl6pPr>
            <a:lvl7pPr lvl="6" rtl="0">
              <a:spcBef>
                <a:spcPts val="500"/>
              </a:spcBef>
              <a:spcAft>
                <a:spcPts val="0"/>
              </a:spcAft>
              <a:buClr>
                <a:schemeClr val="lt1"/>
              </a:buClr>
              <a:buSzPts val="1500"/>
              <a:buNone/>
              <a:defRPr sz="1500">
                <a:solidFill>
                  <a:schemeClr val="lt1"/>
                </a:solidFill>
              </a:defRPr>
            </a:lvl7pPr>
            <a:lvl8pPr lvl="7" rtl="0">
              <a:spcBef>
                <a:spcPts val="500"/>
              </a:spcBef>
              <a:spcAft>
                <a:spcPts val="0"/>
              </a:spcAft>
              <a:buClr>
                <a:schemeClr val="lt1"/>
              </a:buClr>
              <a:buSzPts val="1500"/>
              <a:buNone/>
              <a:defRPr sz="1500">
                <a:solidFill>
                  <a:schemeClr val="lt1"/>
                </a:solidFill>
              </a:defRPr>
            </a:lvl8pPr>
            <a:lvl9pPr lvl="8" rtl="0">
              <a:spcBef>
                <a:spcPts val="500"/>
              </a:spcBef>
              <a:spcAft>
                <a:spcPts val="0"/>
              </a:spcAft>
              <a:buClr>
                <a:schemeClr val="lt1"/>
              </a:buClr>
              <a:buSzPts val="1500"/>
              <a:buNone/>
              <a:defRPr sz="1500">
                <a:solidFill>
                  <a:schemeClr val="lt1"/>
                </a:solidFill>
              </a:defRPr>
            </a:lvl9pPr>
          </a:lstStyle>
          <a:p>
            <a:endParaRPr/>
          </a:p>
        </p:txBody>
      </p:sp>
      <p:grpSp>
        <p:nvGrpSpPr>
          <p:cNvPr id="395" name="Google Shape;395;p54"/>
          <p:cNvGrpSpPr/>
          <p:nvPr/>
        </p:nvGrpSpPr>
        <p:grpSpPr>
          <a:xfrm>
            <a:off x="9016124" y="5882201"/>
            <a:ext cx="2344268" cy="405442"/>
            <a:chOff x="0" y="0"/>
            <a:chExt cx="4231531" cy="731845"/>
          </a:xfrm>
        </p:grpSpPr>
        <p:sp>
          <p:nvSpPr>
            <p:cNvPr id="396" name="Google Shape;396;p54"/>
            <p:cNvSpPr/>
            <p:nvPr/>
          </p:nvSpPr>
          <p:spPr>
            <a:xfrm>
              <a:off x="0" y="30245"/>
              <a:ext cx="701593" cy="701593"/>
            </a:xfrm>
            <a:custGeom>
              <a:avLst/>
              <a:gdLst/>
              <a:ahLst/>
              <a:cxnLst/>
              <a:rect l="l" t="t" r="r" b="b"/>
              <a:pathLst>
                <a:path w="701593" h="701593" extrusionOk="0">
                  <a:moveTo>
                    <a:pt x="0" y="0"/>
                  </a:moveTo>
                  <a:lnTo>
                    <a:pt x="701593" y="0"/>
                  </a:lnTo>
                  <a:lnTo>
                    <a:pt x="701593" y="701593"/>
                  </a:lnTo>
                  <a:lnTo>
                    <a:pt x="0" y="701593"/>
                  </a:lnTo>
                  <a:lnTo>
                    <a:pt x="0" y="0"/>
                  </a:lnTo>
                  <a:close/>
                </a:path>
              </a:pathLst>
            </a:custGeom>
            <a:blipFill rotWithShape="1">
              <a:blip r:embed="rId4">
                <a:alphaModFix/>
              </a:blip>
              <a:stretch>
                <a:fillRect/>
              </a:stretch>
            </a:blipFill>
            <a:ln>
              <a:noFill/>
            </a:ln>
          </p:spPr>
        </p:sp>
        <p:sp>
          <p:nvSpPr>
            <p:cNvPr id="397" name="Google Shape;397;p54"/>
            <p:cNvSpPr/>
            <p:nvPr/>
          </p:nvSpPr>
          <p:spPr>
            <a:xfrm>
              <a:off x="880616" y="30245"/>
              <a:ext cx="701593" cy="701593"/>
            </a:xfrm>
            <a:custGeom>
              <a:avLst/>
              <a:gdLst/>
              <a:ahLst/>
              <a:cxnLst/>
              <a:rect l="l" t="t" r="r" b="b"/>
              <a:pathLst>
                <a:path w="701593" h="701593" extrusionOk="0">
                  <a:moveTo>
                    <a:pt x="0" y="0"/>
                  </a:moveTo>
                  <a:lnTo>
                    <a:pt x="701593" y="0"/>
                  </a:lnTo>
                  <a:lnTo>
                    <a:pt x="701593" y="701593"/>
                  </a:lnTo>
                  <a:lnTo>
                    <a:pt x="0" y="701593"/>
                  </a:lnTo>
                  <a:lnTo>
                    <a:pt x="0" y="0"/>
                  </a:lnTo>
                  <a:close/>
                </a:path>
              </a:pathLst>
            </a:custGeom>
            <a:blipFill rotWithShape="1">
              <a:blip r:embed="rId5">
                <a:alphaModFix/>
              </a:blip>
              <a:stretch>
                <a:fillRect/>
              </a:stretch>
            </a:blipFill>
            <a:ln>
              <a:noFill/>
            </a:ln>
          </p:spPr>
        </p:sp>
        <p:sp>
          <p:nvSpPr>
            <p:cNvPr id="398" name="Google Shape;398;p54"/>
            <p:cNvSpPr/>
            <p:nvPr/>
          </p:nvSpPr>
          <p:spPr>
            <a:xfrm>
              <a:off x="1761232" y="30245"/>
              <a:ext cx="701593" cy="701593"/>
            </a:xfrm>
            <a:custGeom>
              <a:avLst/>
              <a:gdLst/>
              <a:ahLst/>
              <a:cxnLst/>
              <a:rect l="l" t="t" r="r" b="b"/>
              <a:pathLst>
                <a:path w="701593" h="701593" extrusionOk="0">
                  <a:moveTo>
                    <a:pt x="0" y="0"/>
                  </a:moveTo>
                  <a:lnTo>
                    <a:pt x="701593" y="0"/>
                  </a:lnTo>
                  <a:lnTo>
                    <a:pt x="701593" y="701593"/>
                  </a:lnTo>
                  <a:lnTo>
                    <a:pt x="0" y="701593"/>
                  </a:lnTo>
                  <a:lnTo>
                    <a:pt x="0" y="0"/>
                  </a:lnTo>
                  <a:close/>
                </a:path>
              </a:pathLst>
            </a:custGeom>
            <a:blipFill rotWithShape="1">
              <a:blip r:embed="rId6">
                <a:alphaModFix/>
              </a:blip>
              <a:stretch>
                <a:fillRect/>
              </a:stretch>
            </a:blipFill>
            <a:ln>
              <a:noFill/>
            </a:ln>
          </p:spPr>
        </p:sp>
        <p:sp>
          <p:nvSpPr>
            <p:cNvPr id="399" name="Google Shape;399;p54"/>
            <p:cNvSpPr/>
            <p:nvPr/>
          </p:nvSpPr>
          <p:spPr>
            <a:xfrm>
              <a:off x="3529938" y="30245"/>
              <a:ext cx="701593" cy="701593"/>
            </a:xfrm>
            <a:custGeom>
              <a:avLst/>
              <a:gdLst/>
              <a:ahLst/>
              <a:cxnLst/>
              <a:rect l="l" t="t" r="r" b="b"/>
              <a:pathLst>
                <a:path w="701593" h="701593" extrusionOk="0">
                  <a:moveTo>
                    <a:pt x="0" y="0"/>
                  </a:moveTo>
                  <a:lnTo>
                    <a:pt x="701593" y="0"/>
                  </a:lnTo>
                  <a:lnTo>
                    <a:pt x="701593" y="701593"/>
                  </a:lnTo>
                  <a:lnTo>
                    <a:pt x="0" y="701593"/>
                  </a:lnTo>
                  <a:lnTo>
                    <a:pt x="0" y="0"/>
                  </a:lnTo>
                  <a:close/>
                </a:path>
              </a:pathLst>
            </a:custGeom>
            <a:blipFill rotWithShape="1">
              <a:blip r:embed="rId7">
                <a:alphaModFix/>
              </a:blip>
              <a:stretch>
                <a:fillRect/>
              </a:stretch>
            </a:blipFill>
            <a:ln>
              <a:noFill/>
            </a:ln>
          </p:spPr>
        </p:sp>
        <p:grpSp>
          <p:nvGrpSpPr>
            <p:cNvPr id="400" name="Google Shape;400;p54"/>
            <p:cNvGrpSpPr/>
            <p:nvPr/>
          </p:nvGrpSpPr>
          <p:grpSpPr>
            <a:xfrm>
              <a:off x="2641848" y="0"/>
              <a:ext cx="731845" cy="731845"/>
              <a:chOff x="0" y="0"/>
              <a:chExt cx="812800" cy="812800"/>
            </a:xfrm>
          </p:grpSpPr>
          <p:sp>
            <p:nvSpPr>
              <p:cNvPr id="401" name="Google Shape;401;p54"/>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spcFirstLastPara="1" wrap="square" lIns="60950" tIns="60950" rIns="60950" bIns="60950" anchor="ctr" anchorCtr="0">
                <a:noAutofit/>
              </a:bodyPr>
              <a:lstStyle/>
              <a:p>
                <a:pPr marL="0" lvl="0" indent="0" algn="l" rtl="0">
                  <a:spcBef>
                    <a:spcPts val="0"/>
                  </a:spcBef>
                  <a:spcAft>
                    <a:spcPts val="0"/>
                  </a:spcAft>
                  <a:buNone/>
                </a:pPr>
                <a:endParaRPr/>
              </a:p>
            </p:txBody>
          </p:sp>
          <p:sp>
            <p:nvSpPr>
              <p:cNvPr id="402" name="Google Shape;402;p54"/>
              <p:cNvSpPr txBox="1"/>
              <p:nvPr/>
            </p:nvSpPr>
            <p:spPr>
              <a:xfrm>
                <a:off x="76200" y="66675"/>
                <a:ext cx="660300" cy="669900"/>
              </a:xfrm>
              <a:prstGeom prst="rect">
                <a:avLst/>
              </a:prstGeom>
              <a:noFill/>
              <a:ln>
                <a:noFill/>
              </a:ln>
            </p:spPr>
            <p:txBody>
              <a:bodyPr spcFirstLastPara="1" wrap="square" lIns="33875" tIns="33875" rIns="33875" bIns="33875" anchor="ctr" anchorCtr="0">
                <a:noAutofit/>
              </a:bodyPr>
              <a:lstStyle/>
              <a:p>
                <a:pPr marL="0" marR="0" lvl="0" indent="0" algn="ctr" rtl="0">
                  <a:lnSpc>
                    <a:spcPct val="90277"/>
                  </a:lnSpc>
                  <a:spcBef>
                    <a:spcPts val="0"/>
                  </a:spcBef>
                  <a:spcAft>
                    <a:spcPts val="0"/>
                  </a:spcAft>
                  <a:buNone/>
                </a:pPr>
                <a:endParaRPr sz="1200" b="0" i="0" u="none" strike="noStrike" cap="none">
                  <a:solidFill>
                    <a:schemeClr val="dk1"/>
                  </a:solidFill>
                  <a:latin typeface="Calibri"/>
                  <a:ea typeface="Calibri"/>
                  <a:cs typeface="Calibri"/>
                  <a:sym typeface="Calibri"/>
                </a:endParaRPr>
              </a:p>
            </p:txBody>
          </p:sp>
        </p:grpSp>
        <p:sp>
          <p:nvSpPr>
            <p:cNvPr id="403" name="Google Shape;403;p54"/>
            <p:cNvSpPr/>
            <p:nvPr/>
          </p:nvSpPr>
          <p:spPr>
            <a:xfrm>
              <a:off x="2788742" y="130409"/>
              <a:ext cx="438049" cy="471020"/>
            </a:xfrm>
            <a:custGeom>
              <a:avLst/>
              <a:gdLst/>
              <a:ahLst/>
              <a:cxnLst/>
              <a:rect l="l" t="t" r="r" b="b"/>
              <a:pathLst>
                <a:path w="438049" h="471020" extrusionOk="0">
                  <a:moveTo>
                    <a:pt x="0" y="0"/>
                  </a:moveTo>
                  <a:lnTo>
                    <a:pt x="438049" y="0"/>
                  </a:lnTo>
                  <a:lnTo>
                    <a:pt x="438049" y="471020"/>
                  </a:lnTo>
                  <a:lnTo>
                    <a:pt x="0" y="471020"/>
                  </a:lnTo>
                  <a:lnTo>
                    <a:pt x="0" y="0"/>
                  </a:lnTo>
                  <a:close/>
                </a:path>
              </a:pathLst>
            </a:custGeom>
            <a:blipFill rotWithShape="1">
              <a:blip r:embed="rId8">
                <a:alphaModFix/>
              </a:blip>
              <a:stretch>
                <a:fillRect/>
              </a:stretch>
            </a:blipFill>
            <a:ln>
              <a:noFill/>
            </a:ln>
          </p:spPr>
        </p:sp>
      </p:gr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ustom Layout 1 3 2 1">
  <p:cSld name="CUSTOM_2_3_2_1">
    <p:bg>
      <p:bgPr>
        <a:solidFill>
          <a:schemeClr val="accent2"/>
        </a:solidFill>
        <a:effectLst/>
      </p:bgPr>
    </p:bg>
    <p:spTree>
      <p:nvGrpSpPr>
        <p:cNvPr id="1" name="Shape 404"/>
        <p:cNvGrpSpPr/>
        <p:nvPr/>
      </p:nvGrpSpPr>
      <p:grpSpPr>
        <a:xfrm>
          <a:off x="0" y="0"/>
          <a:ext cx="0" cy="0"/>
          <a:chOff x="0" y="0"/>
          <a:chExt cx="0" cy="0"/>
        </a:xfrm>
      </p:grpSpPr>
      <p:sp>
        <p:nvSpPr>
          <p:cNvPr id="405" name="Google Shape;405;p55"/>
          <p:cNvSpPr txBox="1">
            <a:spLocks noGrp="1"/>
          </p:cNvSpPr>
          <p:nvPr>
            <p:ph type="title"/>
          </p:nvPr>
        </p:nvSpPr>
        <p:spPr>
          <a:xfrm>
            <a:off x="360500" y="15875"/>
            <a:ext cx="112560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2"/>
              </a:buClr>
              <a:buSzPts val="1400"/>
              <a:buFont typeface="Roboto Black"/>
              <a:buNone/>
              <a:defRPr sz="4000" b="0">
                <a:solidFill>
                  <a:schemeClr val="dk2"/>
                </a:solidFill>
                <a:latin typeface="Roboto Black"/>
                <a:ea typeface="Roboto Black"/>
                <a:cs typeface="Roboto Black"/>
                <a:sym typeface="Roboto Black"/>
              </a:defRPr>
            </a:lvl1pPr>
            <a:lvl2pPr lvl="1" rtl="0">
              <a:spcBef>
                <a:spcPts val="0"/>
              </a:spcBef>
              <a:spcAft>
                <a:spcPts val="0"/>
              </a:spcAft>
              <a:buClr>
                <a:schemeClr val="dk2"/>
              </a:buClr>
              <a:buSzPts val="1400"/>
              <a:buFont typeface="Roboto Condensed"/>
              <a:buNone/>
              <a:defRPr b="1">
                <a:solidFill>
                  <a:schemeClr val="dk2"/>
                </a:solidFill>
                <a:latin typeface="Roboto Condensed"/>
                <a:ea typeface="Roboto Condensed"/>
                <a:cs typeface="Roboto Condensed"/>
                <a:sym typeface="Roboto Condensed"/>
              </a:defRPr>
            </a:lvl2pPr>
            <a:lvl3pPr lvl="2" rtl="0">
              <a:spcBef>
                <a:spcPts val="0"/>
              </a:spcBef>
              <a:spcAft>
                <a:spcPts val="0"/>
              </a:spcAft>
              <a:buClr>
                <a:schemeClr val="dk2"/>
              </a:buClr>
              <a:buSzPts val="1400"/>
              <a:buFont typeface="Roboto Condensed"/>
              <a:buNone/>
              <a:defRPr b="1">
                <a:solidFill>
                  <a:schemeClr val="dk2"/>
                </a:solidFill>
                <a:latin typeface="Roboto Condensed"/>
                <a:ea typeface="Roboto Condensed"/>
                <a:cs typeface="Roboto Condensed"/>
                <a:sym typeface="Roboto Condensed"/>
              </a:defRPr>
            </a:lvl3pPr>
            <a:lvl4pPr lvl="3" rtl="0">
              <a:spcBef>
                <a:spcPts val="0"/>
              </a:spcBef>
              <a:spcAft>
                <a:spcPts val="0"/>
              </a:spcAft>
              <a:buClr>
                <a:schemeClr val="dk2"/>
              </a:buClr>
              <a:buSzPts val="1400"/>
              <a:buFont typeface="Roboto Condensed"/>
              <a:buNone/>
              <a:defRPr b="1">
                <a:solidFill>
                  <a:schemeClr val="dk2"/>
                </a:solidFill>
                <a:latin typeface="Roboto Condensed"/>
                <a:ea typeface="Roboto Condensed"/>
                <a:cs typeface="Roboto Condensed"/>
                <a:sym typeface="Roboto Condensed"/>
              </a:defRPr>
            </a:lvl4pPr>
            <a:lvl5pPr lvl="4" rtl="0">
              <a:spcBef>
                <a:spcPts val="0"/>
              </a:spcBef>
              <a:spcAft>
                <a:spcPts val="0"/>
              </a:spcAft>
              <a:buClr>
                <a:schemeClr val="dk2"/>
              </a:buClr>
              <a:buSzPts val="1400"/>
              <a:buFont typeface="Roboto Condensed"/>
              <a:buNone/>
              <a:defRPr b="1">
                <a:solidFill>
                  <a:schemeClr val="dk2"/>
                </a:solidFill>
                <a:latin typeface="Roboto Condensed"/>
                <a:ea typeface="Roboto Condensed"/>
                <a:cs typeface="Roboto Condensed"/>
                <a:sym typeface="Roboto Condensed"/>
              </a:defRPr>
            </a:lvl5pPr>
            <a:lvl6pPr lvl="5" rtl="0">
              <a:spcBef>
                <a:spcPts val="0"/>
              </a:spcBef>
              <a:spcAft>
                <a:spcPts val="0"/>
              </a:spcAft>
              <a:buClr>
                <a:schemeClr val="dk2"/>
              </a:buClr>
              <a:buSzPts val="1400"/>
              <a:buFont typeface="Roboto Condensed"/>
              <a:buNone/>
              <a:defRPr b="1">
                <a:solidFill>
                  <a:schemeClr val="dk2"/>
                </a:solidFill>
                <a:latin typeface="Roboto Condensed"/>
                <a:ea typeface="Roboto Condensed"/>
                <a:cs typeface="Roboto Condensed"/>
                <a:sym typeface="Roboto Condensed"/>
              </a:defRPr>
            </a:lvl6pPr>
            <a:lvl7pPr lvl="6" rtl="0">
              <a:spcBef>
                <a:spcPts val="0"/>
              </a:spcBef>
              <a:spcAft>
                <a:spcPts val="0"/>
              </a:spcAft>
              <a:buClr>
                <a:schemeClr val="dk2"/>
              </a:buClr>
              <a:buSzPts val="1400"/>
              <a:buFont typeface="Roboto Condensed"/>
              <a:buNone/>
              <a:defRPr b="1">
                <a:solidFill>
                  <a:schemeClr val="dk2"/>
                </a:solidFill>
                <a:latin typeface="Roboto Condensed"/>
                <a:ea typeface="Roboto Condensed"/>
                <a:cs typeface="Roboto Condensed"/>
                <a:sym typeface="Roboto Condensed"/>
              </a:defRPr>
            </a:lvl7pPr>
            <a:lvl8pPr lvl="7" rtl="0">
              <a:spcBef>
                <a:spcPts val="0"/>
              </a:spcBef>
              <a:spcAft>
                <a:spcPts val="0"/>
              </a:spcAft>
              <a:buClr>
                <a:schemeClr val="dk2"/>
              </a:buClr>
              <a:buSzPts val="1400"/>
              <a:buFont typeface="Roboto Condensed"/>
              <a:buNone/>
              <a:defRPr b="1">
                <a:solidFill>
                  <a:schemeClr val="dk2"/>
                </a:solidFill>
                <a:latin typeface="Roboto Condensed"/>
                <a:ea typeface="Roboto Condensed"/>
                <a:cs typeface="Roboto Condensed"/>
                <a:sym typeface="Roboto Condensed"/>
              </a:defRPr>
            </a:lvl8pPr>
            <a:lvl9pPr lvl="8" rtl="0">
              <a:spcBef>
                <a:spcPts val="0"/>
              </a:spcBef>
              <a:spcAft>
                <a:spcPts val="0"/>
              </a:spcAft>
              <a:buClr>
                <a:schemeClr val="dk2"/>
              </a:buClr>
              <a:buSzPts val="1400"/>
              <a:buFont typeface="Roboto Condensed"/>
              <a:buNone/>
              <a:defRPr b="1">
                <a:solidFill>
                  <a:schemeClr val="dk2"/>
                </a:solidFill>
                <a:latin typeface="Roboto Condensed"/>
                <a:ea typeface="Roboto Condensed"/>
                <a:cs typeface="Roboto Condensed"/>
                <a:sym typeface="Roboto Condensed"/>
              </a:defRPr>
            </a:lvl9pPr>
          </a:lstStyle>
          <a:p>
            <a:endParaRPr/>
          </a:p>
        </p:txBody>
      </p:sp>
      <p:sp>
        <p:nvSpPr>
          <p:cNvPr id="406" name="Google Shape;406;p55"/>
          <p:cNvSpPr txBox="1">
            <a:spLocks noGrp="1"/>
          </p:cNvSpPr>
          <p:nvPr>
            <p:ph type="body" idx="1"/>
          </p:nvPr>
        </p:nvSpPr>
        <p:spPr>
          <a:xfrm>
            <a:off x="360500" y="1341575"/>
            <a:ext cx="11326500" cy="48354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lt1"/>
              </a:buClr>
              <a:buSzPts val="1800"/>
              <a:buChar char="•"/>
              <a:defRPr>
                <a:solidFill>
                  <a:schemeClr val="lt1"/>
                </a:solidFill>
              </a:defRPr>
            </a:lvl1pPr>
            <a:lvl2pPr marL="914400" lvl="1" indent="-342900" algn="l" rtl="0">
              <a:lnSpc>
                <a:spcPct val="90000"/>
              </a:lnSpc>
              <a:spcBef>
                <a:spcPts val="500"/>
              </a:spcBef>
              <a:spcAft>
                <a:spcPts val="0"/>
              </a:spcAft>
              <a:buClr>
                <a:schemeClr val="lt1"/>
              </a:buClr>
              <a:buSzPts val="1800"/>
              <a:buChar char="•"/>
              <a:defRPr>
                <a:solidFill>
                  <a:schemeClr val="lt1"/>
                </a:solidFill>
              </a:defRPr>
            </a:lvl2pPr>
            <a:lvl3pPr marL="1371600" lvl="2" indent="-342900" algn="l" rtl="0">
              <a:lnSpc>
                <a:spcPct val="90000"/>
              </a:lnSpc>
              <a:spcBef>
                <a:spcPts val="500"/>
              </a:spcBef>
              <a:spcAft>
                <a:spcPts val="0"/>
              </a:spcAft>
              <a:buClr>
                <a:schemeClr val="lt1"/>
              </a:buClr>
              <a:buSzPts val="1800"/>
              <a:buChar char="•"/>
              <a:defRPr>
                <a:solidFill>
                  <a:schemeClr val="lt1"/>
                </a:solidFill>
              </a:defRPr>
            </a:lvl3pPr>
            <a:lvl4pPr marL="1828800" lvl="3" indent="-342900" algn="l" rtl="0">
              <a:lnSpc>
                <a:spcPct val="90000"/>
              </a:lnSpc>
              <a:spcBef>
                <a:spcPts val="500"/>
              </a:spcBef>
              <a:spcAft>
                <a:spcPts val="0"/>
              </a:spcAft>
              <a:buClr>
                <a:schemeClr val="lt1"/>
              </a:buClr>
              <a:buSzPts val="1800"/>
              <a:buChar char="•"/>
              <a:defRPr>
                <a:solidFill>
                  <a:schemeClr val="lt1"/>
                </a:solidFill>
              </a:defRPr>
            </a:lvl4pPr>
            <a:lvl5pPr marL="2286000" lvl="4" indent="-342900" algn="l" rtl="0">
              <a:lnSpc>
                <a:spcPct val="90000"/>
              </a:lnSpc>
              <a:spcBef>
                <a:spcPts val="500"/>
              </a:spcBef>
              <a:spcAft>
                <a:spcPts val="0"/>
              </a:spcAft>
              <a:buClr>
                <a:schemeClr val="lt1"/>
              </a:buClr>
              <a:buSzPts val="1800"/>
              <a:buChar char="•"/>
              <a:defRPr>
                <a:solidFill>
                  <a:schemeClr val="lt1"/>
                </a:solidFill>
              </a:defRPr>
            </a:lvl5pPr>
            <a:lvl6pPr marL="2743200" lvl="5" indent="-342900" algn="l" rtl="0">
              <a:lnSpc>
                <a:spcPct val="90000"/>
              </a:lnSpc>
              <a:spcBef>
                <a:spcPts val="500"/>
              </a:spcBef>
              <a:spcAft>
                <a:spcPts val="0"/>
              </a:spcAft>
              <a:buClr>
                <a:schemeClr val="lt1"/>
              </a:buClr>
              <a:buSzPts val="1800"/>
              <a:buChar char="•"/>
              <a:defRPr>
                <a:solidFill>
                  <a:schemeClr val="lt1"/>
                </a:solidFill>
              </a:defRPr>
            </a:lvl6pPr>
            <a:lvl7pPr marL="3200400" lvl="6" indent="-342900" algn="l" rtl="0">
              <a:lnSpc>
                <a:spcPct val="90000"/>
              </a:lnSpc>
              <a:spcBef>
                <a:spcPts val="500"/>
              </a:spcBef>
              <a:spcAft>
                <a:spcPts val="0"/>
              </a:spcAft>
              <a:buClr>
                <a:schemeClr val="lt1"/>
              </a:buClr>
              <a:buSzPts val="1800"/>
              <a:buChar char="•"/>
              <a:defRPr>
                <a:solidFill>
                  <a:schemeClr val="lt1"/>
                </a:solidFill>
              </a:defRPr>
            </a:lvl7pPr>
            <a:lvl8pPr marL="3657600" lvl="7" indent="-342900" algn="l" rtl="0">
              <a:lnSpc>
                <a:spcPct val="90000"/>
              </a:lnSpc>
              <a:spcBef>
                <a:spcPts val="500"/>
              </a:spcBef>
              <a:spcAft>
                <a:spcPts val="0"/>
              </a:spcAft>
              <a:buClr>
                <a:schemeClr val="lt1"/>
              </a:buClr>
              <a:buSzPts val="1800"/>
              <a:buChar char="•"/>
              <a:defRPr>
                <a:solidFill>
                  <a:schemeClr val="lt1"/>
                </a:solidFill>
              </a:defRPr>
            </a:lvl8pPr>
            <a:lvl9pPr marL="4114800" lvl="8" indent="-342900" algn="l" rtl="0">
              <a:lnSpc>
                <a:spcPct val="90000"/>
              </a:lnSpc>
              <a:spcBef>
                <a:spcPts val="500"/>
              </a:spcBef>
              <a:spcAft>
                <a:spcPts val="0"/>
              </a:spcAft>
              <a:buClr>
                <a:schemeClr val="lt1"/>
              </a:buClr>
              <a:buSzPts val="1800"/>
              <a:buChar char="•"/>
              <a:defRPr>
                <a:solidFill>
                  <a:schemeClr val="lt1"/>
                </a:solidFill>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ransition Slide">
  <p:cSld name="CUSTOM_2_3_1">
    <p:bg>
      <p:bgPr>
        <a:solidFill>
          <a:schemeClr val="dk2"/>
        </a:solidFill>
        <a:effectLst/>
      </p:bgPr>
    </p:bg>
    <p:spTree>
      <p:nvGrpSpPr>
        <p:cNvPr id="1" name="Shape 407"/>
        <p:cNvGrpSpPr/>
        <p:nvPr/>
      </p:nvGrpSpPr>
      <p:grpSpPr>
        <a:xfrm>
          <a:off x="0" y="0"/>
          <a:ext cx="0" cy="0"/>
          <a:chOff x="0" y="0"/>
          <a:chExt cx="0" cy="0"/>
        </a:xfrm>
      </p:grpSpPr>
      <p:sp>
        <p:nvSpPr>
          <p:cNvPr id="408" name="Google Shape;408;p56"/>
          <p:cNvSpPr>
            <a:spLocks noGrp="1"/>
          </p:cNvSpPr>
          <p:nvPr>
            <p:ph type="pic" idx="2"/>
          </p:nvPr>
        </p:nvSpPr>
        <p:spPr>
          <a:xfrm>
            <a:off x="7975450" y="0"/>
            <a:ext cx="4237800" cy="6858000"/>
          </a:xfrm>
          <a:prstGeom prst="rect">
            <a:avLst/>
          </a:prstGeom>
          <a:noFill/>
          <a:ln>
            <a:noFill/>
          </a:ln>
        </p:spPr>
      </p:sp>
      <p:sp>
        <p:nvSpPr>
          <p:cNvPr id="409" name="Google Shape;409;p56"/>
          <p:cNvSpPr txBox="1">
            <a:spLocks noGrp="1"/>
          </p:cNvSpPr>
          <p:nvPr>
            <p:ph type="title"/>
          </p:nvPr>
        </p:nvSpPr>
        <p:spPr>
          <a:xfrm>
            <a:off x="360500" y="3391375"/>
            <a:ext cx="7503300" cy="839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accent3"/>
              </a:buClr>
              <a:buSzPts val="1400"/>
              <a:buFont typeface="Roboto Condensed"/>
              <a:buNone/>
              <a:defRPr sz="4000" b="1">
                <a:solidFill>
                  <a:schemeClr val="accent3"/>
                </a:solidFill>
                <a:latin typeface="Roboto Condensed"/>
                <a:ea typeface="Roboto Condensed"/>
                <a:cs typeface="Roboto Condensed"/>
                <a:sym typeface="Roboto Condensed"/>
              </a:defRPr>
            </a:lvl1pPr>
            <a:lvl2pPr lvl="1"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2pPr>
            <a:lvl3pPr lvl="2"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3pPr>
            <a:lvl4pPr lvl="3"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4pPr>
            <a:lvl5pPr lvl="4"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5pPr>
            <a:lvl6pPr lvl="5"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6pPr>
            <a:lvl7pPr lvl="6"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7pPr>
            <a:lvl8pPr lvl="7"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8pPr>
            <a:lvl9pPr lvl="8"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9pPr>
          </a:lstStyle>
          <a:p>
            <a:endParaRPr/>
          </a:p>
        </p:txBody>
      </p:sp>
      <p:sp>
        <p:nvSpPr>
          <p:cNvPr id="410" name="Google Shape;410;p56"/>
          <p:cNvSpPr txBox="1">
            <a:spLocks noGrp="1"/>
          </p:cNvSpPr>
          <p:nvPr>
            <p:ph type="title" idx="3"/>
          </p:nvPr>
        </p:nvSpPr>
        <p:spPr>
          <a:xfrm>
            <a:off x="360500" y="4291300"/>
            <a:ext cx="71217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4100"/>
              <a:buFont typeface="Roboto"/>
              <a:buNone/>
              <a:defRPr sz="6700">
                <a:solidFill>
                  <a:schemeClr val="lt1"/>
                </a:solidFill>
                <a:latin typeface="Roboto"/>
                <a:ea typeface="Roboto"/>
                <a:cs typeface="Roboto"/>
                <a:sym typeface="Roboto"/>
              </a:defRPr>
            </a:lvl1pPr>
            <a:lvl2pPr lvl="1" rtl="0">
              <a:spcBef>
                <a:spcPts val="0"/>
              </a:spcBef>
              <a:spcAft>
                <a:spcPts val="0"/>
              </a:spcAft>
              <a:buClr>
                <a:srgbClr val="0E416B"/>
              </a:buClr>
              <a:buSzPts val="4100"/>
              <a:buFont typeface="Roboto Condensed"/>
              <a:buNone/>
              <a:defRPr sz="4500" b="1">
                <a:solidFill>
                  <a:srgbClr val="0E416B"/>
                </a:solidFill>
                <a:latin typeface="Roboto Condensed"/>
                <a:ea typeface="Roboto Condensed"/>
                <a:cs typeface="Roboto Condensed"/>
                <a:sym typeface="Roboto Condensed"/>
              </a:defRPr>
            </a:lvl2pPr>
            <a:lvl3pPr lvl="2" rtl="0">
              <a:spcBef>
                <a:spcPts val="0"/>
              </a:spcBef>
              <a:spcAft>
                <a:spcPts val="0"/>
              </a:spcAft>
              <a:buClr>
                <a:srgbClr val="0E416B"/>
              </a:buClr>
              <a:buSzPts val="4100"/>
              <a:buFont typeface="Roboto Condensed"/>
              <a:buNone/>
              <a:defRPr sz="4500" b="1">
                <a:solidFill>
                  <a:srgbClr val="0E416B"/>
                </a:solidFill>
                <a:latin typeface="Roboto Condensed"/>
                <a:ea typeface="Roboto Condensed"/>
                <a:cs typeface="Roboto Condensed"/>
                <a:sym typeface="Roboto Condensed"/>
              </a:defRPr>
            </a:lvl3pPr>
            <a:lvl4pPr lvl="3" rtl="0">
              <a:spcBef>
                <a:spcPts val="0"/>
              </a:spcBef>
              <a:spcAft>
                <a:spcPts val="0"/>
              </a:spcAft>
              <a:buClr>
                <a:srgbClr val="0E416B"/>
              </a:buClr>
              <a:buSzPts val="4100"/>
              <a:buFont typeface="Roboto Condensed"/>
              <a:buNone/>
              <a:defRPr sz="4500" b="1">
                <a:solidFill>
                  <a:srgbClr val="0E416B"/>
                </a:solidFill>
                <a:latin typeface="Roboto Condensed"/>
                <a:ea typeface="Roboto Condensed"/>
                <a:cs typeface="Roboto Condensed"/>
                <a:sym typeface="Roboto Condensed"/>
              </a:defRPr>
            </a:lvl4pPr>
            <a:lvl5pPr lvl="4" rtl="0">
              <a:spcBef>
                <a:spcPts val="0"/>
              </a:spcBef>
              <a:spcAft>
                <a:spcPts val="0"/>
              </a:spcAft>
              <a:buClr>
                <a:srgbClr val="0E416B"/>
              </a:buClr>
              <a:buSzPts val="4100"/>
              <a:buFont typeface="Roboto Condensed"/>
              <a:buNone/>
              <a:defRPr sz="4500" b="1">
                <a:solidFill>
                  <a:srgbClr val="0E416B"/>
                </a:solidFill>
                <a:latin typeface="Roboto Condensed"/>
                <a:ea typeface="Roboto Condensed"/>
                <a:cs typeface="Roboto Condensed"/>
                <a:sym typeface="Roboto Condensed"/>
              </a:defRPr>
            </a:lvl5pPr>
            <a:lvl6pPr lvl="5" rtl="0">
              <a:spcBef>
                <a:spcPts val="0"/>
              </a:spcBef>
              <a:spcAft>
                <a:spcPts val="0"/>
              </a:spcAft>
              <a:buClr>
                <a:srgbClr val="0E416B"/>
              </a:buClr>
              <a:buSzPts val="4100"/>
              <a:buFont typeface="Roboto Condensed"/>
              <a:buNone/>
              <a:defRPr sz="4500" b="1">
                <a:solidFill>
                  <a:srgbClr val="0E416B"/>
                </a:solidFill>
                <a:latin typeface="Roboto Condensed"/>
                <a:ea typeface="Roboto Condensed"/>
                <a:cs typeface="Roboto Condensed"/>
                <a:sym typeface="Roboto Condensed"/>
              </a:defRPr>
            </a:lvl6pPr>
            <a:lvl7pPr lvl="6" rtl="0">
              <a:spcBef>
                <a:spcPts val="0"/>
              </a:spcBef>
              <a:spcAft>
                <a:spcPts val="0"/>
              </a:spcAft>
              <a:buClr>
                <a:srgbClr val="0E416B"/>
              </a:buClr>
              <a:buSzPts val="4100"/>
              <a:buFont typeface="Roboto Condensed"/>
              <a:buNone/>
              <a:defRPr sz="4500" b="1">
                <a:solidFill>
                  <a:srgbClr val="0E416B"/>
                </a:solidFill>
                <a:latin typeface="Roboto Condensed"/>
                <a:ea typeface="Roboto Condensed"/>
                <a:cs typeface="Roboto Condensed"/>
                <a:sym typeface="Roboto Condensed"/>
              </a:defRPr>
            </a:lvl7pPr>
            <a:lvl8pPr lvl="7" rtl="0">
              <a:spcBef>
                <a:spcPts val="0"/>
              </a:spcBef>
              <a:spcAft>
                <a:spcPts val="0"/>
              </a:spcAft>
              <a:buClr>
                <a:srgbClr val="0E416B"/>
              </a:buClr>
              <a:buSzPts val="4100"/>
              <a:buFont typeface="Roboto Condensed"/>
              <a:buNone/>
              <a:defRPr sz="4500" b="1">
                <a:solidFill>
                  <a:srgbClr val="0E416B"/>
                </a:solidFill>
                <a:latin typeface="Roboto Condensed"/>
                <a:ea typeface="Roboto Condensed"/>
                <a:cs typeface="Roboto Condensed"/>
                <a:sym typeface="Roboto Condensed"/>
              </a:defRPr>
            </a:lvl8pPr>
            <a:lvl9pPr lvl="8" rtl="0">
              <a:spcBef>
                <a:spcPts val="0"/>
              </a:spcBef>
              <a:spcAft>
                <a:spcPts val="0"/>
              </a:spcAft>
              <a:buClr>
                <a:srgbClr val="0E416B"/>
              </a:buClr>
              <a:buSzPts val="4100"/>
              <a:buFont typeface="Roboto Condensed"/>
              <a:buNone/>
              <a:defRPr sz="4500" b="1">
                <a:solidFill>
                  <a:srgbClr val="0E416B"/>
                </a:solidFill>
                <a:latin typeface="Roboto Condensed"/>
                <a:ea typeface="Roboto Condensed"/>
                <a:cs typeface="Roboto Condensed"/>
                <a:sym typeface="Roboto Condensed"/>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ransition Slide">
  <p:cSld name="CUSTOM_2_3_1_1">
    <p:bg>
      <p:bgPr>
        <a:solidFill>
          <a:schemeClr val="accent2"/>
        </a:solidFill>
        <a:effectLst/>
      </p:bgPr>
    </p:bg>
    <p:spTree>
      <p:nvGrpSpPr>
        <p:cNvPr id="1" name="Shape 411"/>
        <p:cNvGrpSpPr/>
        <p:nvPr/>
      </p:nvGrpSpPr>
      <p:grpSpPr>
        <a:xfrm>
          <a:off x="0" y="0"/>
          <a:ext cx="0" cy="0"/>
          <a:chOff x="0" y="0"/>
          <a:chExt cx="0" cy="0"/>
        </a:xfrm>
      </p:grpSpPr>
      <p:sp>
        <p:nvSpPr>
          <p:cNvPr id="412" name="Google Shape;412;p57"/>
          <p:cNvSpPr>
            <a:spLocks noGrp="1"/>
          </p:cNvSpPr>
          <p:nvPr>
            <p:ph type="pic" idx="2"/>
          </p:nvPr>
        </p:nvSpPr>
        <p:spPr>
          <a:xfrm>
            <a:off x="7975450" y="0"/>
            <a:ext cx="4237800" cy="6858000"/>
          </a:xfrm>
          <a:prstGeom prst="rect">
            <a:avLst/>
          </a:prstGeom>
          <a:noFill/>
          <a:ln>
            <a:noFill/>
          </a:ln>
        </p:spPr>
      </p:sp>
      <p:sp>
        <p:nvSpPr>
          <p:cNvPr id="413" name="Google Shape;413;p57"/>
          <p:cNvSpPr txBox="1">
            <a:spLocks noGrp="1"/>
          </p:cNvSpPr>
          <p:nvPr>
            <p:ph type="title"/>
          </p:nvPr>
        </p:nvSpPr>
        <p:spPr>
          <a:xfrm>
            <a:off x="360500" y="3391375"/>
            <a:ext cx="7503300" cy="839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2"/>
              </a:buClr>
              <a:buSzPts val="1400"/>
              <a:buFont typeface="Roboto Condensed"/>
              <a:buNone/>
              <a:defRPr sz="4000" b="1">
                <a:solidFill>
                  <a:schemeClr val="dk2"/>
                </a:solidFill>
                <a:latin typeface="Roboto Condensed"/>
                <a:ea typeface="Roboto Condensed"/>
                <a:cs typeface="Roboto Condensed"/>
                <a:sym typeface="Roboto Condensed"/>
              </a:defRPr>
            </a:lvl1pPr>
            <a:lvl2pPr lvl="1"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2pPr>
            <a:lvl3pPr lvl="2"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3pPr>
            <a:lvl4pPr lvl="3"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4pPr>
            <a:lvl5pPr lvl="4"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5pPr>
            <a:lvl6pPr lvl="5"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6pPr>
            <a:lvl7pPr lvl="6"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7pPr>
            <a:lvl8pPr lvl="7"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8pPr>
            <a:lvl9pPr lvl="8"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9pPr>
          </a:lstStyle>
          <a:p>
            <a:endParaRPr/>
          </a:p>
        </p:txBody>
      </p:sp>
      <p:sp>
        <p:nvSpPr>
          <p:cNvPr id="414" name="Google Shape;414;p57"/>
          <p:cNvSpPr txBox="1">
            <a:spLocks noGrp="1"/>
          </p:cNvSpPr>
          <p:nvPr>
            <p:ph type="title" idx="3"/>
          </p:nvPr>
        </p:nvSpPr>
        <p:spPr>
          <a:xfrm>
            <a:off x="360500" y="4291300"/>
            <a:ext cx="71217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4100"/>
              <a:buFont typeface="Roboto"/>
              <a:buNone/>
              <a:defRPr sz="6700">
                <a:solidFill>
                  <a:schemeClr val="lt1"/>
                </a:solidFill>
                <a:latin typeface="Roboto"/>
                <a:ea typeface="Roboto"/>
                <a:cs typeface="Roboto"/>
                <a:sym typeface="Roboto"/>
              </a:defRPr>
            </a:lvl1pPr>
            <a:lvl2pPr lvl="1" rtl="0">
              <a:spcBef>
                <a:spcPts val="0"/>
              </a:spcBef>
              <a:spcAft>
                <a:spcPts val="0"/>
              </a:spcAft>
              <a:buClr>
                <a:srgbClr val="0E416B"/>
              </a:buClr>
              <a:buSzPts val="4100"/>
              <a:buFont typeface="Roboto Condensed"/>
              <a:buNone/>
              <a:defRPr sz="4500" b="1">
                <a:solidFill>
                  <a:srgbClr val="0E416B"/>
                </a:solidFill>
                <a:latin typeface="Roboto Condensed"/>
                <a:ea typeface="Roboto Condensed"/>
                <a:cs typeface="Roboto Condensed"/>
                <a:sym typeface="Roboto Condensed"/>
              </a:defRPr>
            </a:lvl2pPr>
            <a:lvl3pPr lvl="2" rtl="0">
              <a:spcBef>
                <a:spcPts val="0"/>
              </a:spcBef>
              <a:spcAft>
                <a:spcPts val="0"/>
              </a:spcAft>
              <a:buClr>
                <a:srgbClr val="0E416B"/>
              </a:buClr>
              <a:buSzPts val="4100"/>
              <a:buFont typeface="Roboto Condensed"/>
              <a:buNone/>
              <a:defRPr sz="4500" b="1">
                <a:solidFill>
                  <a:srgbClr val="0E416B"/>
                </a:solidFill>
                <a:latin typeface="Roboto Condensed"/>
                <a:ea typeface="Roboto Condensed"/>
                <a:cs typeface="Roboto Condensed"/>
                <a:sym typeface="Roboto Condensed"/>
              </a:defRPr>
            </a:lvl3pPr>
            <a:lvl4pPr lvl="3" rtl="0">
              <a:spcBef>
                <a:spcPts val="0"/>
              </a:spcBef>
              <a:spcAft>
                <a:spcPts val="0"/>
              </a:spcAft>
              <a:buClr>
                <a:srgbClr val="0E416B"/>
              </a:buClr>
              <a:buSzPts val="4100"/>
              <a:buFont typeface="Roboto Condensed"/>
              <a:buNone/>
              <a:defRPr sz="4500" b="1">
                <a:solidFill>
                  <a:srgbClr val="0E416B"/>
                </a:solidFill>
                <a:latin typeface="Roboto Condensed"/>
                <a:ea typeface="Roboto Condensed"/>
                <a:cs typeface="Roboto Condensed"/>
                <a:sym typeface="Roboto Condensed"/>
              </a:defRPr>
            </a:lvl4pPr>
            <a:lvl5pPr lvl="4" rtl="0">
              <a:spcBef>
                <a:spcPts val="0"/>
              </a:spcBef>
              <a:spcAft>
                <a:spcPts val="0"/>
              </a:spcAft>
              <a:buClr>
                <a:srgbClr val="0E416B"/>
              </a:buClr>
              <a:buSzPts val="4100"/>
              <a:buFont typeface="Roboto Condensed"/>
              <a:buNone/>
              <a:defRPr sz="4500" b="1">
                <a:solidFill>
                  <a:srgbClr val="0E416B"/>
                </a:solidFill>
                <a:latin typeface="Roboto Condensed"/>
                <a:ea typeface="Roboto Condensed"/>
                <a:cs typeface="Roboto Condensed"/>
                <a:sym typeface="Roboto Condensed"/>
              </a:defRPr>
            </a:lvl5pPr>
            <a:lvl6pPr lvl="5" rtl="0">
              <a:spcBef>
                <a:spcPts val="0"/>
              </a:spcBef>
              <a:spcAft>
                <a:spcPts val="0"/>
              </a:spcAft>
              <a:buClr>
                <a:srgbClr val="0E416B"/>
              </a:buClr>
              <a:buSzPts val="4100"/>
              <a:buFont typeface="Roboto Condensed"/>
              <a:buNone/>
              <a:defRPr sz="4500" b="1">
                <a:solidFill>
                  <a:srgbClr val="0E416B"/>
                </a:solidFill>
                <a:latin typeface="Roboto Condensed"/>
                <a:ea typeface="Roboto Condensed"/>
                <a:cs typeface="Roboto Condensed"/>
                <a:sym typeface="Roboto Condensed"/>
              </a:defRPr>
            </a:lvl6pPr>
            <a:lvl7pPr lvl="6" rtl="0">
              <a:spcBef>
                <a:spcPts val="0"/>
              </a:spcBef>
              <a:spcAft>
                <a:spcPts val="0"/>
              </a:spcAft>
              <a:buClr>
                <a:srgbClr val="0E416B"/>
              </a:buClr>
              <a:buSzPts val="4100"/>
              <a:buFont typeface="Roboto Condensed"/>
              <a:buNone/>
              <a:defRPr sz="4500" b="1">
                <a:solidFill>
                  <a:srgbClr val="0E416B"/>
                </a:solidFill>
                <a:latin typeface="Roboto Condensed"/>
                <a:ea typeface="Roboto Condensed"/>
                <a:cs typeface="Roboto Condensed"/>
                <a:sym typeface="Roboto Condensed"/>
              </a:defRPr>
            </a:lvl7pPr>
            <a:lvl8pPr lvl="7" rtl="0">
              <a:spcBef>
                <a:spcPts val="0"/>
              </a:spcBef>
              <a:spcAft>
                <a:spcPts val="0"/>
              </a:spcAft>
              <a:buClr>
                <a:srgbClr val="0E416B"/>
              </a:buClr>
              <a:buSzPts val="4100"/>
              <a:buFont typeface="Roboto Condensed"/>
              <a:buNone/>
              <a:defRPr sz="4500" b="1">
                <a:solidFill>
                  <a:srgbClr val="0E416B"/>
                </a:solidFill>
                <a:latin typeface="Roboto Condensed"/>
                <a:ea typeface="Roboto Condensed"/>
                <a:cs typeface="Roboto Condensed"/>
                <a:sym typeface="Roboto Condensed"/>
              </a:defRPr>
            </a:lvl8pPr>
            <a:lvl9pPr lvl="8" rtl="0">
              <a:spcBef>
                <a:spcPts val="0"/>
              </a:spcBef>
              <a:spcAft>
                <a:spcPts val="0"/>
              </a:spcAft>
              <a:buClr>
                <a:srgbClr val="0E416B"/>
              </a:buClr>
              <a:buSzPts val="4100"/>
              <a:buFont typeface="Roboto Condensed"/>
              <a:buNone/>
              <a:defRPr sz="4500" b="1">
                <a:solidFill>
                  <a:srgbClr val="0E416B"/>
                </a:solidFill>
                <a:latin typeface="Roboto Condensed"/>
                <a:ea typeface="Roboto Condensed"/>
                <a:cs typeface="Roboto Condensed"/>
                <a:sym typeface="Roboto Condensed"/>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ransition Slide">
  <p:cSld name="CUSTOM_2_2_1">
    <p:spTree>
      <p:nvGrpSpPr>
        <p:cNvPr id="1" name="Shape 415"/>
        <p:cNvGrpSpPr/>
        <p:nvPr/>
      </p:nvGrpSpPr>
      <p:grpSpPr>
        <a:xfrm>
          <a:off x="0" y="0"/>
          <a:ext cx="0" cy="0"/>
          <a:chOff x="0" y="0"/>
          <a:chExt cx="0" cy="0"/>
        </a:xfrm>
      </p:grpSpPr>
      <p:sp>
        <p:nvSpPr>
          <p:cNvPr id="416" name="Google Shape;416;p58"/>
          <p:cNvSpPr/>
          <p:nvPr/>
        </p:nvSpPr>
        <p:spPr>
          <a:xfrm>
            <a:off x="-9400" y="4231200"/>
            <a:ext cx="12213300" cy="26268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58"/>
          <p:cNvSpPr>
            <a:spLocks noGrp="1"/>
          </p:cNvSpPr>
          <p:nvPr>
            <p:ph type="pic" idx="2"/>
          </p:nvPr>
        </p:nvSpPr>
        <p:spPr>
          <a:xfrm>
            <a:off x="0" y="0"/>
            <a:ext cx="12213300" cy="4231200"/>
          </a:xfrm>
          <a:prstGeom prst="rect">
            <a:avLst/>
          </a:prstGeom>
          <a:noFill/>
          <a:ln>
            <a:noFill/>
          </a:ln>
        </p:spPr>
      </p:sp>
      <p:sp>
        <p:nvSpPr>
          <p:cNvPr id="418" name="Google Shape;418;p58"/>
          <p:cNvSpPr txBox="1">
            <a:spLocks noGrp="1"/>
          </p:cNvSpPr>
          <p:nvPr>
            <p:ph type="title"/>
          </p:nvPr>
        </p:nvSpPr>
        <p:spPr>
          <a:xfrm>
            <a:off x="859100" y="488175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1400"/>
              <a:buFont typeface="Roboto Black"/>
              <a:buNone/>
              <a:defRPr sz="4000" b="0">
                <a:solidFill>
                  <a:schemeClr val="lt1"/>
                </a:solidFill>
                <a:latin typeface="Roboto Black"/>
                <a:ea typeface="Roboto Black"/>
                <a:cs typeface="Roboto Black"/>
                <a:sym typeface="Roboto Black"/>
              </a:defRPr>
            </a:lvl1pPr>
            <a:lvl2pPr lvl="1"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2pPr>
            <a:lvl3pPr lvl="2"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3pPr>
            <a:lvl4pPr lvl="3"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4pPr>
            <a:lvl5pPr lvl="4"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5pPr>
            <a:lvl6pPr lvl="5"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6pPr>
            <a:lvl7pPr lvl="6"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7pPr>
            <a:lvl8pPr lvl="7"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8pPr>
            <a:lvl9pPr lvl="8"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9pPr>
          </a:lstStyle>
          <a:p>
            <a:endParaRPr/>
          </a:p>
        </p:txBody>
      </p:sp>
      <p:pic>
        <p:nvPicPr>
          <p:cNvPr id="419" name="Google Shape;419;p58"/>
          <p:cNvPicPr preferRelativeResize="0"/>
          <p:nvPr/>
        </p:nvPicPr>
        <p:blipFill>
          <a:blip r:embed="rId2">
            <a:alphaModFix/>
          </a:blip>
          <a:stretch>
            <a:fillRect/>
          </a:stretch>
        </p:blipFill>
        <p:spPr>
          <a:xfrm>
            <a:off x="431523" y="5210776"/>
            <a:ext cx="323075" cy="667652"/>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ransition Slide">
  <p:cSld name="CUSTOM_2_2_1_1">
    <p:spTree>
      <p:nvGrpSpPr>
        <p:cNvPr id="1" name="Shape 420"/>
        <p:cNvGrpSpPr/>
        <p:nvPr/>
      </p:nvGrpSpPr>
      <p:grpSpPr>
        <a:xfrm>
          <a:off x="0" y="0"/>
          <a:ext cx="0" cy="0"/>
          <a:chOff x="0" y="0"/>
          <a:chExt cx="0" cy="0"/>
        </a:xfrm>
      </p:grpSpPr>
      <p:sp>
        <p:nvSpPr>
          <p:cNvPr id="421" name="Google Shape;421;p59"/>
          <p:cNvSpPr/>
          <p:nvPr/>
        </p:nvSpPr>
        <p:spPr>
          <a:xfrm>
            <a:off x="-9400" y="4231200"/>
            <a:ext cx="12213300" cy="26268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59"/>
          <p:cNvSpPr>
            <a:spLocks noGrp="1"/>
          </p:cNvSpPr>
          <p:nvPr>
            <p:ph type="pic" idx="2"/>
          </p:nvPr>
        </p:nvSpPr>
        <p:spPr>
          <a:xfrm>
            <a:off x="0" y="0"/>
            <a:ext cx="12213300" cy="4231200"/>
          </a:xfrm>
          <a:prstGeom prst="rect">
            <a:avLst/>
          </a:prstGeom>
          <a:noFill/>
          <a:ln>
            <a:noFill/>
          </a:ln>
        </p:spPr>
      </p:sp>
      <p:sp>
        <p:nvSpPr>
          <p:cNvPr id="423" name="Google Shape;423;p59"/>
          <p:cNvSpPr txBox="1">
            <a:spLocks noGrp="1"/>
          </p:cNvSpPr>
          <p:nvPr>
            <p:ph type="title"/>
          </p:nvPr>
        </p:nvSpPr>
        <p:spPr>
          <a:xfrm>
            <a:off x="859100" y="488175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1400"/>
              <a:buFont typeface="Roboto Black"/>
              <a:buNone/>
              <a:defRPr sz="4000" b="0">
                <a:solidFill>
                  <a:schemeClr val="lt1"/>
                </a:solidFill>
                <a:latin typeface="Roboto Black"/>
                <a:ea typeface="Roboto Black"/>
                <a:cs typeface="Roboto Black"/>
                <a:sym typeface="Roboto Black"/>
              </a:defRPr>
            </a:lvl1pPr>
            <a:lvl2pPr lvl="1"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2pPr>
            <a:lvl3pPr lvl="2"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3pPr>
            <a:lvl4pPr lvl="3"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4pPr>
            <a:lvl5pPr lvl="4"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5pPr>
            <a:lvl6pPr lvl="5"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6pPr>
            <a:lvl7pPr lvl="6"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7pPr>
            <a:lvl8pPr lvl="7"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8pPr>
            <a:lvl9pPr lvl="8"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9pPr>
          </a:lstStyle>
          <a:p>
            <a:endParaRPr/>
          </a:p>
        </p:txBody>
      </p:sp>
      <p:pic>
        <p:nvPicPr>
          <p:cNvPr id="424" name="Google Shape;424;p59"/>
          <p:cNvPicPr preferRelativeResize="0"/>
          <p:nvPr/>
        </p:nvPicPr>
        <p:blipFill>
          <a:blip r:embed="rId2">
            <a:alphaModFix/>
          </a:blip>
          <a:stretch>
            <a:fillRect/>
          </a:stretch>
        </p:blipFill>
        <p:spPr>
          <a:xfrm>
            <a:off x="431523" y="5210776"/>
            <a:ext cx="323075" cy="667652"/>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Custom Layout 1 1">
  <p:cSld name="CUSTOM_2_1">
    <p:spTree>
      <p:nvGrpSpPr>
        <p:cNvPr id="1" name="Shape 425"/>
        <p:cNvGrpSpPr/>
        <p:nvPr/>
      </p:nvGrpSpPr>
      <p:grpSpPr>
        <a:xfrm>
          <a:off x="0" y="0"/>
          <a:ext cx="0" cy="0"/>
          <a:chOff x="0" y="0"/>
          <a:chExt cx="0" cy="0"/>
        </a:xfrm>
      </p:grpSpPr>
      <p:sp>
        <p:nvSpPr>
          <p:cNvPr id="426" name="Google Shape;426;p60"/>
          <p:cNvSpPr>
            <a:spLocks noGrp="1"/>
          </p:cNvSpPr>
          <p:nvPr>
            <p:ph type="pic" idx="2"/>
          </p:nvPr>
        </p:nvSpPr>
        <p:spPr>
          <a:xfrm>
            <a:off x="0" y="0"/>
            <a:ext cx="4237800" cy="6858000"/>
          </a:xfrm>
          <a:prstGeom prst="rect">
            <a:avLst/>
          </a:prstGeom>
          <a:noFill/>
          <a:ln>
            <a:noFill/>
          </a:ln>
        </p:spPr>
      </p:sp>
      <p:sp>
        <p:nvSpPr>
          <p:cNvPr id="427" name="Google Shape;427;p60"/>
          <p:cNvSpPr txBox="1">
            <a:spLocks noGrp="1"/>
          </p:cNvSpPr>
          <p:nvPr>
            <p:ph type="title"/>
          </p:nvPr>
        </p:nvSpPr>
        <p:spPr>
          <a:xfrm>
            <a:off x="4612450" y="0"/>
            <a:ext cx="7521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rgbClr val="0E416B"/>
              </a:buClr>
              <a:buSzPts val="1400"/>
              <a:buFont typeface="Roboto Black"/>
              <a:buNone/>
              <a:defRPr sz="4000" b="0">
                <a:solidFill>
                  <a:srgbClr val="0E416B"/>
                </a:solidFill>
                <a:latin typeface="Roboto Black"/>
                <a:ea typeface="Roboto Black"/>
                <a:cs typeface="Roboto Black"/>
                <a:sym typeface="Roboto Black"/>
              </a:defRPr>
            </a:lvl1pPr>
            <a:lvl2pPr lvl="1"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2pPr>
            <a:lvl3pPr lvl="2"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3pPr>
            <a:lvl4pPr lvl="3"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4pPr>
            <a:lvl5pPr lvl="4"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5pPr>
            <a:lvl6pPr lvl="5"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6pPr>
            <a:lvl7pPr lvl="6"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7pPr>
            <a:lvl8pPr lvl="7"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8pPr>
            <a:lvl9pPr lvl="8"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9pPr>
          </a:lstStyle>
          <a:p>
            <a:endParaRPr/>
          </a:p>
        </p:txBody>
      </p:sp>
      <p:sp>
        <p:nvSpPr>
          <p:cNvPr id="428" name="Google Shape;428;p60"/>
          <p:cNvSpPr txBox="1">
            <a:spLocks noGrp="1"/>
          </p:cNvSpPr>
          <p:nvPr>
            <p:ph type="body" idx="1"/>
          </p:nvPr>
        </p:nvSpPr>
        <p:spPr>
          <a:xfrm>
            <a:off x="4718150" y="1341575"/>
            <a:ext cx="7215600" cy="48354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2"/>
              </a:buClr>
              <a:buSzPts val="1800"/>
              <a:buChar char="•"/>
              <a:defRPr>
                <a:solidFill>
                  <a:schemeClr val="dk2"/>
                </a:solidFill>
              </a:defRPr>
            </a:lvl1pPr>
            <a:lvl2pPr marL="914400" lvl="1" indent="-342900" algn="l" rtl="0">
              <a:lnSpc>
                <a:spcPct val="90000"/>
              </a:lnSpc>
              <a:spcBef>
                <a:spcPts val="500"/>
              </a:spcBef>
              <a:spcAft>
                <a:spcPts val="0"/>
              </a:spcAft>
              <a:buClr>
                <a:schemeClr val="dk2"/>
              </a:buClr>
              <a:buSzPts val="1800"/>
              <a:buChar char="•"/>
              <a:defRPr>
                <a:solidFill>
                  <a:schemeClr val="dk2"/>
                </a:solidFill>
              </a:defRPr>
            </a:lvl2pPr>
            <a:lvl3pPr marL="1371600" lvl="2" indent="-342900" algn="l" rtl="0">
              <a:lnSpc>
                <a:spcPct val="90000"/>
              </a:lnSpc>
              <a:spcBef>
                <a:spcPts val="500"/>
              </a:spcBef>
              <a:spcAft>
                <a:spcPts val="0"/>
              </a:spcAft>
              <a:buClr>
                <a:schemeClr val="dk2"/>
              </a:buClr>
              <a:buSzPts val="1800"/>
              <a:buChar char="•"/>
              <a:defRPr>
                <a:solidFill>
                  <a:schemeClr val="dk2"/>
                </a:solidFill>
              </a:defRPr>
            </a:lvl3pPr>
            <a:lvl4pPr marL="1828800" lvl="3" indent="-342900" algn="l" rtl="0">
              <a:lnSpc>
                <a:spcPct val="90000"/>
              </a:lnSpc>
              <a:spcBef>
                <a:spcPts val="500"/>
              </a:spcBef>
              <a:spcAft>
                <a:spcPts val="0"/>
              </a:spcAft>
              <a:buClr>
                <a:schemeClr val="dk2"/>
              </a:buClr>
              <a:buSzPts val="1800"/>
              <a:buChar char="•"/>
              <a:defRPr>
                <a:solidFill>
                  <a:schemeClr val="dk2"/>
                </a:solidFill>
              </a:defRPr>
            </a:lvl4pPr>
            <a:lvl5pPr marL="2286000" lvl="4" indent="-342900" algn="l" rtl="0">
              <a:lnSpc>
                <a:spcPct val="90000"/>
              </a:lnSpc>
              <a:spcBef>
                <a:spcPts val="500"/>
              </a:spcBef>
              <a:spcAft>
                <a:spcPts val="0"/>
              </a:spcAft>
              <a:buClr>
                <a:schemeClr val="dk2"/>
              </a:buClr>
              <a:buSzPts val="1800"/>
              <a:buChar char="•"/>
              <a:defRPr>
                <a:solidFill>
                  <a:schemeClr val="dk2"/>
                </a:solidFill>
              </a:defRPr>
            </a:lvl5pPr>
            <a:lvl6pPr marL="2743200" lvl="5" indent="-342900" algn="l" rtl="0">
              <a:lnSpc>
                <a:spcPct val="90000"/>
              </a:lnSpc>
              <a:spcBef>
                <a:spcPts val="500"/>
              </a:spcBef>
              <a:spcAft>
                <a:spcPts val="0"/>
              </a:spcAft>
              <a:buClr>
                <a:schemeClr val="dk2"/>
              </a:buClr>
              <a:buSzPts val="1800"/>
              <a:buChar char="•"/>
              <a:defRPr>
                <a:solidFill>
                  <a:schemeClr val="dk2"/>
                </a:solidFill>
              </a:defRPr>
            </a:lvl6pPr>
            <a:lvl7pPr marL="3200400" lvl="6" indent="-342900" algn="l" rtl="0">
              <a:lnSpc>
                <a:spcPct val="90000"/>
              </a:lnSpc>
              <a:spcBef>
                <a:spcPts val="500"/>
              </a:spcBef>
              <a:spcAft>
                <a:spcPts val="0"/>
              </a:spcAft>
              <a:buClr>
                <a:schemeClr val="dk2"/>
              </a:buClr>
              <a:buSzPts val="1800"/>
              <a:buChar char="•"/>
              <a:defRPr>
                <a:solidFill>
                  <a:schemeClr val="dk2"/>
                </a:solidFill>
              </a:defRPr>
            </a:lvl7pPr>
            <a:lvl8pPr marL="3657600" lvl="7" indent="-342900" algn="l" rtl="0">
              <a:lnSpc>
                <a:spcPct val="90000"/>
              </a:lnSpc>
              <a:spcBef>
                <a:spcPts val="500"/>
              </a:spcBef>
              <a:spcAft>
                <a:spcPts val="0"/>
              </a:spcAft>
              <a:buClr>
                <a:schemeClr val="dk2"/>
              </a:buClr>
              <a:buSzPts val="1800"/>
              <a:buChar char="•"/>
              <a:defRPr>
                <a:solidFill>
                  <a:schemeClr val="dk2"/>
                </a:solidFill>
              </a:defRPr>
            </a:lvl8pPr>
            <a:lvl9pPr marL="4114800" lvl="8" indent="-342900" algn="l" rtl="0">
              <a:lnSpc>
                <a:spcPct val="90000"/>
              </a:lnSpc>
              <a:spcBef>
                <a:spcPts val="500"/>
              </a:spcBef>
              <a:spcAft>
                <a:spcPts val="0"/>
              </a:spcAft>
              <a:buClr>
                <a:schemeClr val="dk2"/>
              </a:buClr>
              <a:buSzPts val="1800"/>
              <a:buChar char="•"/>
              <a:defRPr>
                <a:solidFill>
                  <a:schemeClr val="dk2"/>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ransition Slide 3">
  <p:cSld name="CUSTOM_3_2_1">
    <p:spTree>
      <p:nvGrpSpPr>
        <p:cNvPr id="1" name="Shape 40"/>
        <p:cNvGrpSpPr/>
        <p:nvPr/>
      </p:nvGrpSpPr>
      <p:grpSpPr>
        <a:xfrm>
          <a:off x="0" y="0"/>
          <a:ext cx="0" cy="0"/>
          <a:chOff x="0" y="0"/>
          <a:chExt cx="0" cy="0"/>
        </a:xfrm>
      </p:grpSpPr>
      <p:pic>
        <p:nvPicPr>
          <p:cNvPr id="41" name="Google Shape;41;p7"/>
          <p:cNvPicPr preferRelativeResize="0"/>
          <p:nvPr/>
        </p:nvPicPr>
        <p:blipFill rotWithShape="1">
          <a:blip r:embed="rId2">
            <a:alphaModFix/>
          </a:blip>
          <a:srcRect t="13121" r="22069" b="95"/>
          <a:stretch/>
        </p:blipFill>
        <p:spPr>
          <a:xfrm>
            <a:off x="5692350" y="0"/>
            <a:ext cx="6499651" cy="4823726"/>
          </a:xfrm>
          <a:prstGeom prst="rect">
            <a:avLst/>
          </a:prstGeom>
          <a:noFill/>
          <a:ln>
            <a:noFill/>
          </a:ln>
        </p:spPr>
      </p:pic>
      <p:sp>
        <p:nvSpPr>
          <p:cNvPr id="42" name="Google Shape;42;p7"/>
          <p:cNvSpPr/>
          <p:nvPr/>
        </p:nvSpPr>
        <p:spPr>
          <a:xfrm rot="-5400000">
            <a:off x="7790700" y="2456675"/>
            <a:ext cx="4401300" cy="44013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7"/>
          <p:cNvSpPr/>
          <p:nvPr/>
        </p:nvSpPr>
        <p:spPr>
          <a:xfrm rot="-2700000">
            <a:off x="-1341531" y="-1258050"/>
            <a:ext cx="9231562" cy="10474231"/>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7"/>
          <p:cNvSpPr txBox="1">
            <a:spLocks noGrp="1"/>
          </p:cNvSpPr>
          <p:nvPr>
            <p:ph type="title"/>
          </p:nvPr>
        </p:nvSpPr>
        <p:spPr>
          <a:xfrm>
            <a:off x="1023300" y="2398200"/>
            <a:ext cx="6363000" cy="1413000"/>
          </a:xfrm>
          <a:prstGeom prst="rect">
            <a:avLst/>
          </a:prstGeom>
        </p:spPr>
        <p:txBody>
          <a:bodyPr spcFirstLastPara="1" wrap="square" lIns="91425" tIns="45700" rIns="91425" bIns="45700" anchor="b" anchorCtr="0">
            <a:noAutofit/>
          </a:bodyPr>
          <a:lstStyle>
            <a:lvl1pPr lvl="0" rtl="0">
              <a:spcBef>
                <a:spcPts val="0"/>
              </a:spcBef>
              <a:spcAft>
                <a:spcPts val="0"/>
              </a:spcAft>
              <a:buClr>
                <a:schemeClr val="lt1"/>
              </a:buClr>
              <a:buSzPts val="5000"/>
              <a:buFont typeface="Roboto Black"/>
              <a:buNone/>
              <a:defRPr sz="5000" b="0">
                <a:solidFill>
                  <a:schemeClr val="lt1"/>
                </a:solidFill>
                <a:latin typeface="Roboto Black"/>
                <a:ea typeface="Roboto Black"/>
                <a:cs typeface="Roboto Black"/>
                <a:sym typeface="Roboto Black"/>
              </a:defRPr>
            </a:lvl1pPr>
            <a:lvl2pPr lvl="1" rtl="0">
              <a:spcBef>
                <a:spcPts val="0"/>
              </a:spcBef>
              <a:spcAft>
                <a:spcPts val="0"/>
              </a:spcAft>
              <a:buSzPts val="1400"/>
              <a:buNone/>
              <a:defRPr>
                <a:latin typeface="Roboto"/>
                <a:ea typeface="Roboto"/>
                <a:cs typeface="Roboto"/>
                <a:sym typeface="Roboto"/>
              </a:defRPr>
            </a:lvl2pPr>
            <a:lvl3pPr lvl="2" rtl="0">
              <a:spcBef>
                <a:spcPts val="0"/>
              </a:spcBef>
              <a:spcAft>
                <a:spcPts val="0"/>
              </a:spcAft>
              <a:buSzPts val="1400"/>
              <a:buNone/>
              <a:defRPr>
                <a:latin typeface="Roboto"/>
                <a:ea typeface="Roboto"/>
                <a:cs typeface="Roboto"/>
                <a:sym typeface="Roboto"/>
              </a:defRPr>
            </a:lvl3pPr>
            <a:lvl4pPr lvl="3" rtl="0">
              <a:spcBef>
                <a:spcPts val="0"/>
              </a:spcBef>
              <a:spcAft>
                <a:spcPts val="0"/>
              </a:spcAft>
              <a:buSzPts val="1400"/>
              <a:buNone/>
              <a:defRPr>
                <a:latin typeface="Roboto"/>
                <a:ea typeface="Roboto"/>
                <a:cs typeface="Roboto"/>
                <a:sym typeface="Roboto"/>
              </a:defRPr>
            </a:lvl4pPr>
            <a:lvl5pPr lvl="4" rtl="0">
              <a:spcBef>
                <a:spcPts val="0"/>
              </a:spcBef>
              <a:spcAft>
                <a:spcPts val="0"/>
              </a:spcAft>
              <a:buSzPts val="1400"/>
              <a:buNone/>
              <a:defRPr>
                <a:latin typeface="Roboto"/>
                <a:ea typeface="Roboto"/>
                <a:cs typeface="Roboto"/>
                <a:sym typeface="Roboto"/>
              </a:defRPr>
            </a:lvl5pPr>
            <a:lvl6pPr lvl="5" rtl="0">
              <a:spcBef>
                <a:spcPts val="0"/>
              </a:spcBef>
              <a:spcAft>
                <a:spcPts val="0"/>
              </a:spcAft>
              <a:buSzPts val="1400"/>
              <a:buNone/>
              <a:defRPr>
                <a:latin typeface="Roboto"/>
                <a:ea typeface="Roboto"/>
                <a:cs typeface="Roboto"/>
                <a:sym typeface="Roboto"/>
              </a:defRPr>
            </a:lvl6pPr>
            <a:lvl7pPr lvl="6" rtl="0">
              <a:spcBef>
                <a:spcPts val="0"/>
              </a:spcBef>
              <a:spcAft>
                <a:spcPts val="0"/>
              </a:spcAft>
              <a:buSzPts val="1400"/>
              <a:buNone/>
              <a:defRPr>
                <a:latin typeface="Roboto"/>
                <a:ea typeface="Roboto"/>
                <a:cs typeface="Roboto"/>
                <a:sym typeface="Roboto"/>
              </a:defRPr>
            </a:lvl7pPr>
            <a:lvl8pPr lvl="7" rtl="0">
              <a:spcBef>
                <a:spcPts val="0"/>
              </a:spcBef>
              <a:spcAft>
                <a:spcPts val="0"/>
              </a:spcAft>
              <a:buSzPts val="1400"/>
              <a:buNone/>
              <a:defRPr>
                <a:latin typeface="Roboto"/>
                <a:ea typeface="Roboto"/>
                <a:cs typeface="Roboto"/>
                <a:sym typeface="Roboto"/>
              </a:defRPr>
            </a:lvl8pPr>
            <a:lvl9pPr lvl="8" rtl="0">
              <a:spcBef>
                <a:spcPts val="0"/>
              </a:spcBef>
              <a:spcAft>
                <a:spcPts val="0"/>
              </a:spcAft>
              <a:buSzPts val="1400"/>
              <a:buNone/>
              <a:defRPr>
                <a:latin typeface="Roboto"/>
                <a:ea typeface="Roboto"/>
                <a:cs typeface="Roboto"/>
                <a:sym typeface="Roboto"/>
              </a:defRPr>
            </a:lvl9pPr>
          </a:lstStyle>
          <a:p>
            <a:endParaRPr/>
          </a:p>
        </p:txBody>
      </p:sp>
      <p:sp>
        <p:nvSpPr>
          <p:cNvPr id="45" name="Google Shape;45;p7"/>
          <p:cNvSpPr txBox="1">
            <a:spLocks noGrp="1"/>
          </p:cNvSpPr>
          <p:nvPr>
            <p:ph type="subTitle" idx="1"/>
          </p:nvPr>
        </p:nvSpPr>
        <p:spPr>
          <a:xfrm>
            <a:off x="1047100" y="3697875"/>
            <a:ext cx="6363000" cy="1028100"/>
          </a:xfrm>
          <a:prstGeom prst="rect">
            <a:avLst/>
          </a:prstGeom>
        </p:spPr>
        <p:txBody>
          <a:bodyPr spcFirstLastPara="1" wrap="square" lIns="91425" tIns="45700" rIns="91425" bIns="45700" anchor="t" anchorCtr="0">
            <a:noAutofit/>
          </a:bodyPr>
          <a:lstStyle>
            <a:lvl1pPr lvl="0" rtl="0">
              <a:spcBef>
                <a:spcPts val="1000"/>
              </a:spcBef>
              <a:spcAft>
                <a:spcPts val="0"/>
              </a:spcAft>
              <a:buClr>
                <a:schemeClr val="accent3"/>
              </a:buClr>
              <a:buSzPts val="3500"/>
              <a:buFont typeface="Roboto Condensed"/>
              <a:buNone/>
              <a:defRPr sz="3500" b="1">
                <a:solidFill>
                  <a:schemeClr val="accent3"/>
                </a:solidFill>
                <a:latin typeface="Roboto Condensed"/>
                <a:ea typeface="Roboto Condensed"/>
                <a:cs typeface="Roboto Condensed"/>
                <a:sym typeface="Roboto Condensed"/>
              </a:defRPr>
            </a:lvl1pPr>
            <a:lvl2pPr lvl="1" rtl="0">
              <a:spcBef>
                <a:spcPts val="500"/>
              </a:spcBef>
              <a:spcAft>
                <a:spcPts val="0"/>
              </a:spcAft>
              <a:buSzPts val="2400"/>
              <a:buNone/>
              <a:defRPr/>
            </a:lvl2pPr>
            <a:lvl3pPr lvl="2" rtl="0">
              <a:spcBef>
                <a:spcPts val="500"/>
              </a:spcBef>
              <a:spcAft>
                <a:spcPts val="0"/>
              </a:spcAft>
              <a:buSzPts val="2000"/>
              <a:buNone/>
              <a:defRPr/>
            </a:lvl3pPr>
            <a:lvl4pPr lvl="3" rtl="0">
              <a:spcBef>
                <a:spcPts val="500"/>
              </a:spcBef>
              <a:spcAft>
                <a:spcPts val="0"/>
              </a:spcAft>
              <a:buSzPts val="1800"/>
              <a:buNone/>
              <a:defRPr/>
            </a:lvl4pPr>
            <a:lvl5pPr lvl="4" rtl="0">
              <a:spcBef>
                <a:spcPts val="500"/>
              </a:spcBef>
              <a:spcAft>
                <a:spcPts val="0"/>
              </a:spcAft>
              <a:buSzPts val="1800"/>
              <a:buNone/>
              <a:defRPr/>
            </a:lvl5pPr>
            <a:lvl6pPr lvl="5" rtl="0">
              <a:spcBef>
                <a:spcPts val="500"/>
              </a:spcBef>
              <a:spcAft>
                <a:spcPts val="0"/>
              </a:spcAft>
              <a:buSzPts val="1800"/>
              <a:buNone/>
              <a:defRPr/>
            </a:lvl6pPr>
            <a:lvl7pPr lvl="6" rtl="0">
              <a:spcBef>
                <a:spcPts val="500"/>
              </a:spcBef>
              <a:spcAft>
                <a:spcPts val="0"/>
              </a:spcAft>
              <a:buSzPts val="1800"/>
              <a:buNone/>
              <a:defRPr/>
            </a:lvl7pPr>
            <a:lvl8pPr lvl="7" rtl="0">
              <a:spcBef>
                <a:spcPts val="500"/>
              </a:spcBef>
              <a:spcAft>
                <a:spcPts val="0"/>
              </a:spcAft>
              <a:buSzPts val="1800"/>
              <a:buNone/>
              <a:defRPr/>
            </a:lvl8pPr>
            <a:lvl9pPr lvl="8" rtl="0">
              <a:spcBef>
                <a:spcPts val="500"/>
              </a:spcBef>
              <a:spcAft>
                <a:spcPts val="0"/>
              </a:spcAft>
              <a:buSzPts val="1800"/>
              <a:buNone/>
              <a:defRPr/>
            </a:lvl9pPr>
          </a:lstStyle>
          <a:p>
            <a:endParaRPr/>
          </a:p>
        </p:txBody>
      </p:sp>
      <p:pic>
        <p:nvPicPr>
          <p:cNvPr id="46" name="Google Shape;46;p7"/>
          <p:cNvPicPr preferRelativeResize="0"/>
          <p:nvPr/>
        </p:nvPicPr>
        <p:blipFill rotWithShape="1">
          <a:blip r:embed="rId3">
            <a:alphaModFix/>
          </a:blip>
          <a:srcRect/>
          <a:stretch/>
        </p:blipFill>
        <p:spPr>
          <a:xfrm>
            <a:off x="1047108" y="1503503"/>
            <a:ext cx="818508" cy="818510"/>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Main Slide" type="obj">
  <p:cSld name="OBJECT">
    <p:spTree>
      <p:nvGrpSpPr>
        <p:cNvPr id="1" name="Shape 429"/>
        <p:cNvGrpSpPr/>
        <p:nvPr/>
      </p:nvGrpSpPr>
      <p:grpSpPr>
        <a:xfrm>
          <a:off x="0" y="0"/>
          <a:ext cx="0" cy="0"/>
          <a:chOff x="0" y="0"/>
          <a:chExt cx="0" cy="0"/>
        </a:xfrm>
      </p:grpSpPr>
      <p:sp>
        <p:nvSpPr>
          <p:cNvPr id="430" name="Google Shape;430;p61"/>
          <p:cNvSpPr txBox="1">
            <a:spLocks noGrp="1"/>
          </p:cNvSpPr>
          <p:nvPr>
            <p:ph type="title"/>
          </p:nvPr>
        </p:nvSpPr>
        <p:spPr>
          <a:xfrm>
            <a:off x="360500" y="15875"/>
            <a:ext cx="10515600" cy="13257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E416B"/>
              </a:buClr>
              <a:buSzPts val="1400"/>
              <a:buFont typeface="Roboto Black"/>
              <a:buNone/>
              <a:defRPr sz="4000" b="0">
                <a:solidFill>
                  <a:srgbClr val="0E416B"/>
                </a:solidFill>
                <a:latin typeface="Roboto Black"/>
                <a:ea typeface="Roboto Black"/>
                <a:cs typeface="Roboto Black"/>
                <a:sym typeface="Roboto Black"/>
              </a:defRPr>
            </a:lvl1pPr>
            <a:lvl2pPr lvl="1">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2pPr>
            <a:lvl3pPr lvl="2">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3pPr>
            <a:lvl4pPr lvl="3">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4pPr>
            <a:lvl5pPr lvl="4">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5pPr>
            <a:lvl6pPr lvl="5">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6pPr>
            <a:lvl7pPr lvl="6">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7pPr>
            <a:lvl8pPr lvl="7">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8pPr>
            <a:lvl9pPr lvl="8">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9pPr>
          </a:lstStyle>
          <a:p>
            <a:endParaRPr/>
          </a:p>
        </p:txBody>
      </p:sp>
      <p:sp>
        <p:nvSpPr>
          <p:cNvPr id="431" name="Google Shape;431;p61"/>
          <p:cNvSpPr txBox="1">
            <a:spLocks noGrp="1"/>
          </p:cNvSpPr>
          <p:nvPr>
            <p:ph type="body" idx="1"/>
          </p:nvPr>
        </p:nvSpPr>
        <p:spPr>
          <a:xfrm>
            <a:off x="360500" y="1341575"/>
            <a:ext cx="11160000" cy="48354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2"/>
              </a:buClr>
              <a:buSzPts val="1800"/>
              <a:buChar char="•"/>
              <a:defRPr>
                <a:solidFill>
                  <a:schemeClr val="dk2"/>
                </a:solidFill>
              </a:defRPr>
            </a:lvl1pPr>
            <a:lvl2pPr marL="914400" lvl="1" indent="-342900" algn="l">
              <a:lnSpc>
                <a:spcPct val="90000"/>
              </a:lnSpc>
              <a:spcBef>
                <a:spcPts val="500"/>
              </a:spcBef>
              <a:spcAft>
                <a:spcPts val="0"/>
              </a:spcAft>
              <a:buClr>
                <a:schemeClr val="dk2"/>
              </a:buClr>
              <a:buSzPts val="1800"/>
              <a:buChar char="•"/>
              <a:defRPr>
                <a:solidFill>
                  <a:schemeClr val="dk2"/>
                </a:solidFill>
              </a:defRPr>
            </a:lvl2pPr>
            <a:lvl3pPr marL="1371600" lvl="2" indent="-342900" algn="l">
              <a:lnSpc>
                <a:spcPct val="90000"/>
              </a:lnSpc>
              <a:spcBef>
                <a:spcPts val="500"/>
              </a:spcBef>
              <a:spcAft>
                <a:spcPts val="0"/>
              </a:spcAft>
              <a:buClr>
                <a:schemeClr val="dk2"/>
              </a:buClr>
              <a:buSzPts val="1800"/>
              <a:buChar char="•"/>
              <a:defRPr>
                <a:solidFill>
                  <a:schemeClr val="dk2"/>
                </a:solidFill>
              </a:defRPr>
            </a:lvl3pPr>
            <a:lvl4pPr marL="1828800" lvl="3" indent="-342900" algn="l">
              <a:lnSpc>
                <a:spcPct val="90000"/>
              </a:lnSpc>
              <a:spcBef>
                <a:spcPts val="500"/>
              </a:spcBef>
              <a:spcAft>
                <a:spcPts val="0"/>
              </a:spcAft>
              <a:buClr>
                <a:schemeClr val="dk2"/>
              </a:buClr>
              <a:buSzPts val="1800"/>
              <a:buChar char="•"/>
              <a:defRPr>
                <a:solidFill>
                  <a:schemeClr val="dk2"/>
                </a:solidFill>
              </a:defRPr>
            </a:lvl4pPr>
            <a:lvl5pPr marL="2286000" lvl="4" indent="-342900" algn="l">
              <a:lnSpc>
                <a:spcPct val="90000"/>
              </a:lnSpc>
              <a:spcBef>
                <a:spcPts val="500"/>
              </a:spcBef>
              <a:spcAft>
                <a:spcPts val="0"/>
              </a:spcAft>
              <a:buClr>
                <a:schemeClr val="dk2"/>
              </a:buClr>
              <a:buSzPts val="1800"/>
              <a:buChar char="•"/>
              <a:defRPr>
                <a:solidFill>
                  <a:schemeClr val="dk2"/>
                </a:solidFill>
              </a:defRPr>
            </a:lvl5pPr>
            <a:lvl6pPr marL="2743200" lvl="5" indent="-342900" algn="l">
              <a:lnSpc>
                <a:spcPct val="90000"/>
              </a:lnSpc>
              <a:spcBef>
                <a:spcPts val="500"/>
              </a:spcBef>
              <a:spcAft>
                <a:spcPts val="0"/>
              </a:spcAft>
              <a:buClr>
                <a:schemeClr val="dk2"/>
              </a:buClr>
              <a:buSzPts val="1800"/>
              <a:buChar char="•"/>
              <a:defRPr>
                <a:solidFill>
                  <a:schemeClr val="dk2"/>
                </a:solidFill>
              </a:defRPr>
            </a:lvl6pPr>
            <a:lvl7pPr marL="3200400" lvl="6" indent="-342900" algn="l">
              <a:lnSpc>
                <a:spcPct val="90000"/>
              </a:lnSpc>
              <a:spcBef>
                <a:spcPts val="500"/>
              </a:spcBef>
              <a:spcAft>
                <a:spcPts val="0"/>
              </a:spcAft>
              <a:buClr>
                <a:schemeClr val="dk2"/>
              </a:buClr>
              <a:buSzPts val="1800"/>
              <a:buChar char="•"/>
              <a:defRPr>
                <a:solidFill>
                  <a:schemeClr val="dk2"/>
                </a:solidFill>
              </a:defRPr>
            </a:lvl7pPr>
            <a:lvl8pPr marL="3657600" lvl="7" indent="-342900" algn="l">
              <a:lnSpc>
                <a:spcPct val="90000"/>
              </a:lnSpc>
              <a:spcBef>
                <a:spcPts val="500"/>
              </a:spcBef>
              <a:spcAft>
                <a:spcPts val="0"/>
              </a:spcAft>
              <a:buClr>
                <a:schemeClr val="dk2"/>
              </a:buClr>
              <a:buSzPts val="1800"/>
              <a:buChar char="•"/>
              <a:defRPr>
                <a:solidFill>
                  <a:schemeClr val="dk2"/>
                </a:solidFill>
              </a:defRPr>
            </a:lvl8pPr>
            <a:lvl9pPr marL="4114800" lvl="8" indent="-342900" algn="l">
              <a:lnSpc>
                <a:spcPct val="90000"/>
              </a:lnSpc>
              <a:spcBef>
                <a:spcPts val="500"/>
              </a:spcBef>
              <a:spcAft>
                <a:spcPts val="0"/>
              </a:spcAft>
              <a:buClr>
                <a:schemeClr val="dk2"/>
              </a:buClr>
              <a:buSzPts val="1800"/>
              <a:buChar char="•"/>
              <a:defRPr>
                <a:solidFill>
                  <a:schemeClr val="dk2"/>
                </a:solidFill>
              </a:defRPr>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Main Slide 1">
  <p:cSld name="OBJECT_2">
    <p:spTree>
      <p:nvGrpSpPr>
        <p:cNvPr id="1" name="Shape 432"/>
        <p:cNvGrpSpPr/>
        <p:nvPr/>
      </p:nvGrpSpPr>
      <p:grpSpPr>
        <a:xfrm>
          <a:off x="0" y="0"/>
          <a:ext cx="0" cy="0"/>
          <a:chOff x="0" y="0"/>
          <a:chExt cx="0" cy="0"/>
        </a:xfrm>
      </p:grpSpPr>
      <p:sp>
        <p:nvSpPr>
          <p:cNvPr id="433" name="Google Shape;433;p62"/>
          <p:cNvSpPr txBox="1">
            <a:spLocks noGrp="1"/>
          </p:cNvSpPr>
          <p:nvPr>
            <p:ph type="title"/>
          </p:nvPr>
        </p:nvSpPr>
        <p:spPr>
          <a:xfrm>
            <a:off x="-100" y="15875"/>
            <a:ext cx="12192000" cy="1325700"/>
          </a:xfrm>
          <a:prstGeom prst="rect">
            <a:avLst/>
          </a:prstGeom>
          <a:noFill/>
          <a:ln>
            <a:noFill/>
          </a:ln>
        </p:spPr>
        <p:txBody>
          <a:bodyPr spcFirstLastPara="1" wrap="square" lIns="91425" tIns="45700" rIns="91425" bIns="45700" anchor="ctr" anchorCtr="0">
            <a:noAutofit/>
          </a:bodyPr>
          <a:lstStyle>
            <a:lvl1pPr lvl="0" algn="ctr" rtl="0">
              <a:lnSpc>
                <a:spcPct val="90000"/>
              </a:lnSpc>
              <a:spcBef>
                <a:spcPts val="0"/>
              </a:spcBef>
              <a:spcAft>
                <a:spcPts val="0"/>
              </a:spcAft>
              <a:buClr>
                <a:srgbClr val="0E416B"/>
              </a:buClr>
              <a:buSzPts val="1400"/>
              <a:buFont typeface="Roboto Black"/>
              <a:buNone/>
              <a:defRPr sz="4000" b="0">
                <a:solidFill>
                  <a:srgbClr val="0E416B"/>
                </a:solidFill>
                <a:latin typeface="Roboto Black"/>
                <a:ea typeface="Roboto Black"/>
                <a:cs typeface="Roboto Black"/>
                <a:sym typeface="Roboto Black"/>
              </a:defRPr>
            </a:lvl1pPr>
            <a:lvl2pPr lvl="1"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2pPr>
            <a:lvl3pPr lvl="2"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3pPr>
            <a:lvl4pPr lvl="3"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4pPr>
            <a:lvl5pPr lvl="4"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5pPr>
            <a:lvl6pPr lvl="5"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6pPr>
            <a:lvl7pPr lvl="6"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7pPr>
            <a:lvl8pPr lvl="7"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8pPr>
            <a:lvl9pPr lvl="8"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lank Blue">
  <p:cSld name="OBJECT_2_1_1_2">
    <p:bg>
      <p:bgPr>
        <a:solidFill>
          <a:schemeClr val="dk2"/>
        </a:solidFill>
        <a:effectLst/>
      </p:bgPr>
    </p:bg>
    <p:spTree>
      <p:nvGrpSpPr>
        <p:cNvPr id="1" name="Shape 434"/>
        <p:cNvGrpSpPr/>
        <p:nvPr/>
      </p:nvGrpSpPr>
      <p:grpSpPr>
        <a:xfrm>
          <a:off x="0" y="0"/>
          <a:ext cx="0" cy="0"/>
          <a:chOff x="0" y="0"/>
          <a:chExt cx="0" cy="0"/>
        </a:xfrm>
      </p:grpSpPr>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lank Light Blue">
  <p:cSld name="OBJECT_2_1_1_2_1">
    <p:bg>
      <p:bgPr>
        <a:solidFill>
          <a:schemeClr val="accent2"/>
        </a:solidFill>
        <a:effectLst/>
      </p:bgPr>
    </p:bg>
    <p:spTree>
      <p:nvGrpSpPr>
        <p:cNvPr id="1" name="Shape 435"/>
        <p:cNvGrpSpPr/>
        <p:nvPr/>
      </p:nvGrpSpPr>
      <p:grpSpPr>
        <a:xfrm>
          <a:off x="0" y="0"/>
          <a:ext cx="0" cy="0"/>
          <a:chOff x="0" y="0"/>
          <a:chExt cx="0" cy="0"/>
        </a:xfrm>
      </p:grpSpPr>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436"/>
        <p:cNvGrpSpPr/>
        <p:nvPr/>
      </p:nvGrpSpPr>
      <p:grpSpPr>
        <a:xfrm>
          <a:off x="0" y="0"/>
          <a:ext cx="0" cy="0"/>
          <a:chOff x="0" y="0"/>
          <a:chExt cx="0" cy="0"/>
        </a:xfrm>
      </p:grpSpPr>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Slide">
  <p:cSld name="Title Slide">
    <p:bg>
      <p:bgPr>
        <a:solidFill>
          <a:srgbClr val="0E416B"/>
        </a:solidFill>
        <a:effectLst/>
      </p:bgPr>
    </p:bg>
    <p:spTree>
      <p:nvGrpSpPr>
        <p:cNvPr id="1" name="Shape 437"/>
        <p:cNvGrpSpPr/>
        <p:nvPr/>
      </p:nvGrpSpPr>
      <p:grpSpPr>
        <a:xfrm>
          <a:off x="0" y="0"/>
          <a:ext cx="0" cy="0"/>
          <a:chOff x="0" y="0"/>
          <a:chExt cx="0" cy="0"/>
        </a:xfrm>
      </p:grpSpPr>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Custom Layout 2">
  <p:cSld name="CUSTOM_4">
    <p:spTree>
      <p:nvGrpSpPr>
        <p:cNvPr id="1" name="Shape 438"/>
        <p:cNvGrpSpPr/>
        <p:nvPr/>
      </p:nvGrpSpPr>
      <p:grpSpPr>
        <a:xfrm>
          <a:off x="0" y="0"/>
          <a:ext cx="0" cy="0"/>
          <a:chOff x="0" y="0"/>
          <a:chExt cx="0" cy="0"/>
        </a:xfrm>
      </p:grpSpPr>
      <p:sp>
        <p:nvSpPr>
          <p:cNvPr id="439" name="Google Shape;439;p67"/>
          <p:cNvSpPr>
            <a:spLocks noGrp="1"/>
          </p:cNvSpPr>
          <p:nvPr>
            <p:ph type="pic" idx="2"/>
          </p:nvPr>
        </p:nvSpPr>
        <p:spPr>
          <a:xfrm>
            <a:off x="871875" y="487125"/>
            <a:ext cx="957300" cy="957300"/>
          </a:xfrm>
          <a:prstGeom prst="rect">
            <a:avLst/>
          </a:prstGeom>
          <a:noFill/>
          <a:ln>
            <a:noFill/>
          </a:ln>
        </p:spPr>
      </p:sp>
      <p:sp>
        <p:nvSpPr>
          <p:cNvPr id="440" name="Google Shape;440;p67"/>
          <p:cNvSpPr>
            <a:spLocks noGrp="1"/>
          </p:cNvSpPr>
          <p:nvPr>
            <p:ph type="pic" idx="3"/>
          </p:nvPr>
        </p:nvSpPr>
        <p:spPr>
          <a:xfrm>
            <a:off x="1926425" y="487125"/>
            <a:ext cx="957300" cy="957300"/>
          </a:xfrm>
          <a:prstGeom prst="rect">
            <a:avLst/>
          </a:prstGeom>
          <a:noFill/>
          <a:ln>
            <a:noFill/>
          </a:ln>
        </p:spPr>
      </p:sp>
      <p:sp>
        <p:nvSpPr>
          <p:cNvPr id="441" name="Google Shape;441;p67"/>
          <p:cNvSpPr>
            <a:spLocks noGrp="1"/>
          </p:cNvSpPr>
          <p:nvPr>
            <p:ph type="pic" idx="4"/>
          </p:nvPr>
        </p:nvSpPr>
        <p:spPr>
          <a:xfrm>
            <a:off x="2980975" y="487125"/>
            <a:ext cx="957300" cy="957300"/>
          </a:xfrm>
          <a:prstGeom prst="rect">
            <a:avLst/>
          </a:prstGeom>
          <a:noFill/>
          <a:ln>
            <a:noFill/>
          </a:ln>
        </p:spPr>
      </p:sp>
      <p:sp>
        <p:nvSpPr>
          <p:cNvPr id="442" name="Google Shape;442;p67"/>
          <p:cNvSpPr>
            <a:spLocks noGrp="1"/>
          </p:cNvSpPr>
          <p:nvPr>
            <p:ph type="pic" idx="5"/>
          </p:nvPr>
        </p:nvSpPr>
        <p:spPr>
          <a:xfrm>
            <a:off x="4035525" y="487125"/>
            <a:ext cx="957300" cy="957300"/>
          </a:xfrm>
          <a:prstGeom prst="rect">
            <a:avLst/>
          </a:prstGeom>
          <a:noFill/>
          <a:ln>
            <a:noFill/>
          </a:ln>
        </p:spPr>
      </p:sp>
      <p:sp>
        <p:nvSpPr>
          <p:cNvPr id="443" name="Google Shape;443;p67"/>
          <p:cNvSpPr>
            <a:spLocks noGrp="1"/>
          </p:cNvSpPr>
          <p:nvPr>
            <p:ph type="pic" idx="6"/>
          </p:nvPr>
        </p:nvSpPr>
        <p:spPr>
          <a:xfrm>
            <a:off x="5090075" y="487125"/>
            <a:ext cx="957300" cy="957300"/>
          </a:xfrm>
          <a:prstGeom prst="rect">
            <a:avLst/>
          </a:prstGeom>
          <a:noFill/>
          <a:ln>
            <a:noFill/>
          </a:ln>
        </p:spPr>
      </p:sp>
      <p:sp>
        <p:nvSpPr>
          <p:cNvPr id="444" name="Google Shape;444;p67"/>
          <p:cNvSpPr>
            <a:spLocks noGrp="1"/>
          </p:cNvSpPr>
          <p:nvPr>
            <p:ph type="pic" idx="7"/>
          </p:nvPr>
        </p:nvSpPr>
        <p:spPr>
          <a:xfrm>
            <a:off x="6144625" y="487125"/>
            <a:ext cx="957300" cy="957300"/>
          </a:xfrm>
          <a:prstGeom prst="rect">
            <a:avLst/>
          </a:prstGeom>
          <a:noFill/>
          <a:ln>
            <a:noFill/>
          </a:ln>
        </p:spPr>
      </p:sp>
      <p:sp>
        <p:nvSpPr>
          <p:cNvPr id="445" name="Google Shape;445;p67"/>
          <p:cNvSpPr>
            <a:spLocks noGrp="1"/>
          </p:cNvSpPr>
          <p:nvPr>
            <p:ph type="pic" idx="8"/>
          </p:nvPr>
        </p:nvSpPr>
        <p:spPr>
          <a:xfrm>
            <a:off x="7199175" y="487125"/>
            <a:ext cx="957300" cy="957300"/>
          </a:xfrm>
          <a:prstGeom prst="rect">
            <a:avLst/>
          </a:prstGeom>
          <a:noFill/>
          <a:ln>
            <a:noFill/>
          </a:ln>
        </p:spPr>
      </p:sp>
      <p:sp>
        <p:nvSpPr>
          <p:cNvPr id="446" name="Google Shape;446;p67"/>
          <p:cNvSpPr>
            <a:spLocks noGrp="1"/>
          </p:cNvSpPr>
          <p:nvPr>
            <p:ph type="pic" idx="9"/>
          </p:nvPr>
        </p:nvSpPr>
        <p:spPr>
          <a:xfrm>
            <a:off x="8253725" y="487125"/>
            <a:ext cx="957300" cy="957300"/>
          </a:xfrm>
          <a:prstGeom prst="rect">
            <a:avLst/>
          </a:prstGeom>
          <a:noFill/>
          <a:ln>
            <a:noFill/>
          </a:ln>
        </p:spPr>
      </p:sp>
      <p:sp>
        <p:nvSpPr>
          <p:cNvPr id="447" name="Google Shape;447;p67"/>
          <p:cNvSpPr>
            <a:spLocks noGrp="1"/>
          </p:cNvSpPr>
          <p:nvPr>
            <p:ph type="pic" idx="13"/>
          </p:nvPr>
        </p:nvSpPr>
        <p:spPr>
          <a:xfrm>
            <a:off x="9308275" y="487125"/>
            <a:ext cx="957300" cy="957300"/>
          </a:xfrm>
          <a:prstGeom prst="rect">
            <a:avLst/>
          </a:prstGeom>
          <a:noFill/>
          <a:ln>
            <a:noFill/>
          </a:ln>
        </p:spPr>
      </p:sp>
      <p:sp>
        <p:nvSpPr>
          <p:cNvPr id="448" name="Google Shape;448;p67"/>
          <p:cNvSpPr>
            <a:spLocks noGrp="1"/>
          </p:cNvSpPr>
          <p:nvPr>
            <p:ph type="pic" idx="14"/>
          </p:nvPr>
        </p:nvSpPr>
        <p:spPr>
          <a:xfrm>
            <a:off x="10362825" y="487125"/>
            <a:ext cx="957300" cy="957300"/>
          </a:xfrm>
          <a:prstGeom prst="rect">
            <a:avLst/>
          </a:prstGeom>
          <a:noFill/>
          <a:ln>
            <a:noFill/>
          </a:ln>
        </p:spPr>
      </p:sp>
      <p:sp>
        <p:nvSpPr>
          <p:cNvPr id="449" name="Google Shape;449;p67"/>
          <p:cNvSpPr>
            <a:spLocks noGrp="1"/>
          </p:cNvSpPr>
          <p:nvPr>
            <p:ph type="pic" idx="15"/>
          </p:nvPr>
        </p:nvSpPr>
        <p:spPr>
          <a:xfrm>
            <a:off x="871875" y="2012150"/>
            <a:ext cx="957300" cy="957300"/>
          </a:xfrm>
          <a:prstGeom prst="rect">
            <a:avLst/>
          </a:prstGeom>
          <a:noFill/>
          <a:ln>
            <a:noFill/>
          </a:ln>
        </p:spPr>
      </p:sp>
      <p:sp>
        <p:nvSpPr>
          <p:cNvPr id="450" name="Google Shape;450;p67"/>
          <p:cNvSpPr>
            <a:spLocks noGrp="1"/>
          </p:cNvSpPr>
          <p:nvPr>
            <p:ph type="pic" idx="16"/>
          </p:nvPr>
        </p:nvSpPr>
        <p:spPr>
          <a:xfrm>
            <a:off x="1926425" y="2012150"/>
            <a:ext cx="957300" cy="957300"/>
          </a:xfrm>
          <a:prstGeom prst="rect">
            <a:avLst/>
          </a:prstGeom>
          <a:noFill/>
          <a:ln>
            <a:noFill/>
          </a:ln>
        </p:spPr>
      </p:sp>
      <p:sp>
        <p:nvSpPr>
          <p:cNvPr id="451" name="Google Shape;451;p67"/>
          <p:cNvSpPr>
            <a:spLocks noGrp="1"/>
          </p:cNvSpPr>
          <p:nvPr>
            <p:ph type="pic" idx="17"/>
          </p:nvPr>
        </p:nvSpPr>
        <p:spPr>
          <a:xfrm>
            <a:off x="2980975" y="2012150"/>
            <a:ext cx="957300" cy="957300"/>
          </a:xfrm>
          <a:prstGeom prst="rect">
            <a:avLst/>
          </a:prstGeom>
          <a:noFill/>
          <a:ln>
            <a:noFill/>
          </a:ln>
        </p:spPr>
      </p:sp>
      <p:sp>
        <p:nvSpPr>
          <p:cNvPr id="452" name="Google Shape;452;p67"/>
          <p:cNvSpPr>
            <a:spLocks noGrp="1"/>
          </p:cNvSpPr>
          <p:nvPr>
            <p:ph type="pic" idx="18"/>
          </p:nvPr>
        </p:nvSpPr>
        <p:spPr>
          <a:xfrm>
            <a:off x="4035525" y="2012150"/>
            <a:ext cx="957300" cy="957300"/>
          </a:xfrm>
          <a:prstGeom prst="rect">
            <a:avLst/>
          </a:prstGeom>
          <a:noFill/>
          <a:ln>
            <a:noFill/>
          </a:ln>
        </p:spPr>
      </p:sp>
      <p:sp>
        <p:nvSpPr>
          <p:cNvPr id="453" name="Google Shape;453;p67"/>
          <p:cNvSpPr>
            <a:spLocks noGrp="1"/>
          </p:cNvSpPr>
          <p:nvPr>
            <p:ph type="pic" idx="19"/>
          </p:nvPr>
        </p:nvSpPr>
        <p:spPr>
          <a:xfrm>
            <a:off x="5090075" y="2012150"/>
            <a:ext cx="957300" cy="957300"/>
          </a:xfrm>
          <a:prstGeom prst="rect">
            <a:avLst/>
          </a:prstGeom>
          <a:noFill/>
          <a:ln>
            <a:noFill/>
          </a:ln>
        </p:spPr>
      </p:sp>
      <p:sp>
        <p:nvSpPr>
          <p:cNvPr id="454" name="Google Shape;454;p67"/>
          <p:cNvSpPr>
            <a:spLocks noGrp="1"/>
          </p:cNvSpPr>
          <p:nvPr>
            <p:ph type="pic" idx="20"/>
          </p:nvPr>
        </p:nvSpPr>
        <p:spPr>
          <a:xfrm>
            <a:off x="6144625" y="2012150"/>
            <a:ext cx="957300" cy="957300"/>
          </a:xfrm>
          <a:prstGeom prst="rect">
            <a:avLst/>
          </a:prstGeom>
          <a:noFill/>
          <a:ln>
            <a:noFill/>
          </a:ln>
        </p:spPr>
      </p:sp>
      <p:sp>
        <p:nvSpPr>
          <p:cNvPr id="455" name="Google Shape;455;p67"/>
          <p:cNvSpPr>
            <a:spLocks noGrp="1"/>
          </p:cNvSpPr>
          <p:nvPr>
            <p:ph type="pic" idx="21"/>
          </p:nvPr>
        </p:nvSpPr>
        <p:spPr>
          <a:xfrm>
            <a:off x="7199175" y="2012150"/>
            <a:ext cx="957300" cy="957300"/>
          </a:xfrm>
          <a:prstGeom prst="rect">
            <a:avLst/>
          </a:prstGeom>
          <a:noFill/>
          <a:ln>
            <a:noFill/>
          </a:ln>
        </p:spPr>
      </p:sp>
      <p:sp>
        <p:nvSpPr>
          <p:cNvPr id="456" name="Google Shape;456;p67"/>
          <p:cNvSpPr>
            <a:spLocks noGrp="1"/>
          </p:cNvSpPr>
          <p:nvPr>
            <p:ph type="pic" idx="22"/>
          </p:nvPr>
        </p:nvSpPr>
        <p:spPr>
          <a:xfrm>
            <a:off x="8253725" y="2012150"/>
            <a:ext cx="957300" cy="957300"/>
          </a:xfrm>
          <a:prstGeom prst="rect">
            <a:avLst/>
          </a:prstGeom>
          <a:noFill/>
          <a:ln>
            <a:noFill/>
          </a:ln>
        </p:spPr>
      </p:sp>
      <p:sp>
        <p:nvSpPr>
          <p:cNvPr id="457" name="Google Shape;457;p67"/>
          <p:cNvSpPr>
            <a:spLocks noGrp="1"/>
          </p:cNvSpPr>
          <p:nvPr>
            <p:ph type="pic" idx="23"/>
          </p:nvPr>
        </p:nvSpPr>
        <p:spPr>
          <a:xfrm>
            <a:off x="9308275" y="2012150"/>
            <a:ext cx="957300" cy="957300"/>
          </a:xfrm>
          <a:prstGeom prst="rect">
            <a:avLst/>
          </a:prstGeom>
          <a:noFill/>
          <a:ln>
            <a:noFill/>
          </a:ln>
        </p:spPr>
      </p:sp>
      <p:sp>
        <p:nvSpPr>
          <p:cNvPr id="458" name="Google Shape;458;p67"/>
          <p:cNvSpPr>
            <a:spLocks noGrp="1"/>
          </p:cNvSpPr>
          <p:nvPr>
            <p:ph type="pic" idx="24"/>
          </p:nvPr>
        </p:nvSpPr>
        <p:spPr>
          <a:xfrm>
            <a:off x="10362825" y="2012150"/>
            <a:ext cx="957300" cy="957300"/>
          </a:xfrm>
          <a:prstGeom prst="rect">
            <a:avLst/>
          </a:prstGeom>
          <a:noFill/>
          <a:ln>
            <a:noFill/>
          </a:ln>
        </p:spPr>
      </p:sp>
      <p:sp>
        <p:nvSpPr>
          <p:cNvPr id="459" name="Google Shape;459;p67"/>
          <p:cNvSpPr>
            <a:spLocks noGrp="1"/>
          </p:cNvSpPr>
          <p:nvPr>
            <p:ph type="pic" idx="25"/>
          </p:nvPr>
        </p:nvSpPr>
        <p:spPr>
          <a:xfrm>
            <a:off x="871875" y="3537175"/>
            <a:ext cx="957300" cy="957300"/>
          </a:xfrm>
          <a:prstGeom prst="rect">
            <a:avLst/>
          </a:prstGeom>
          <a:noFill/>
          <a:ln>
            <a:noFill/>
          </a:ln>
        </p:spPr>
      </p:sp>
      <p:sp>
        <p:nvSpPr>
          <p:cNvPr id="460" name="Google Shape;460;p67"/>
          <p:cNvSpPr>
            <a:spLocks noGrp="1"/>
          </p:cNvSpPr>
          <p:nvPr>
            <p:ph type="pic" idx="26"/>
          </p:nvPr>
        </p:nvSpPr>
        <p:spPr>
          <a:xfrm>
            <a:off x="1926425" y="3537175"/>
            <a:ext cx="957300" cy="957300"/>
          </a:xfrm>
          <a:prstGeom prst="rect">
            <a:avLst/>
          </a:prstGeom>
          <a:noFill/>
          <a:ln>
            <a:noFill/>
          </a:ln>
        </p:spPr>
      </p:sp>
      <p:sp>
        <p:nvSpPr>
          <p:cNvPr id="461" name="Google Shape;461;p67"/>
          <p:cNvSpPr>
            <a:spLocks noGrp="1"/>
          </p:cNvSpPr>
          <p:nvPr>
            <p:ph type="pic" idx="27"/>
          </p:nvPr>
        </p:nvSpPr>
        <p:spPr>
          <a:xfrm>
            <a:off x="2980975" y="3537175"/>
            <a:ext cx="957300" cy="957300"/>
          </a:xfrm>
          <a:prstGeom prst="rect">
            <a:avLst/>
          </a:prstGeom>
          <a:noFill/>
          <a:ln>
            <a:noFill/>
          </a:ln>
        </p:spPr>
      </p:sp>
      <p:sp>
        <p:nvSpPr>
          <p:cNvPr id="462" name="Google Shape;462;p67"/>
          <p:cNvSpPr>
            <a:spLocks noGrp="1"/>
          </p:cNvSpPr>
          <p:nvPr>
            <p:ph type="pic" idx="28"/>
          </p:nvPr>
        </p:nvSpPr>
        <p:spPr>
          <a:xfrm>
            <a:off x="4035525" y="3537175"/>
            <a:ext cx="957300" cy="957300"/>
          </a:xfrm>
          <a:prstGeom prst="rect">
            <a:avLst/>
          </a:prstGeom>
          <a:noFill/>
          <a:ln>
            <a:noFill/>
          </a:ln>
        </p:spPr>
      </p:sp>
      <p:sp>
        <p:nvSpPr>
          <p:cNvPr id="463" name="Google Shape;463;p67"/>
          <p:cNvSpPr>
            <a:spLocks noGrp="1"/>
          </p:cNvSpPr>
          <p:nvPr>
            <p:ph type="pic" idx="29"/>
          </p:nvPr>
        </p:nvSpPr>
        <p:spPr>
          <a:xfrm>
            <a:off x="5090075" y="3537175"/>
            <a:ext cx="957300" cy="957300"/>
          </a:xfrm>
          <a:prstGeom prst="rect">
            <a:avLst/>
          </a:prstGeom>
          <a:noFill/>
          <a:ln>
            <a:noFill/>
          </a:ln>
        </p:spPr>
      </p:sp>
      <p:sp>
        <p:nvSpPr>
          <p:cNvPr id="464" name="Google Shape;464;p67"/>
          <p:cNvSpPr>
            <a:spLocks noGrp="1"/>
          </p:cNvSpPr>
          <p:nvPr>
            <p:ph type="pic" idx="30"/>
          </p:nvPr>
        </p:nvSpPr>
        <p:spPr>
          <a:xfrm>
            <a:off x="6144625" y="3537175"/>
            <a:ext cx="957300" cy="957300"/>
          </a:xfrm>
          <a:prstGeom prst="rect">
            <a:avLst/>
          </a:prstGeom>
          <a:noFill/>
          <a:ln>
            <a:noFill/>
          </a:ln>
        </p:spPr>
      </p:sp>
      <p:sp>
        <p:nvSpPr>
          <p:cNvPr id="465" name="Google Shape;465;p67"/>
          <p:cNvSpPr>
            <a:spLocks noGrp="1"/>
          </p:cNvSpPr>
          <p:nvPr>
            <p:ph type="pic" idx="31"/>
          </p:nvPr>
        </p:nvSpPr>
        <p:spPr>
          <a:xfrm>
            <a:off x="7199175" y="3537175"/>
            <a:ext cx="957300" cy="957300"/>
          </a:xfrm>
          <a:prstGeom prst="rect">
            <a:avLst/>
          </a:prstGeom>
          <a:noFill/>
          <a:ln>
            <a:noFill/>
          </a:ln>
        </p:spPr>
      </p:sp>
      <p:sp>
        <p:nvSpPr>
          <p:cNvPr id="466" name="Google Shape;466;p67"/>
          <p:cNvSpPr>
            <a:spLocks noGrp="1"/>
          </p:cNvSpPr>
          <p:nvPr>
            <p:ph type="pic" idx="32"/>
          </p:nvPr>
        </p:nvSpPr>
        <p:spPr>
          <a:xfrm>
            <a:off x="8253725" y="3537175"/>
            <a:ext cx="957300" cy="957300"/>
          </a:xfrm>
          <a:prstGeom prst="rect">
            <a:avLst/>
          </a:prstGeom>
          <a:noFill/>
          <a:ln>
            <a:noFill/>
          </a:ln>
        </p:spPr>
      </p:sp>
      <p:sp>
        <p:nvSpPr>
          <p:cNvPr id="467" name="Google Shape;467;p67"/>
          <p:cNvSpPr>
            <a:spLocks noGrp="1"/>
          </p:cNvSpPr>
          <p:nvPr>
            <p:ph type="pic" idx="33"/>
          </p:nvPr>
        </p:nvSpPr>
        <p:spPr>
          <a:xfrm>
            <a:off x="9308275" y="3537175"/>
            <a:ext cx="957300" cy="957300"/>
          </a:xfrm>
          <a:prstGeom prst="rect">
            <a:avLst/>
          </a:prstGeom>
          <a:noFill/>
          <a:ln>
            <a:noFill/>
          </a:ln>
        </p:spPr>
      </p:sp>
      <p:sp>
        <p:nvSpPr>
          <p:cNvPr id="468" name="Google Shape;468;p67"/>
          <p:cNvSpPr>
            <a:spLocks noGrp="1"/>
          </p:cNvSpPr>
          <p:nvPr>
            <p:ph type="pic" idx="34"/>
          </p:nvPr>
        </p:nvSpPr>
        <p:spPr>
          <a:xfrm>
            <a:off x="10362825" y="3537175"/>
            <a:ext cx="957300" cy="957300"/>
          </a:xfrm>
          <a:prstGeom prst="rect">
            <a:avLst/>
          </a:prstGeom>
          <a:noFill/>
          <a:ln>
            <a:noFill/>
          </a:ln>
        </p:spPr>
      </p:sp>
      <p:sp>
        <p:nvSpPr>
          <p:cNvPr id="469" name="Google Shape;469;p67"/>
          <p:cNvSpPr>
            <a:spLocks noGrp="1"/>
          </p:cNvSpPr>
          <p:nvPr>
            <p:ph type="pic" idx="35"/>
          </p:nvPr>
        </p:nvSpPr>
        <p:spPr>
          <a:xfrm>
            <a:off x="871875" y="5062200"/>
            <a:ext cx="957300" cy="957300"/>
          </a:xfrm>
          <a:prstGeom prst="rect">
            <a:avLst/>
          </a:prstGeom>
          <a:noFill/>
          <a:ln>
            <a:noFill/>
          </a:ln>
        </p:spPr>
      </p:sp>
      <p:sp>
        <p:nvSpPr>
          <p:cNvPr id="470" name="Google Shape;470;p67"/>
          <p:cNvSpPr>
            <a:spLocks noGrp="1"/>
          </p:cNvSpPr>
          <p:nvPr>
            <p:ph type="pic" idx="36"/>
          </p:nvPr>
        </p:nvSpPr>
        <p:spPr>
          <a:xfrm>
            <a:off x="1926425" y="5062200"/>
            <a:ext cx="957300" cy="957300"/>
          </a:xfrm>
          <a:prstGeom prst="rect">
            <a:avLst/>
          </a:prstGeom>
          <a:noFill/>
          <a:ln>
            <a:noFill/>
          </a:ln>
        </p:spPr>
      </p:sp>
      <p:sp>
        <p:nvSpPr>
          <p:cNvPr id="471" name="Google Shape;471;p67"/>
          <p:cNvSpPr>
            <a:spLocks noGrp="1"/>
          </p:cNvSpPr>
          <p:nvPr>
            <p:ph type="pic" idx="37"/>
          </p:nvPr>
        </p:nvSpPr>
        <p:spPr>
          <a:xfrm>
            <a:off x="2980975" y="5062200"/>
            <a:ext cx="957300" cy="957300"/>
          </a:xfrm>
          <a:prstGeom prst="rect">
            <a:avLst/>
          </a:prstGeom>
          <a:noFill/>
          <a:ln>
            <a:noFill/>
          </a:ln>
        </p:spPr>
      </p:sp>
      <p:sp>
        <p:nvSpPr>
          <p:cNvPr id="472" name="Google Shape;472;p67"/>
          <p:cNvSpPr>
            <a:spLocks noGrp="1"/>
          </p:cNvSpPr>
          <p:nvPr>
            <p:ph type="pic" idx="38"/>
          </p:nvPr>
        </p:nvSpPr>
        <p:spPr>
          <a:xfrm>
            <a:off x="4035525" y="5062200"/>
            <a:ext cx="957300" cy="957300"/>
          </a:xfrm>
          <a:prstGeom prst="rect">
            <a:avLst/>
          </a:prstGeom>
          <a:noFill/>
          <a:ln>
            <a:noFill/>
          </a:ln>
        </p:spPr>
      </p:sp>
      <p:sp>
        <p:nvSpPr>
          <p:cNvPr id="473" name="Google Shape;473;p67"/>
          <p:cNvSpPr>
            <a:spLocks noGrp="1"/>
          </p:cNvSpPr>
          <p:nvPr>
            <p:ph type="pic" idx="39"/>
          </p:nvPr>
        </p:nvSpPr>
        <p:spPr>
          <a:xfrm>
            <a:off x="5090075" y="5062200"/>
            <a:ext cx="957300" cy="957300"/>
          </a:xfrm>
          <a:prstGeom prst="rect">
            <a:avLst/>
          </a:prstGeom>
          <a:noFill/>
          <a:ln>
            <a:noFill/>
          </a:ln>
        </p:spPr>
      </p:sp>
      <p:sp>
        <p:nvSpPr>
          <p:cNvPr id="474" name="Google Shape;474;p67"/>
          <p:cNvSpPr>
            <a:spLocks noGrp="1"/>
          </p:cNvSpPr>
          <p:nvPr>
            <p:ph type="pic" idx="40"/>
          </p:nvPr>
        </p:nvSpPr>
        <p:spPr>
          <a:xfrm>
            <a:off x="6144625" y="5062200"/>
            <a:ext cx="957300" cy="957300"/>
          </a:xfrm>
          <a:prstGeom prst="rect">
            <a:avLst/>
          </a:prstGeom>
          <a:noFill/>
          <a:ln>
            <a:noFill/>
          </a:ln>
        </p:spPr>
      </p:sp>
      <p:sp>
        <p:nvSpPr>
          <p:cNvPr id="475" name="Google Shape;475;p67"/>
          <p:cNvSpPr>
            <a:spLocks noGrp="1"/>
          </p:cNvSpPr>
          <p:nvPr>
            <p:ph type="pic" idx="41"/>
          </p:nvPr>
        </p:nvSpPr>
        <p:spPr>
          <a:xfrm>
            <a:off x="7199175" y="5062200"/>
            <a:ext cx="957300" cy="957300"/>
          </a:xfrm>
          <a:prstGeom prst="rect">
            <a:avLst/>
          </a:prstGeom>
          <a:noFill/>
          <a:ln>
            <a:noFill/>
          </a:ln>
        </p:spPr>
      </p:sp>
      <p:sp>
        <p:nvSpPr>
          <p:cNvPr id="476" name="Google Shape;476;p67"/>
          <p:cNvSpPr>
            <a:spLocks noGrp="1"/>
          </p:cNvSpPr>
          <p:nvPr>
            <p:ph type="pic" idx="42"/>
          </p:nvPr>
        </p:nvSpPr>
        <p:spPr>
          <a:xfrm>
            <a:off x="8253725" y="5062200"/>
            <a:ext cx="957300" cy="957300"/>
          </a:xfrm>
          <a:prstGeom prst="rect">
            <a:avLst/>
          </a:prstGeom>
          <a:noFill/>
          <a:ln>
            <a:noFill/>
          </a:ln>
        </p:spPr>
      </p:sp>
      <p:sp>
        <p:nvSpPr>
          <p:cNvPr id="477" name="Google Shape;477;p67"/>
          <p:cNvSpPr>
            <a:spLocks noGrp="1"/>
          </p:cNvSpPr>
          <p:nvPr>
            <p:ph type="pic" idx="43"/>
          </p:nvPr>
        </p:nvSpPr>
        <p:spPr>
          <a:xfrm>
            <a:off x="9308275" y="5062200"/>
            <a:ext cx="957300" cy="957300"/>
          </a:xfrm>
          <a:prstGeom prst="rect">
            <a:avLst/>
          </a:prstGeom>
          <a:noFill/>
          <a:ln>
            <a:noFill/>
          </a:ln>
        </p:spPr>
      </p:sp>
      <p:sp>
        <p:nvSpPr>
          <p:cNvPr id="478" name="Google Shape;478;p67"/>
          <p:cNvSpPr>
            <a:spLocks noGrp="1"/>
          </p:cNvSpPr>
          <p:nvPr>
            <p:ph type="pic" idx="44"/>
          </p:nvPr>
        </p:nvSpPr>
        <p:spPr>
          <a:xfrm>
            <a:off x="10362825" y="5062200"/>
            <a:ext cx="957300" cy="957300"/>
          </a:xfrm>
          <a:prstGeom prst="rect">
            <a:avLst/>
          </a:prstGeom>
          <a:noFill/>
          <a:ln>
            <a:noFill/>
          </a:ln>
        </p:spPr>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Custom Layout 1 2">
  <p:cSld name="CUSTOM_5">
    <p:spTree>
      <p:nvGrpSpPr>
        <p:cNvPr id="1" name="Shape 479"/>
        <p:cNvGrpSpPr/>
        <p:nvPr/>
      </p:nvGrpSpPr>
      <p:grpSpPr>
        <a:xfrm>
          <a:off x="0" y="0"/>
          <a:ext cx="0" cy="0"/>
          <a:chOff x="0" y="0"/>
          <a:chExt cx="0" cy="0"/>
        </a:xfrm>
      </p:grpSpPr>
      <p:pic>
        <p:nvPicPr>
          <p:cNvPr id="480" name="Google Shape;480;p68"/>
          <p:cNvPicPr preferRelativeResize="0"/>
          <p:nvPr/>
        </p:nvPicPr>
        <p:blipFill>
          <a:blip r:embed="rId2">
            <a:alphaModFix/>
          </a:blip>
          <a:stretch>
            <a:fillRect/>
          </a:stretch>
        </p:blipFill>
        <p:spPr>
          <a:xfrm>
            <a:off x="0" y="0"/>
            <a:ext cx="12192000" cy="6858000"/>
          </a:xfrm>
          <a:prstGeom prst="rect">
            <a:avLst/>
          </a:prstGeom>
          <a:noFill/>
          <a:ln>
            <a:noFill/>
          </a:ln>
        </p:spPr>
      </p:pic>
      <p:sp>
        <p:nvSpPr>
          <p:cNvPr id="481" name="Google Shape;481;p68"/>
          <p:cNvSpPr>
            <a:spLocks noGrp="1"/>
          </p:cNvSpPr>
          <p:nvPr>
            <p:ph type="pic" idx="2"/>
          </p:nvPr>
        </p:nvSpPr>
        <p:spPr>
          <a:xfrm>
            <a:off x="24975" y="24975"/>
            <a:ext cx="12192000" cy="5109300"/>
          </a:xfrm>
          <a:prstGeom prst="rect">
            <a:avLst/>
          </a:prstGeom>
          <a:noFill/>
          <a:ln>
            <a:noFill/>
          </a:ln>
        </p:spPr>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Custom Layout 2 1">
  <p:cSld name="CUSTOM_1_4">
    <p:spTree>
      <p:nvGrpSpPr>
        <p:cNvPr id="1" name="Shape 482"/>
        <p:cNvGrpSpPr/>
        <p:nvPr/>
      </p:nvGrpSpPr>
      <p:grpSpPr>
        <a:xfrm>
          <a:off x="0" y="0"/>
          <a:ext cx="0" cy="0"/>
          <a:chOff x="0" y="0"/>
          <a:chExt cx="0" cy="0"/>
        </a:xfrm>
      </p:grpSpPr>
      <p:pic>
        <p:nvPicPr>
          <p:cNvPr id="483" name="Google Shape;483;p69"/>
          <p:cNvPicPr preferRelativeResize="0"/>
          <p:nvPr/>
        </p:nvPicPr>
        <p:blipFill>
          <a:blip r:embed="rId2">
            <a:alphaModFix/>
          </a:blip>
          <a:stretch>
            <a:fillRect/>
          </a:stretch>
        </p:blipFill>
        <p:spPr>
          <a:xfrm>
            <a:off x="0" y="2"/>
            <a:ext cx="12192019" cy="6858000"/>
          </a:xfrm>
          <a:prstGeom prst="rect">
            <a:avLst/>
          </a:prstGeom>
          <a:noFill/>
          <a:ln>
            <a:noFill/>
          </a:ln>
        </p:spPr>
      </p:pic>
      <p:sp>
        <p:nvSpPr>
          <p:cNvPr id="484" name="Google Shape;484;p69"/>
          <p:cNvSpPr txBox="1">
            <a:spLocks noGrp="1"/>
          </p:cNvSpPr>
          <p:nvPr>
            <p:ph type="title"/>
          </p:nvPr>
        </p:nvSpPr>
        <p:spPr>
          <a:xfrm>
            <a:off x="-125" y="2365025"/>
            <a:ext cx="12192000" cy="744000"/>
          </a:xfrm>
          <a:prstGeom prst="rect">
            <a:avLst/>
          </a:prstGeom>
          <a:noFill/>
          <a:ln>
            <a:noFill/>
          </a:ln>
        </p:spPr>
        <p:txBody>
          <a:bodyPr spcFirstLastPara="1" wrap="square" lIns="91425" tIns="45700" rIns="91425" bIns="45700" anchor="ctr" anchorCtr="0">
            <a:noAutofit/>
          </a:bodyPr>
          <a:lstStyle>
            <a:lvl1pPr lvl="0" algn="ctr" rtl="0">
              <a:lnSpc>
                <a:spcPct val="90000"/>
              </a:lnSpc>
              <a:spcBef>
                <a:spcPts val="0"/>
              </a:spcBef>
              <a:spcAft>
                <a:spcPts val="0"/>
              </a:spcAft>
              <a:buClr>
                <a:srgbClr val="0E416B"/>
              </a:buClr>
              <a:buSzPts val="2800"/>
              <a:buFont typeface="Roboto Condensed"/>
              <a:buNone/>
              <a:defRPr sz="5400" b="1">
                <a:solidFill>
                  <a:srgbClr val="0E416B"/>
                </a:solidFill>
                <a:latin typeface="Roboto Condensed"/>
                <a:ea typeface="Roboto Condensed"/>
                <a:cs typeface="Roboto Condensed"/>
                <a:sym typeface="Roboto Condensed"/>
              </a:defRPr>
            </a:lvl1pPr>
            <a:lvl2pPr lvl="1" algn="ctr"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2pPr>
            <a:lvl3pPr lvl="2" algn="ctr"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3pPr>
            <a:lvl4pPr lvl="3" algn="ctr"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4pPr>
            <a:lvl5pPr lvl="4" algn="ctr"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5pPr>
            <a:lvl6pPr lvl="5" algn="ctr"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6pPr>
            <a:lvl7pPr lvl="6" algn="ctr"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7pPr>
            <a:lvl8pPr lvl="7" algn="ctr"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8pPr>
            <a:lvl9pPr lvl="8" algn="ctr"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9pPr>
          </a:lstStyle>
          <a:p>
            <a:endParaRPr/>
          </a:p>
        </p:txBody>
      </p:sp>
      <p:sp>
        <p:nvSpPr>
          <p:cNvPr id="485" name="Google Shape;485;p69"/>
          <p:cNvSpPr txBox="1">
            <a:spLocks noGrp="1"/>
          </p:cNvSpPr>
          <p:nvPr>
            <p:ph type="subTitle" idx="1"/>
          </p:nvPr>
        </p:nvSpPr>
        <p:spPr>
          <a:xfrm>
            <a:off x="4183825" y="3408813"/>
            <a:ext cx="3485400" cy="744000"/>
          </a:xfrm>
          <a:prstGeom prst="rect">
            <a:avLst/>
          </a:prstGeom>
        </p:spPr>
        <p:txBody>
          <a:bodyPr spcFirstLastPara="1" wrap="square" lIns="91425" tIns="45700" rIns="91425" bIns="45700" anchor="ctr" anchorCtr="0">
            <a:noAutofit/>
          </a:bodyPr>
          <a:lstStyle>
            <a:lvl1pPr lvl="0" algn="ctr" rtl="0">
              <a:spcBef>
                <a:spcPts val="0"/>
              </a:spcBef>
              <a:spcAft>
                <a:spcPts val="0"/>
              </a:spcAft>
              <a:buClr>
                <a:schemeClr val="lt1"/>
              </a:buClr>
              <a:buSzPts val="2800"/>
              <a:buNone/>
              <a:defRPr>
                <a:solidFill>
                  <a:schemeClr val="lt1"/>
                </a:solidFill>
              </a:defRPr>
            </a:lvl1pPr>
            <a:lvl2pPr lvl="1" algn="ctr" rtl="0">
              <a:spcBef>
                <a:spcPts val="500"/>
              </a:spcBef>
              <a:spcAft>
                <a:spcPts val="0"/>
              </a:spcAft>
              <a:buClr>
                <a:srgbClr val="35A7DB"/>
              </a:buClr>
              <a:buSzPts val="2400"/>
              <a:buNone/>
              <a:defRPr>
                <a:solidFill>
                  <a:srgbClr val="35A7DB"/>
                </a:solidFill>
              </a:defRPr>
            </a:lvl2pPr>
            <a:lvl3pPr lvl="2" algn="ctr" rtl="0">
              <a:spcBef>
                <a:spcPts val="500"/>
              </a:spcBef>
              <a:spcAft>
                <a:spcPts val="0"/>
              </a:spcAft>
              <a:buClr>
                <a:srgbClr val="35A7DB"/>
              </a:buClr>
              <a:buSzPts val="2000"/>
              <a:buNone/>
              <a:defRPr>
                <a:solidFill>
                  <a:srgbClr val="35A7DB"/>
                </a:solidFill>
              </a:defRPr>
            </a:lvl3pPr>
            <a:lvl4pPr lvl="3" algn="ctr" rtl="0">
              <a:spcBef>
                <a:spcPts val="500"/>
              </a:spcBef>
              <a:spcAft>
                <a:spcPts val="0"/>
              </a:spcAft>
              <a:buClr>
                <a:srgbClr val="35A7DB"/>
              </a:buClr>
              <a:buSzPts val="1800"/>
              <a:buNone/>
              <a:defRPr>
                <a:solidFill>
                  <a:srgbClr val="35A7DB"/>
                </a:solidFill>
              </a:defRPr>
            </a:lvl4pPr>
            <a:lvl5pPr lvl="4" algn="ctr" rtl="0">
              <a:spcBef>
                <a:spcPts val="500"/>
              </a:spcBef>
              <a:spcAft>
                <a:spcPts val="0"/>
              </a:spcAft>
              <a:buClr>
                <a:srgbClr val="35A7DB"/>
              </a:buClr>
              <a:buSzPts val="1800"/>
              <a:buNone/>
              <a:defRPr>
                <a:solidFill>
                  <a:srgbClr val="35A7DB"/>
                </a:solidFill>
              </a:defRPr>
            </a:lvl5pPr>
            <a:lvl6pPr lvl="5" algn="ctr" rtl="0">
              <a:spcBef>
                <a:spcPts val="500"/>
              </a:spcBef>
              <a:spcAft>
                <a:spcPts val="0"/>
              </a:spcAft>
              <a:buClr>
                <a:srgbClr val="35A7DB"/>
              </a:buClr>
              <a:buSzPts val="1800"/>
              <a:buNone/>
              <a:defRPr>
                <a:solidFill>
                  <a:srgbClr val="35A7DB"/>
                </a:solidFill>
              </a:defRPr>
            </a:lvl6pPr>
            <a:lvl7pPr lvl="6" algn="ctr" rtl="0">
              <a:spcBef>
                <a:spcPts val="500"/>
              </a:spcBef>
              <a:spcAft>
                <a:spcPts val="0"/>
              </a:spcAft>
              <a:buClr>
                <a:srgbClr val="35A7DB"/>
              </a:buClr>
              <a:buSzPts val="1800"/>
              <a:buNone/>
              <a:defRPr>
                <a:solidFill>
                  <a:srgbClr val="35A7DB"/>
                </a:solidFill>
              </a:defRPr>
            </a:lvl7pPr>
            <a:lvl8pPr lvl="7" algn="ctr" rtl="0">
              <a:spcBef>
                <a:spcPts val="500"/>
              </a:spcBef>
              <a:spcAft>
                <a:spcPts val="0"/>
              </a:spcAft>
              <a:buClr>
                <a:srgbClr val="35A7DB"/>
              </a:buClr>
              <a:buSzPts val="1800"/>
              <a:buNone/>
              <a:defRPr>
                <a:solidFill>
                  <a:srgbClr val="35A7DB"/>
                </a:solidFill>
              </a:defRPr>
            </a:lvl8pPr>
            <a:lvl9pPr lvl="8" algn="ctr" rtl="0">
              <a:spcBef>
                <a:spcPts val="500"/>
              </a:spcBef>
              <a:spcAft>
                <a:spcPts val="0"/>
              </a:spcAft>
              <a:buClr>
                <a:srgbClr val="35A7DB"/>
              </a:buClr>
              <a:buSzPts val="1800"/>
              <a:buNone/>
              <a:defRPr>
                <a:solidFill>
                  <a:srgbClr val="35A7DB"/>
                </a:solidFill>
              </a:defRPr>
            </a:lvl9pPr>
          </a:lstStyle>
          <a:p>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Main Slide 2">
  <p:cSld name="OBJECT_3">
    <p:spTree>
      <p:nvGrpSpPr>
        <p:cNvPr id="1" name="Shape 486"/>
        <p:cNvGrpSpPr/>
        <p:nvPr/>
      </p:nvGrpSpPr>
      <p:grpSpPr>
        <a:xfrm>
          <a:off x="0" y="0"/>
          <a:ext cx="0" cy="0"/>
          <a:chOff x="0" y="0"/>
          <a:chExt cx="0" cy="0"/>
        </a:xfrm>
      </p:grpSpPr>
      <p:pic>
        <p:nvPicPr>
          <p:cNvPr id="487" name="Google Shape;487;p70"/>
          <p:cNvPicPr preferRelativeResize="0"/>
          <p:nvPr/>
        </p:nvPicPr>
        <p:blipFill>
          <a:blip r:embed="rId2">
            <a:alphaModFix/>
          </a:blip>
          <a:stretch>
            <a:fillRect/>
          </a:stretch>
        </p:blipFill>
        <p:spPr>
          <a:xfrm>
            <a:off x="0" y="0"/>
            <a:ext cx="12192000" cy="6858000"/>
          </a:xfrm>
          <a:prstGeom prst="rect">
            <a:avLst/>
          </a:prstGeom>
          <a:noFill/>
          <a:ln>
            <a:noFill/>
          </a:ln>
        </p:spPr>
      </p:pic>
      <p:sp>
        <p:nvSpPr>
          <p:cNvPr id="488" name="Google Shape;488;p70"/>
          <p:cNvSpPr txBox="1">
            <a:spLocks noGrp="1"/>
          </p:cNvSpPr>
          <p:nvPr>
            <p:ph type="title"/>
          </p:nvPr>
        </p:nvSpPr>
        <p:spPr>
          <a:xfrm>
            <a:off x="512900" y="1587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rgbClr val="0E416B"/>
              </a:buClr>
              <a:buSzPts val="1400"/>
              <a:buFont typeface="Roboto Condensed"/>
              <a:buNone/>
              <a:defRPr sz="4000" b="1">
                <a:solidFill>
                  <a:srgbClr val="0E416B"/>
                </a:solidFill>
                <a:latin typeface="Roboto Condensed"/>
                <a:ea typeface="Roboto Condensed"/>
                <a:cs typeface="Roboto Condensed"/>
                <a:sym typeface="Roboto Condensed"/>
              </a:defRPr>
            </a:lvl1pPr>
            <a:lvl2pPr lvl="1" rtl="0">
              <a:spcBef>
                <a:spcPts val="0"/>
              </a:spcBef>
              <a:spcAft>
                <a:spcPts val="0"/>
              </a:spcAft>
              <a:buClr>
                <a:schemeClr val="lt1"/>
              </a:buClr>
              <a:buSzPts val="1400"/>
              <a:buFont typeface="Roboto Condensed"/>
              <a:buNone/>
              <a:defRPr b="1">
                <a:solidFill>
                  <a:schemeClr val="lt1"/>
                </a:solidFill>
                <a:latin typeface="Roboto Condensed"/>
                <a:ea typeface="Roboto Condensed"/>
                <a:cs typeface="Roboto Condensed"/>
                <a:sym typeface="Roboto Condensed"/>
              </a:defRPr>
            </a:lvl2pPr>
            <a:lvl3pPr lvl="2" rtl="0">
              <a:spcBef>
                <a:spcPts val="0"/>
              </a:spcBef>
              <a:spcAft>
                <a:spcPts val="0"/>
              </a:spcAft>
              <a:buClr>
                <a:schemeClr val="lt1"/>
              </a:buClr>
              <a:buSzPts val="1400"/>
              <a:buFont typeface="Roboto Condensed"/>
              <a:buNone/>
              <a:defRPr b="1">
                <a:solidFill>
                  <a:schemeClr val="lt1"/>
                </a:solidFill>
                <a:latin typeface="Roboto Condensed"/>
                <a:ea typeface="Roboto Condensed"/>
                <a:cs typeface="Roboto Condensed"/>
                <a:sym typeface="Roboto Condensed"/>
              </a:defRPr>
            </a:lvl3pPr>
            <a:lvl4pPr lvl="3" rtl="0">
              <a:spcBef>
                <a:spcPts val="0"/>
              </a:spcBef>
              <a:spcAft>
                <a:spcPts val="0"/>
              </a:spcAft>
              <a:buClr>
                <a:schemeClr val="lt1"/>
              </a:buClr>
              <a:buSzPts val="1400"/>
              <a:buFont typeface="Roboto Condensed"/>
              <a:buNone/>
              <a:defRPr b="1">
                <a:solidFill>
                  <a:schemeClr val="lt1"/>
                </a:solidFill>
                <a:latin typeface="Roboto Condensed"/>
                <a:ea typeface="Roboto Condensed"/>
                <a:cs typeface="Roboto Condensed"/>
                <a:sym typeface="Roboto Condensed"/>
              </a:defRPr>
            </a:lvl4pPr>
            <a:lvl5pPr lvl="4" rtl="0">
              <a:spcBef>
                <a:spcPts val="0"/>
              </a:spcBef>
              <a:spcAft>
                <a:spcPts val="0"/>
              </a:spcAft>
              <a:buClr>
                <a:schemeClr val="lt1"/>
              </a:buClr>
              <a:buSzPts val="1400"/>
              <a:buFont typeface="Roboto Condensed"/>
              <a:buNone/>
              <a:defRPr b="1">
                <a:solidFill>
                  <a:schemeClr val="lt1"/>
                </a:solidFill>
                <a:latin typeface="Roboto Condensed"/>
                <a:ea typeface="Roboto Condensed"/>
                <a:cs typeface="Roboto Condensed"/>
                <a:sym typeface="Roboto Condensed"/>
              </a:defRPr>
            </a:lvl5pPr>
            <a:lvl6pPr lvl="5" rtl="0">
              <a:spcBef>
                <a:spcPts val="0"/>
              </a:spcBef>
              <a:spcAft>
                <a:spcPts val="0"/>
              </a:spcAft>
              <a:buClr>
                <a:schemeClr val="lt1"/>
              </a:buClr>
              <a:buSzPts val="1400"/>
              <a:buFont typeface="Roboto Condensed"/>
              <a:buNone/>
              <a:defRPr b="1">
                <a:solidFill>
                  <a:schemeClr val="lt1"/>
                </a:solidFill>
                <a:latin typeface="Roboto Condensed"/>
                <a:ea typeface="Roboto Condensed"/>
                <a:cs typeface="Roboto Condensed"/>
                <a:sym typeface="Roboto Condensed"/>
              </a:defRPr>
            </a:lvl6pPr>
            <a:lvl7pPr lvl="6" rtl="0">
              <a:spcBef>
                <a:spcPts val="0"/>
              </a:spcBef>
              <a:spcAft>
                <a:spcPts val="0"/>
              </a:spcAft>
              <a:buClr>
                <a:schemeClr val="lt1"/>
              </a:buClr>
              <a:buSzPts val="1400"/>
              <a:buFont typeface="Roboto Condensed"/>
              <a:buNone/>
              <a:defRPr b="1">
                <a:solidFill>
                  <a:schemeClr val="lt1"/>
                </a:solidFill>
                <a:latin typeface="Roboto Condensed"/>
                <a:ea typeface="Roboto Condensed"/>
                <a:cs typeface="Roboto Condensed"/>
                <a:sym typeface="Roboto Condensed"/>
              </a:defRPr>
            </a:lvl7pPr>
            <a:lvl8pPr lvl="7" rtl="0">
              <a:spcBef>
                <a:spcPts val="0"/>
              </a:spcBef>
              <a:spcAft>
                <a:spcPts val="0"/>
              </a:spcAft>
              <a:buClr>
                <a:schemeClr val="lt1"/>
              </a:buClr>
              <a:buSzPts val="1400"/>
              <a:buFont typeface="Roboto Condensed"/>
              <a:buNone/>
              <a:defRPr b="1">
                <a:solidFill>
                  <a:schemeClr val="lt1"/>
                </a:solidFill>
                <a:latin typeface="Roboto Condensed"/>
                <a:ea typeface="Roboto Condensed"/>
                <a:cs typeface="Roboto Condensed"/>
                <a:sym typeface="Roboto Condensed"/>
              </a:defRPr>
            </a:lvl8pPr>
            <a:lvl9pPr lvl="8" rtl="0">
              <a:spcBef>
                <a:spcPts val="0"/>
              </a:spcBef>
              <a:spcAft>
                <a:spcPts val="0"/>
              </a:spcAft>
              <a:buClr>
                <a:schemeClr val="lt1"/>
              </a:buClr>
              <a:buSzPts val="1400"/>
              <a:buFont typeface="Roboto Condensed"/>
              <a:buNone/>
              <a:defRPr b="1">
                <a:solidFill>
                  <a:schemeClr val="lt1"/>
                </a:solidFill>
                <a:latin typeface="Roboto Condensed"/>
                <a:ea typeface="Roboto Condensed"/>
                <a:cs typeface="Roboto Condensed"/>
                <a:sym typeface="Roboto Condensed"/>
              </a:defRPr>
            </a:lvl9pPr>
          </a:lstStyle>
          <a:p>
            <a:endParaRPr/>
          </a:p>
        </p:txBody>
      </p:sp>
      <p:sp>
        <p:nvSpPr>
          <p:cNvPr id="489" name="Google Shape;489;p70"/>
          <p:cNvSpPr txBox="1">
            <a:spLocks noGrp="1"/>
          </p:cNvSpPr>
          <p:nvPr>
            <p:ph type="body" idx="1"/>
          </p:nvPr>
        </p:nvSpPr>
        <p:spPr>
          <a:xfrm>
            <a:off x="512900" y="1512450"/>
            <a:ext cx="11160000" cy="38331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rgbClr val="0E416B"/>
              </a:buClr>
              <a:buSzPts val="1800"/>
              <a:buFont typeface="Roboto"/>
              <a:buChar char="•"/>
              <a:defRPr>
                <a:solidFill>
                  <a:srgbClr val="0E416B"/>
                </a:solidFill>
                <a:latin typeface="Roboto"/>
                <a:ea typeface="Roboto"/>
                <a:cs typeface="Roboto"/>
                <a:sym typeface="Roboto"/>
              </a:defRPr>
            </a:lvl1pPr>
            <a:lvl2pPr marL="914400" lvl="1" indent="-342900" algn="l" rtl="0">
              <a:lnSpc>
                <a:spcPct val="90000"/>
              </a:lnSpc>
              <a:spcBef>
                <a:spcPts val="500"/>
              </a:spcBef>
              <a:spcAft>
                <a:spcPts val="0"/>
              </a:spcAft>
              <a:buClr>
                <a:srgbClr val="0E416B"/>
              </a:buClr>
              <a:buSzPts val="1800"/>
              <a:buFont typeface="Roboto"/>
              <a:buChar char="•"/>
              <a:defRPr>
                <a:solidFill>
                  <a:srgbClr val="0E416B"/>
                </a:solidFill>
                <a:latin typeface="Roboto"/>
                <a:ea typeface="Roboto"/>
                <a:cs typeface="Roboto"/>
                <a:sym typeface="Roboto"/>
              </a:defRPr>
            </a:lvl2pPr>
            <a:lvl3pPr marL="1371600" lvl="2" indent="-342900" algn="l" rtl="0">
              <a:lnSpc>
                <a:spcPct val="90000"/>
              </a:lnSpc>
              <a:spcBef>
                <a:spcPts val="500"/>
              </a:spcBef>
              <a:spcAft>
                <a:spcPts val="0"/>
              </a:spcAft>
              <a:buClr>
                <a:srgbClr val="0E416B"/>
              </a:buClr>
              <a:buSzPts val="1800"/>
              <a:buFont typeface="Roboto"/>
              <a:buChar char="•"/>
              <a:defRPr>
                <a:solidFill>
                  <a:srgbClr val="0E416B"/>
                </a:solidFill>
                <a:latin typeface="Roboto"/>
                <a:ea typeface="Roboto"/>
                <a:cs typeface="Roboto"/>
                <a:sym typeface="Roboto"/>
              </a:defRPr>
            </a:lvl3pPr>
            <a:lvl4pPr marL="1828800" lvl="3" indent="-342900" algn="l" rtl="0">
              <a:lnSpc>
                <a:spcPct val="90000"/>
              </a:lnSpc>
              <a:spcBef>
                <a:spcPts val="500"/>
              </a:spcBef>
              <a:spcAft>
                <a:spcPts val="0"/>
              </a:spcAft>
              <a:buClr>
                <a:srgbClr val="0E416B"/>
              </a:buClr>
              <a:buSzPts val="1800"/>
              <a:buFont typeface="Roboto"/>
              <a:buChar char="•"/>
              <a:defRPr>
                <a:solidFill>
                  <a:srgbClr val="0E416B"/>
                </a:solidFill>
                <a:latin typeface="Roboto"/>
                <a:ea typeface="Roboto"/>
                <a:cs typeface="Roboto"/>
                <a:sym typeface="Roboto"/>
              </a:defRPr>
            </a:lvl4pPr>
            <a:lvl5pPr marL="2286000" lvl="4" indent="-342900" algn="l" rtl="0">
              <a:lnSpc>
                <a:spcPct val="90000"/>
              </a:lnSpc>
              <a:spcBef>
                <a:spcPts val="500"/>
              </a:spcBef>
              <a:spcAft>
                <a:spcPts val="0"/>
              </a:spcAft>
              <a:buClr>
                <a:srgbClr val="0E416B"/>
              </a:buClr>
              <a:buSzPts val="1800"/>
              <a:buFont typeface="Roboto"/>
              <a:buChar char="•"/>
              <a:defRPr>
                <a:solidFill>
                  <a:srgbClr val="0E416B"/>
                </a:solidFill>
                <a:latin typeface="Roboto"/>
                <a:ea typeface="Roboto"/>
                <a:cs typeface="Roboto"/>
                <a:sym typeface="Roboto"/>
              </a:defRPr>
            </a:lvl5pPr>
            <a:lvl6pPr marL="2743200" lvl="5" indent="-342900" algn="l" rtl="0">
              <a:lnSpc>
                <a:spcPct val="90000"/>
              </a:lnSpc>
              <a:spcBef>
                <a:spcPts val="500"/>
              </a:spcBef>
              <a:spcAft>
                <a:spcPts val="0"/>
              </a:spcAft>
              <a:buClr>
                <a:srgbClr val="0E416B"/>
              </a:buClr>
              <a:buSzPts val="1800"/>
              <a:buFont typeface="Roboto"/>
              <a:buChar char="•"/>
              <a:defRPr>
                <a:solidFill>
                  <a:srgbClr val="0E416B"/>
                </a:solidFill>
                <a:latin typeface="Roboto"/>
                <a:ea typeface="Roboto"/>
                <a:cs typeface="Roboto"/>
                <a:sym typeface="Roboto"/>
              </a:defRPr>
            </a:lvl6pPr>
            <a:lvl7pPr marL="3200400" lvl="6" indent="-342900" algn="l" rtl="0">
              <a:lnSpc>
                <a:spcPct val="90000"/>
              </a:lnSpc>
              <a:spcBef>
                <a:spcPts val="500"/>
              </a:spcBef>
              <a:spcAft>
                <a:spcPts val="0"/>
              </a:spcAft>
              <a:buClr>
                <a:srgbClr val="0E416B"/>
              </a:buClr>
              <a:buSzPts val="1800"/>
              <a:buFont typeface="Roboto"/>
              <a:buChar char="•"/>
              <a:defRPr>
                <a:solidFill>
                  <a:srgbClr val="0E416B"/>
                </a:solidFill>
                <a:latin typeface="Roboto"/>
                <a:ea typeface="Roboto"/>
                <a:cs typeface="Roboto"/>
                <a:sym typeface="Roboto"/>
              </a:defRPr>
            </a:lvl7pPr>
            <a:lvl8pPr marL="3657600" lvl="7" indent="-342900" algn="l" rtl="0">
              <a:lnSpc>
                <a:spcPct val="90000"/>
              </a:lnSpc>
              <a:spcBef>
                <a:spcPts val="500"/>
              </a:spcBef>
              <a:spcAft>
                <a:spcPts val="0"/>
              </a:spcAft>
              <a:buClr>
                <a:srgbClr val="0E416B"/>
              </a:buClr>
              <a:buSzPts val="1800"/>
              <a:buFont typeface="Roboto"/>
              <a:buChar char="•"/>
              <a:defRPr>
                <a:solidFill>
                  <a:srgbClr val="0E416B"/>
                </a:solidFill>
                <a:latin typeface="Roboto"/>
                <a:ea typeface="Roboto"/>
                <a:cs typeface="Roboto"/>
                <a:sym typeface="Roboto"/>
              </a:defRPr>
            </a:lvl8pPr>
            <a:lvl9pPr marL="4114800" lvl="8" indent="-342900" algn="l" rtl="0">
              <a:lnSpc>
                <a:spcPct val="90000"/>
              </a:lnSpc>
              <a:spcBef>
                <a:spcPts val="500"/>
              </a:spcBef>
              <a:spcAft>
                <a:spcPts val="0"/>
              </a:spcAft>
              <a:buClr>
                <a:srgbClr val="0E416B"/>
              </a:buClr>
              <a:buSzPts val="1800"/>
              <a:buFont typeface="Roboto"/>
              <a:buChar char="•"/>
              <a:defRPr>
                <a:solidFill>
                  <a:srgbClr val="0E416B"/>
                </a:solidFill>
                <a:latin typeface="Roboto"/>
                <a:ea typeface="Roboto"/>
                <a:cs typeface="Roboto"/>
                <a:sym typeface="Roboto"/>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ransition Slide 3 1">
  <p:cSld name="CUSTOM_3_2_1_2">
    <p:spTree>
      <p:nvGrpSpPr>
        <p:cNvPr id="1" name="Shape 47"/>
        <p:cNvGrpSpPr/>
        <p:nvPr/>
      </p:nvGrpSpPr>
      <p:grpSpPr>
        <a:xfrm>
          <a:off x="0" y="0"/>
          <a:ext cx="0" cy="0"/>
          <a:chOff x="0" y="0"/>
          <a:chExt cx="0" cy="0"/>
        </a:xfrm>
      </p:grpSpPr>
      <p:pic>
        <p:nvPicPr>
          <p:cNvPr id="48" name="Google Shape;48;p8"/>
          <p:cNvPicPr preferRelativeResize="0"/>
          <p:nvPr/>
        </p:nvPicPr>
        <p:blipFill rotWithShape="1">
          <a:blip r:embed="rId2">
            <a:alphaModFix/>
          </a:blip>
          <a:srcRect l="5092" r="5101"/>
          <a:stretch/>
        </p:blipFill>
        <p:spPr>
          <a:xfrm>
            <a:off x="5794825" y="-332975"/>
            <a:ext cx="6499651" cy="4823726"/>
          </a:xfrm>
          <a:prstGeom prst="rect">
            <a:avLst/>
          </a:prstGeom>
          <a:noFill/>
          <a:ln>
            <a:noFill/>
          </a:ln>
        </p:spPr>
      </p:pic>
      <p:sp>
        <p:nvSpPr>
          <p:cNvPr id="49" name="Google Shape;49;p8"/>
          <p:cNvSpPr/>
          <p:nvPr/>
        </p:nvSpPr>
        <p:spPr>
          <a:xfrm rot="-5400000">
            <a:off x="7790700" y="2456675"/>
            <a:ext cx="4401300" cy="44013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8"/>
          <p:cNvSpPr/>
          <p:nvPr/>
        </p:nvSpPr>
        <p:spPr>
          <a:xfrm rot="-2700000">
            <a:off x="-1341531" y="-1258050"/>
            <a:ext cx="9231562" cy="10474231"/>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8"/>
          <p:cNvSpPr txBox="1">
            <a:spLocks noGrp="1"/>
          </p:cNvSpPr>
          <p:nvPr>
            <p:ph type="title"/>
          </p:nvPr>
        </p:nvSpPr>
        <p:spPr>
          <a:xfrm>
            <a:off x="1023300" y="2398200"/>
            <a:ext cx="6363000" cy="1413000"/>
          </a:xfrm>
          <a:prstGeom prst="rect">
            <a:avLst/>
          </a:prstGeom>
        </p:spPr>
        <p:txBody>
          <a:bodyPr spcFirstLastPara="1" wrap="square" lIns="91425" tIns="45700" rIns="91425" bIns="45700" anchor="b" anchorCtr="0">
            <a:noAutofit/>
          </a:bodyPr>
          <a:lstStyle>
            <a:lvl1pPr lvl="0" rtl="0">
              <a:spcBef>
                <a:spcPts val="0"/>
              </a:spcBef>
              <a:spcAft>
                <a:spcPts val="0"/>
              </a:spcAft>
              <a:buClr>
                <a:schemeClr val="lt1"/>
              </a:buClr>
              <a:buSzPts val="5000"/>
              <a:buFont typeface="Roboto Black"/>
              <a:buNone/>
              <a:defRPr sz="5000" b="0">
                <a:solidFill>
                  <a:schemeClr val="lt1"/>
                </a:solidFill>
                <a:latin typeface="Roboto Black"/>
                <a:ea typeface="Roboto Black"/>
                <a:cs typeface="Roboto Black"/>
                <a:sym typeface="Roboto Black"/>
              </a:defRPr>
            </a:lvl1pPr>
            <a:lvl2pPr lvl="1" rtl="0">
              <a:spcBef>
                <a:spcPts val="0"/>
              </a:spcBef>
              <a:spcAft>
                <a:spcPts val="0"/>
              </a:spcAft>
              <a:buSzPts val="1400"/>
              <a:buNone/>
              <a:defRPr>
                <a:latin typeface="Roboto"/>
                <a:ea typeface="Roboto"/>
                <a:cs typeface="Roboto"/>
                <a:sym typeface="Roboto"/>
              </a:defRPr>
            </a:lvl2pPr>
            <a:lvl3pPr lvl="2" rtl="0">
              <a:spcBef>
                <a:spcPts val="0"/>
              </a:spcBef>
              <a:spcAft>
                <a:spcPts val="0"/>
              </a:spcAft>
              <a:buSzPts val="1400"/>
              <a:buNone/>
              <a:defRPr>
                <a:latin typeface="Roboto"/>
                <a:ea typeface="Roboto"/>
                <a:cs typeface="Roboto"/>
                <a:sym typeface="Roboto"/>
              </a:defRPr>
            </a:lvl3pPr>
            <a:lvl4pPr lvl="3" rtl="0">
              <a:spcBef>
                <a:spcPts val="0"/>
              </a:spcBef>
              <a:spcAft>
                <a:spcPts val="0"/>
              </a:spcAft>
              <a:buSzPts val="1400"/>
              <a:buNone/>
              <a:defRPr>
                <a:latin typeface="Roboto"/>
                <a:ea typeface="Roboto"/>
                <a:cs typeface="Roboto"/>
                <a:sym typeface="Roboto"/>
              </a:defRPr>
            </a:lvl4pPr>
            <a:lvl5pPr lvl="4" rtl="0">
              <a:spcBef>
                <a:spcPts val="0"/>
              </a:spcBef>
              <a:spcAft>
                <a:spcPts val="0"/>
              </a:spcAft>
              <a:buSzPts val="1400"/>
              <a:buNone/>
              <a:defRPr>
                <a:latin typeface="Roboto"/>
                <a:ea typeface="Roboto"/>
                <a:cs typeface="Roboto"/>
                <a:sym typeface="Roboto"/>
              </a:defRPr>
            </a:lvl5pPr>
            <a:lvl6pPr lvl="5" rtl="0">
              <a:spcBef>
                <a:spcPts val="0"/>
              </a:spcBef>
              <a:spcAft>
                <a:spcPts val="0"/>
              </a:spcAft>
              <a:buSzPts val="1400"/>
              <a:buNone/>
              <a:defRPr>
                <a:latin typeface="Roboto"/>
                <a:ea typeface="Roboto"/>
                <a:cs typeface="Roboto"/>
                <a:sym typeface="Roboto"/>
              </a:defRPr>
            </a:lvl6pPr>
            <a:lvl7pPr lvl="6" rtl="0">
              <a:spcBef>
                <a:spcPts val="0"/>
              </a:spcBef>
              <a:spcAft>
                <a:spcPts val="0"/>
              </a:spcAft>
              <a:buSzPts val="1400"/>
              <a:buNone/>
              <a:defRPr>
                <a:latin typeface="Roboto"/>
                <a:ea typeface="Roboto"/>
                <a:cs typeface="Roboto"/>
                <a:sym typeface="Roboto"/>
              </a:defRPr>
            </a:lvl7pPr>
            <a:lvl8pPr lvl="7" rtl="0">
              <a:spcBef>
                <a:spcPts val="0"/>
              </a:spcBef>
              <a:spcAft>
                <a:spcPts val="0"/>
              </a:spcAft>
              <a:buSzPts val="1400"/>
              <a:buNone/>
              <a:defRPr>
                <a:latin typeface="Roboto"/>
                <a:ea typeface="Roboto"/>
                <a:cs typeface="Roboto"/>
                <a:sym typeface="Roboto"/>
              </a:defRPr>
            </a:lvl8pPr>
            <a:lvl9pPr lvl="8" rtl="0">
              <a:spcBef>
                <a:spcPts val="0"/>
              </a:spcBef>
              <a:spcAft>
                <a:spcPts val="0"/>
              </a:spcAft>
              <a:buSzPts val="1400"/>
              <a:buNone/>
              <a:defRPr>
                <a:latin typeface="Roboto"/>
                <a:ea typeface="Roboto"/>
                <a:cs typeface="Roboto"/>
                <a:sym typeface="Roboto"/>
              </a:defRPr>
            </a:lvl9pPr>
          </a:lstStyle>
          <a:p>
            <a:endParaRPr/>
          </a:p>
        </p:txBody>
      </p:sp>
      <p:sp>
        <p:nvSpPr>
          <p:cNvPr id="52" name="Google Shape;52;p8"/>
          <p:cNvSpPr txBox="1">
            <a:spLocks noGrp="1"/>
          </p:cNvSpPr>
          <p:nvPr>
            <p:ph type="subTitle" idx="1"/>
          </p:nvPr>
        </p:nvSpPr>
        <p:spPr>
          <a:xfrm>
            <a:off x="1047100" y="3697875"/>
            <a:ext cx="6363000" cy="1028100"/>
          </a:xfrm>
          <a:prstGeom prst="rect">
            <a:avLst/>
          </a:prstGeom>
        </p:spPr>
        <p:txBody>
          <a:bodyPr spcFirstLastPara="1" wrap="square" lIns="91425" tIns="45700" rIns="91425" bIns="45700" anchor="t" anchorCtr="0">
            <a:noAutofit/>
          </a:bodyPr>
          <a:lstStyle>
            <a:lvl1pPr lvl="0" rtl="0">
              <a:spcBef>
                <a:spcPts val="1000"/>
              </a:spcBef>
              <a:spcAft>
                <a:spcPts val="0"/>
              </a:spcAft>
              <a:buClr>
                <a:schemeClr val="accent3"/>
              </a:buClr>
              <a:buSzPts val="3500"/>
              <a:buFont typeface="Roboto Condensed"/>
              <a:buNone/>
              <a:defRPr sz="3500" b="1">
                <a:solidFill>
                  <a:schemeClr val="accent3"/>
                </a:solidFill>
                <a:latin typeface="Roboto Condensed"/>
                <a:ea typeface="Roboto Condensed"/>
                <a:cs typeface="Roboto Condensed"/>
                <a:sym typeface="Roboto Condensed"/>
              </a:defRPr>
            </a:lvl1pPr>
            <a:lvl2pPr lvl="1" rtl="0">
              <a:spcBef>
                <a:spcPts val="500"/>
              </a:spcBef>
              <a:spcAft>
                <a:spcPts val="0"/>
              </a:spcAft>
              <a:buSzPts val="2400"/>
              <a:buNone/>
              <a:defRPr/>
            </a:lvl2pPr>
            <a:lvl3pPr lvl="2" rtl="0">
              <a:spcBef>
                <a:spcPts val="500"/>
              </a:spcBef>
              <a:spcAft>
                <a:spcPts val="0"/>
              </a:spcAft>
              <a:buSzPts val="2000"/>
              <a:buNone/>
              <a:defRPr/>
            </a:lvl3pPr>
            <a:lvl4pPr lvl="3" rtl="0">
              <a:spcBef>
                <a:spcPts val="500"/>
              </a:spcBef>
              <a:spcAft>
                <a:spcPts val="0"/>
              </a:spcAft>
              <a:buSzPts val="1800"/>
              <a:buNone/>
              <a:defRPr/>
            </a:lvl4pPr>
            <a:lvl5pPr lvl="4" rtl="0">
              <a:spcBef>
                <a:spcPts val="500"/>
              </a:spcBef>
              <a:spcAft>
                <a:spcPts val="0"/>
              </a:spcAft>
              <a:buSzPts val="1800"/>
              <a:buNone/>
              <a:defRPr/>
            </a:lvl5pPr>
            <a:lvl6pPr lvl="5" rtl="0">
              <a:spcBef>
                <a:spcPts val="500"/>
              </a:spcBef>
              <a:spcAft>
                <a:spcPts val="0"/>
              </a:spcAft>
              <a:buSzPts val="1800"/>
              <a:buNone/>
              <a:defRPr/>
            </a:lvl6pPr>
            <a:lvl7pPr lvl="6" rtl="0">
              <a:spcBef>
                <a:spcPts val="500"/>
              </a:spcBef>
              <a:spcAft>
                <a:spcPts val="0"/>
              </a:spcAft>
              <a:buSzPts val="1800"/>
              <a:buNone/>
              <a:defRPr/>
            </a:lvl7pPr>
            <a:lvl8pPr lvl="7" rtl="0">
              <a:spcBef>
                <a:spcPts val="500"/>
              </a:spcBef>
              <a:spcAft>
                <a:spcPts val="0"/>
              </a:spcAft>
              <a:buSzPts val="1800"/>
              <a:buNone/>
              <a:defRPr/>
            </a:lvl8pPr>
            <a:lvl9pPr lvl="8" rtl="0">
              <a:spcBef>
                <a:spcPts val="500"/>
              </a:spcBef>
              <a:spcAft>
                <a:spcPts val="0"/>
              </a:spcAft>
              <a:buSzPts val="1800"/>
              <a:buNone/>
              <a:defRPr/>
            </a:lvl9pPr>
          </a:lstStyle>
          <a:p>
            <a:endParaRPr/>
          </a:p>
        </p:txBody>
      </p:sp>
      <p:pic>
        <p:nvPicPr>
          <p:cNvPr id="53" name="Google Shape;53;p8"/>
          <p:cNvPicPr preferRelativeResize="0"/>
          <p:nvPr/>
        </p:nvPicPr>
        <p:blipFill rotWithShape="1">
          <a:blip r:embed="rId3">
            <a:alphaModFix/>
          </a:blip>
          <a:srcRect/>
          <a:stretch/>
        </p:blipFill>
        <p:spPr>
          <a:xfrm>
            <a:off x="1047108" y="1503503"/>
            <a:ext cx="818508" cy="818510"/>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lank Slide 2">
  <p:cSld name="BLANK_2">
    <p:bg>
      <p:bgPr>
        <a:solidFill>
          <a:srgbClr val="0E416B"/>
        </a:solidFill>
        <a:effectLst/>
      </p:bgPr>
    </p:bg>
    <p:spTree>
      <p:nvGrpSpPr>
        <p:cNvPr id="1" name="Shape 490"/>
        <p:cNvGrpSpPr/>
        <p:nvPr/>
      </p:nvGrpSpPr>
      <p:grpSpPr>
        <a:xfrm>
          <a:off x="0" y="0"/>
          <a:ext cx="0" cy="0"/>
          <a:chOff x="0" y="0"/>
          <a:chExt cx="0" cy="0"/>
        </a:xfrm>
      </p:grpSpPr>
      <p:pic>
        <p:nvPicPr>
          <p:cNvPr id="491" name="Google Shape;491;p71"/>
          <p:cNvPicPr preferRelativeResize="0"/>
          <p:nvPr/>
        </p:nvPicPr>
        <p:blipFill>
          <a:blip r:embed="rId2">
            <a:alphaModFix/>
          </a:blip>
          <a:stretch>
            <a:fillRect/>
          </a:stretch>
        </p:blipFill>
        <p:spPr>
          <a:xfrm>
            <a:off x="0" y="0"/>
            <a:ext cx="12192000" cy="6858000"/>
          </a:xfrm>
          <a:prstGeom prst="rect">
            <a:avLst/>
          </a:prstGeom>
          <a:noFill/>
          <a:ln>
            <a:noFill/>
          </a:ln>
        </p:spPr>
      </p:pic>
      <p:sp>
        <p:nvSpPr>
          <p:cNvPr id="492" name="Google Shape;492;p71"/>
          <p:cNvSpPr txBox="1">
            <a:spLocks noGrp="1"/>
          </p:cNvSpPr>
          <p:nvPr>
            <p:ph type="title"/>
          </p:nvPr>
        </p:nvSpPr>
        <p:spPr>
          <a:xfrm>
            <a:off x="512900" y="1587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1400"/>
              <a:buFont typeface="Roboto Condensed"/>
              <a:buNone/>
              <a:defRPr sz="4000" b="1">
                <a:solidFill>
                  <a:schemeClr val="lt1"/>
                </a:solidFill>
                <a:latin typeface="Roboto Condensed"/>
                <a:ea typeface="Roboto Condensed"/>
                <a:cs typeface="Roboto Condensed"/>
                <a:sym typeface="Roboto Condensed"/>
              </a:defRPr>
            </a:lvl1pPr>
            <a:lvl2pPr lvl="1" rtl="0">
              <a:spcBef>
                <a:spcPts val="0"/>
              </a:spcBef>
              <a:spcAft>
                <a:spcPts val="0"/>
              </a:spcAft>
              <a:buClr>
                <a:schemeClr val="lt1"/>
              </a:buClr>
              <a:buSzPts val="1400"/>
              <a:buFont typeface="Roboto Condensed"/>
              <a:buNone/>
              <a:defRPr b="1">
                <a:solidFill>
                  <a:schemeClr val="lt1"/>
                </a:solidFill>
                <a:latin typeface="Roboto Condensed"/>
                <a:ea typeface="Roboto Condensed"/>
                <a:cs typeface="Roboto Condensed"/>
                <a:sym typeface="Roboto Condensed"/>
              </a:defRPr>
            </a:lvl2pPr>
            <a:lvl3pPr lvl="2" rtl="0">
              <a:spcBef>
                <a:spcPts val="0"/>
              </a:spcBef>
              <a:spcAft>
                <a:spcPts val="0"/>
              </a:spcAft>
              <a:buClr>
                <a:schemeClr val="lt1"/>
              </a:buClr>
              <a:buSzPts val="1400"/>
              <a:buFont typeface="Roboto Condensed"/>
              <a:buNone/>
              <a:defRPr b="1">
                <a:solidFill>
                  <a:schemeClr val="lt1"/>
                </a:solidFill>
                <a:latin typeface="Roboto Condensed"/>
                <a:ea typeface="Roboto Condensed"/>
                <a:cs typeface="Roboto Condensed"/>
                <a:sym typeface="Roboto Condensed"/>
              </a:defRPr>
            </a:lvl3pPr>
            <a:lvl4pPr lvl="3" rtl="0">
              <a:spcBef>
                <a:spcPts val="0"/>
              </a:spcBef>
              <a:spcAft>
                <a:spcPts val="0"/>
              </a:spcAft>
              <a:buClr>
                <a:schemeClr val="lt1"/>
              </a:buClr>
              <a:buSzPts val="1400"/>
              <a:buFont typeface="Roboto Condensed"/>
              <a:buNone/>
              <a:defRPr b="1">
                <a:solidFill>
                  <a:schemeClr val="lt1"/>
                </a:solidFill>
                <a:latin typeface="Roboto Condensed"/>
                <a:ea typeface="Roboto Condensed"/>
                <a:cs typeface="Roboto Condensed"/>
                <a:sym typeface="Roboto Condensed"/>
              </a:defRPr>
            </a:lvl4pPr>
            <a:lvl5pPr lvl="4" rtl="0">
              <a:spcBef>
                <a:spcPts val="0"/>
              </a:spcBef>
              <a:spcAft>
                <a:spcPts val="0"/>
              </a:spcAft>
              <a:buClr>
                <a:schemeClr val="lt1"/>
              </a:buClr>
              <a:buSzPts val="1400"/>
              <a:buFont typeface="Roboto Condensed"/>
              <a:buNone/>
              <a:defRPr b="1">
                <a:solidFill>
                  <a:schemeClr val="lt1"/>
                </a:solidFill>
                <a:latin typeface="Roboto Condensed"/>
                <a:ea typeface="Roboto Condensed"/>
                <a:cs typeface="Roboto Condensed"/>
                <a:sym typeface="Roboto Condensed"/>
              </a:defRPr>
            </a:lvl5pPr>
            <a:lvl6pPr lvl="5" rtl="0">
              <a:spcBef>
                <a:spcPts val="0"/>
              </a:spcBef>
              <a:spcAft>
                <a:spcPts val="0"/>
              </a:spcAft>
              <a:buClr>
                <a:schemeClr val="lt1"/>
              </a:buClr>
              <a:buSzPts val="1400"/>
              <a:buFont typeface="Roboto Condensed"/>
              <a:buNone/>
              <a:defRPr b="1">
                <a:solidFill>
                  <a:schemeClr val="lt1"/>
                </a:solidFill>
                <a:latin typeface="Roboto Condensed"/>
                <a:ea typeface="Roboto Condensed"/>
                <a:cs typeface="Roboto Condensed"/>
                <a:sym typeface="Roboto Condensed"/>
              </a:defRPr>
            </a:lvl6pPr>
            <a:lvl7pPr lvl="6" rtl="0">
              <a:spcBef>
                <a:spcPts val="0"/>
              </a:spcBef>
              <a:spcAft>
                <a:spcPts val="0"/>
              </a:spcAft>
              <a:buClr>
                <a:schemeClr val="lt1"/>
              </a:buClr>
              <a:buSzPts val="1400"/>
              <a:buFont typeface="Roboto Condensed"/>
              <a:buNone/>
              <a:defRPr b="1">
                <a:solidFill>
                  <a:schemeClr val="lt1"/>
                </a:solidFill>
                <a:latin typeface="Roboto Condensed"/>
                <a:ea typeface="Roboto Condensed"/>
                <a:cs typeface="Roboto Condensed"/>
                <a:sym typeface="Roboto Condensed"/>
              </a:defRPr>
            </a:lvl7pPr>
            <a:lvl8pPr lvl="7" rtl="0">
              <a:spcBef>
                <a:spcPts val="0"/>
              </a:spcBef>
              <a:spcAft>
                <a:spcPts val="0"/>
              </a:spcAft>
              <a:buClr>
                <a:schemeClr val="lt1"/>
              </a:buClr>
              <a:buSzPts val="1400"/>
              <a:buFont typeface="Roboto Condensed"/>
              <a:buNone/>
              <a:defRPr b="1">
                <a:solidFill>
                  <a:schemeClr val="lt1"/>
                </a:solidFill>
                <a:latin typeface="Roboto Condensed"/>
                <a:ea typeface="Roboto Condensed"/>
                <a:cs typeface="Roboto Condensed"/>
                <a:sym typeface="Roboto Condensed"/>
              </a:defRPr>
            </a:lvl8pPr>
            <a:lvl9pPr lvl="8" rtl="0">
              <a:spcBef>
                <a:spcPts val="0"/>
              </a:spcBef>
              <a:spcAft>
                <a:spcPts val="0"/>
              </a:spcAft>
              <a:buClr>
                <a:schemeClr val="lt1"/>
              </a:buClr>
              <a:buSzPts val="1400"/>
              <a:buFont typeface="Roboto Condensed"/>
              <a:buNone/>
              <a:defRPr b="1">
                <a:solidFill>
                  <a:schemeClr val="lt1"/>
                </a:solidFill>
                <a:latin typeface="Roboto Condensed"/>
                <a:ea typeface="Roboto Condensed"/>
                <a:cs typeface="Roboto Condensed"/>
                <a:sym typeface="Roboto Condensed"/>
              </a:defRPr>
            </a:lvl9pPr>
          </a:lstStyle>
          <a:p>
            <a:endParaRPr/>
          </a:p>
        </p:txBody>
      </p:sp>
      <p:sp>
        <p:nvSpPr>
          <p:cNvPr id="493" name="Google Shape;493;p71"/>
          <p:cNvSpPr txBox="1">
            <a:spLocks noGrp="1"/>
          </p:cNvSpPr>
          <p:nvPr>
            <p:ph type="body" idx="1"/>
          </p:nvPr>
        </p:nvSpPr>
        <p:spPr>
          <a:xfrm>
            <a:off x="512900" y="1512450"/>
            <a:ext cx="11160000" cy="38331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lt1"/>
              </a:buClr>
              <a:buSzPts val="1800"/>
              <a:buFont typeface="Roboto"/>
              <a:buChar char="•"/>
              <a:defRPr>
                <a:solidFill>
                  <a:schemeClr val="lt1"/>
                </a:solidFill>
                <a:latin typeface="Roboto"/>
                <a:ea typeface="Roboto"/>
                <a:cs typeface="Roboto"/>
                <a:sym typeface="Roboto"/>
              </a:defRPr>
            </a:lvl1pPr>
            <a:lvl2pPr marL="914400" lvl="1" indent="-342900" algn="l" rtl="0">
              <a:lnSpc>
                <a:spcPct val="90000"/>
              </a:lnSpc>
              <a:spcBef>
                <a:spcPts val="500"/>
              </a:spcBef>
              <a:spcAft>
                <a:spcPts val="0"/>
              </a:spcAft>
              <a:buClr>
                <a:schemeClr val="lt1"/>
              </a:buClr>
              <a:buSzPts val="1800"/>
              <a:buFont typeface="Roboto"/>
              <a:buChar char="•"/>
              <a:defRPr>
                <a:solidFill>
                  <a:schemeClr val="lt1"/>
                </a:solidFill>
                <a:latin typeface="Roboto"/>
                <a:ea typeface="Roboto"/>
                <a:cs typeface="Roboto"/>
                <a:sym typeface="Roboto"/>
              </a:defRPr>
            </a:lvl2pPr>
            <a:lvl3pPr marL="1371600" lvl="2" indent="-342900" algn="l" rtl="0">
              <a:lnSpc>
                <a:spcPct val="90000"/>
              </a:lnSpc>
              <a:spcBef>
                <a:spcPts val="500"/>
              </a:spcBef>
              <a:spcAft>
                <a:spcPts val="0"/>
              </a:spcAft>
              <a:buClr>
                <a:schemeClr val="lt1"/>
              </a:buClr>
              <a:buSzPts val="1800"/>
              <a:buFont typeface="Roboto"/>
              <a:buChar char="•"/>
              <a:defRPr>
                <a:solidFill>
                  <a:schemeClr val="lt1"/>
                </a:solidFill>
                <a:latin typeface="Roboto"/>
                <a:ea typeface="Roboto"/>
                <a:cs typeface="Roboto"/>
                <a:sym typeface="Roboto"/>
              </a:defRPr>
            </a:lvl3pPr>
            <a:lvl4pPr marL="1828800" lvl="3" indent="-342900" algn="l" rtl="0">
              <a:lnSpc>
                <a:spcPct val="90000"/>
              </a:lnSpc>
              <a:spcBef>
                <a:spcPts val="500"/>
              </a:spcBef>
              <a:spcAft>
                <a:spcPts val="0"/>
              </a:spcAft>
              <a:buClr>
                <a:schemeClr val="lt1"/>
              </a:buClr>
              <a:buSzPts val="1800"/>
              <a:buFont typeface="Roboto"/>
              <a:buChar char="•"/>
              <a:defRPr>
                <a:solidFill>
                  <a:schemeClr val="lt1"/>
                </a:solidFill>
                <a:latin typeface="Roboto"/>
                <a:ea typeface="Roboto"/>
                <a:cs typeface="Roboto"/>
                <a:sym typeface="Roboto"/>
              </a:defRPr>
            </a:lvl4pPr>
            <a:lvl5pPr marL="2286000" lvl="4" indent="-342900" algn="l" rtl="0">
              <a:lnSpc>
                <a:spcPct val="90000"/>
              </a:lnSpc>
              <a:spcBef>
                <a:spcPts val="500"/>
              </a:spcBef>
              <a:spcAft>
                <a:spcPts val="0"/>
              </a:spcAft>
              <a:buClr>
                <a:schemeClr val="lt1"/>
              </a:buClr>
              <a:buSzPts val="1800"/>
              <a:buFont typeface="Roboto"/>
              <a:buChar char="•"/>
              <a:defRPr>
                <a:solidFill>
                  <a:schemeClr val="lt1"/>
                </a:solidFill>
                <a:latin typeface="Roboto"/>
                <a:ea typeface="Roboto"/>
                <a:cs typeface="Roboto"/>
                <a:sym typeface="Roboto"/>
              </a:defRPr>
            </a:lvl5pPr>
            <a:lvl6pPr marL="2743200" lvl="5" indent="-342900" algn="l" rtl="0">
              <a:lnSpc>
                <a:spcPct val="90000"/>
              </a:lnSpc>
              <a:spcBef>
                <a:spcPts val="500"/>
              </a:spcBef>
              <a:spcAft>
                <a:spcPts val="0"/>
              </a:spcAft>
              <a:buClr>
                <a:schemeClr val="lt1"/>
              </a:buClr>
              <a:buSzPts val="1800"/>
              <a:buFont typeface="Roboto"/>
              <a:buChar char="•"/>
              <a:defRPr>
                <a:solidFill>
                  <a:schemeClr val="lt1"/>
                </a:solidFill>
                <a:latin typeface="Roboto"/>
                <a:ea typeface="Roboto"/>
                <a:cs typeface="Roboto"/>
                <a:sym typeface="Roboto"/>
              </a:defRPr>
            </a:lvl6pPr>
            <a:lvl7pPr marL="3200400" lvl="6" indent="-342900" algn="l" rtl="0">
              <a:lnSpc>
                <a:spcPct val="90000"/>
              </a:lnSpc>
              <a:spcBef>
                <a:spcPts val="500"/>
              </a:spcBef>
              <a:spcAft>
                <a:spcPts val="0"/>
              </a:spcAft>
              <a:buClr>
                <a:schemeClr val="lt1"/>
              </a:buClr>
              <a:buSzPts val="1800"/>
              <a:buFont typeface="Roboto"/>
              <a:buChar char="•"/>
              <a:defRPr>
                <a:solidFill>
                  <a:schemeClr val="lt1"/>
                </a:solidFill>
                <a:latin typeface="Roboto"/>
                <a:ea typeface="Roboto"/>
                <a:cs typeface="Roboto"/>
                <a:sym typeface="Roboto"/>
              </a:defRPr>
            </a:lvl7pPr>
            <a:lvl8pPr marL="3657600" lvl="7" indent="-342900" algn="l" rtl="0">
              <a:lnSpc>
                <a:spcPct val="90000"/>
              </a:lnSpc>
              <a:spcBef>
                <a:spcPts val="500"/>
              </a:spcBef>
              <a:spcAft>
                <a:spcPts val="0"/>
              </a:spcAft>
              <a:buClr>
                <a:schemeClr val="lt1"/>
              </a:buClr>
              <a:buSzPts val="1800"/>
              <a:buFont typeface="Roboto"/>
              <a:buChar char="•"/>
              <a:defRPr>
                <a:solidFill>
                  <a:schemeClr val="lt1"/>
                </a:solidFill>
                <a:latin typeface="Roboto"/>
                <a:ea typeface="Roboto"/>
                <a:cs typeface="Roboto"/>
                <a:sym typeface="Roboto"/>
              </a:defRPr>
            </a:lvl8pPr>
            <a:lvl9pPr marL="4114800" lvl="8" indent="-342900" algn="l" rtl="0">
              <a:lnSpc>
                <a:spcPct val="90000"/>
              </a:lnSpc>
              <a:spcBef>
                <a:spcPts val="500"/>
              </a:spcBef>
              <a:spcAft>
                <a:spcPts val="0"/>
              </a:spcAft>
              <a:buClr>
                <a:schemeClr val="lt1"/>
              </a:buClr>
              <a:buSzPts val="1800"/>
              <a:buFont typeface="Roboto"/>
              <a:buChar char="•"/>
              <a:defRPr>
                <a:solidFill>
                  <a:schemeClr val="lt1"/>
                </a:solidFill>
                <a:latin typeface="Roboto"/>
                <a:ea typeface="Roboto"/>
                <a:cs typeface="Roboto"/>
                <a:sym typeface="Roboto"/>
              </a:defRPr>
            </a:lvl9pPr>
          </a:lstStyle>
          <a:p>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lank Slide 2 1">
  <p:cSld name="BLANK_2_1">
    <p:bg>
      <p:bgPr>
        <a:solidFill>
          <a:srgbClr val="0E416B"/>
        </a:solidFill>
        <a:effectLst/>
      </p:bgPr>
    </p:bg>
    <p:spTree>
      <p:nvGrpSpPr>
        <p:cNvPr id="1" name="Shape 494"/>
        <p:cNvGrpSpPr/>
        <p:nvPr/>
      </p:nvGrpSpPr>
      <p:grpSpPr>
        <a:xfrm>
          <a:off x="0" y="0"/>
          <a:ext cx="0" cy="0"/>
          <a:chOff x="0" y="0"/>
          <a:chExt cx="0" cy="0"/>
        </a:xfrm>
      </p:grpSpPr>
      <p:pic>
        <p:nvPicPr>
          <p:cNvPr id="495" name="Google Shape;495;p72"/>
          <p:cNvPicPr preferRelativeResize="0"/>
          <p:nvPr/>
        </p:nvPicPr>
        <p:blipFill>
          <a:blip r:embed="rId2">
            <a:alphaModFix/>
          </a:blip>
          <a:stretch>
            <a:fillRect/>
          </a:stretch>
        </p:blipFill>
        <p:spPr>
          <a:xfrm>
            <a:off x="0" y="0"/>
            <a:ext cx="12192000" cy="6858000"/>
          </a:xfrm>
          <a:prstGeom prst="rect">
            <a:avLst/>
          </a:prstGeom>
          <a:noFill/>
          <a:ln>
            <a:noFill/>
          </a:ln>
        </p:spPr>
      </p:pic>
      <p:sp>
        <p:nvSpPr>
          <p:cNvPr id="496" name="Google Shape;496;p72"/>
          <p:cNvSpPr txBox="1">
            <a:spLocks noGrp="1"/>
          </p:cNvSpPr>
          <p:nvPr>
            <p:ph type="title"/>
          </p:nvPr>
        </p:nvSpPr>
        <p:spPr>
          <a:xfrm>
            <a:off x="512900" y="1587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1400"/>
              <a:buFont typeface="Roboto Condensed"/>
              <a:buNone/>
              <a:defRPr sz="4000" b="1">
                <a:solidFill>
                  <a:schemeClr val="lt1"/>
                </a:solidFill>
                <a:latin typeface="Roboto Condensed"/>
                <a:ea typeface="Roboto Condensed"/>
                <a:cs typeface="Roboto Condensed"/>
                <a:sym typeface="Roboto Condensed"/>
              </a:defRPr>
            </a:lvl1pPr>
            <a:lvl2pPr lvl="1" rtl="0">
              <a:spcBef>
                <a:spcPts val="0"/>
              </a:spcBef>
              <a:spcAft>
                <a:spcPts val="0"/>
              </a:spcAft>
              <a:buClr>
                <a:schemeClr val="lt1"/>
              </a:buClr>
              <a:buSzPts val="1400"/>
              <a:buFont typeface="Roboto Condensed"/>
              <a:buNone/>
              <a:defRPr b="1">
                <a:solidFill>
                  <a:schemeClr val="lt1"/>
                </a:solidFill>
                <a:latin typeface="Roboto Condensed"/>
                <a:ea typeface="Roboto Condensed"/>
                <a:cs typeface="Roboto Condensed"/>
                <a:sym typeface="Roboto Condensed"/>
              </a:defRPr>
            </a:lvl2pPr>
            <a:lvl3pPr lvl="2" rtl="0">
              <a:spcBef>
                <a:spcPts val="0"/>
              </a:spcBef>
              <a:spcAft>
                <a:spcPts val="0"/>
              </a:spcAft>
              <a:buClr>
                <a:schemeClr val="lt1"/>
              </a:buClr>
              <a:buSzPts val="1400"/>
              <a:buFont typeface="Roboto Condensed"/>
              <a:buNone/>
              <a:defRPr b="1">
                <a:solidFill>
                  <a:schemeClr val="lt1"/>
                </a:solidFill>
                <a:latin typeface="Roboto Condensed"/>
                <a:ea typeface="Roboto Condensed"/>
                <a:cs typeface="Roboto Condensed"/>
                <a:sym typeface="Roboto Condensed"/>
              </a:defRPr>
            </a:lvl3pPr>
            <a:lvl4pPr lvl="3" rtl="0">
              <a:spcBef>
                <a:spcPts val="0"/>
              </a:spcBef>
              <a:spcAft>
                <a:spcPts val="0"/>
              </a:spcAft>
              <a:buClr>
                <a:schemeClr val="lt1"/>
              </a:buClr>
              <a:buSzPts val="1400"/>
              <a:buFont typeface="Roboto Condensed"/>
              <a:buNone/>
              <a:defRPr b="1">
                <a:solidFill>
                  <a:schemeClr val="lt1"/>
                </a:solidFill>
                <a:latin typeface="Roboto Condensed"/>
                <a:ea typeface="Roboto Condensed"/>
                <a:cs typeface="Roboto Condensed"/>
                <a:sym typeface="Roboto Condensed"/>
              </a:defRPr>
            </a:lvl4pPr>
            <a:lvl5pPr lvl="4" rtl="0">
              <a:spcBef>
                <a:spcPts val="0"/>
              </a:spcBef>
              <a:spcAft>
                <a:spcPts val="0"/>
              </a:spcAft>
              <a:buClr>
                <a:schemeClr val="lt1"/>
              </a:buClr>
              <a:buSzPts val="1400"/>
              <a:buFont typeface="Roboto Condensed"/>
              <a:buNone/>
              <a:defRPr b="1">
                <a:solidFill>
                  <a:schemeClr val="lt1"/>
                </a:solidFill>
                <a:latin typeface="Roboto Condensed"/>
                <a:ea typeface="Roboto Condensed"/>
                <a:cs typeface="Roboto Condensed"/>
                <a:sym typeface="Roboto Condensed"/>
              </a:defRPr>
            </a:lvl5pPr>
            <a:lvl6pPr lvl="5" rtl="0">
              <a:spcBef>
                <a:spcPts val="0"/>
              </a:spcBef>
              <a:spcAft>
                <a:spcPts val="0"/>
              </a:spcAft>
              <a:buClr>
                <a:schemeClr val="lt1"/>
              </a:buClr>
              <a:buSzPts val="1400"/>
              <a:buFont typeface="Roboto Condensed"/>
              <a:buNone/>
              <a:defRPr b="1">
                <a:solidFill>
                  <a:schemeClr val="lt1"/>
                </a:solidFill>
                <a:latin typeface="Roboto Condensed"/>
                <a:ea typeface="Roboto Condensed"/>
                <a:cs typeface="Roboto Condensed"/>
                <a:sym typeface="Roboto Condensed"/>
              </a:defRPr>
            </a:lvl6pPr>
            <a:lvl7pPr lvl="6" rtl="0">
              <a:spcBef>
                <a:spcPts val="0"/>
              </a:spcBef>
              <a:spcAft>
                <a:spcPts val="0"/>
              </a:spcAft>
              <a:buClr>
                <a:schemeClr val="lt1"/>
              </a:buClr>
              <a:buSzPts val="1400"/>
              <a:buFont typeface="Roboto Condensed"/>
              <a:buNone/>
              <a:defRPr b="1">
                <a:solidFill>
                  <a:schemeClr val="lt1"/>
                </a:solidFill>
                <a:latin typeface="Roboto Condensed"/>
                <a:ea typeface="Roboto Condensed"/>
                <a:cs typeface="Roboto Condensed"/>
                <a:sym typeface="Roboto Condensed"/>
              </a:defRPr>
            </a:lvl7pPr>
            <a:lvl8pPr lvl="7" rtl="0">
              <a:spcBef>
                <a:spcPts val="0"/>
              </a:spcBef>
              <a:spcAft>
                <a:spcPts val="0"/>
              </a:spcAft>
              <a:buClr>
                <a:schemeClr val="lt1"/>
              </a:buClr>
              <a:buSzPts val="1400"/>
              <a:buFont typeface="Roboto Condensed"/>
              <a:buNone/>
              <a:defRPr b="1">
                <a:solidFill>
                  <a:schemeClr val="lt1"/>
                </a:solidFill>
                <a:latin typeface="Roboto Condensed"/>
                <a:ea typeface="Roboto Condensed"/>
                <a:cs typeface="Roboto Condensed"/>
                <a:sym typeface="Roboto Condensed"/>
              </a:defRPr>
            </a:lvl8pPr>
            <a:lvl9pPr lvl="8" rtl="0">
              <a:spcBef>
                <a:spcPts val="0"/>
              </a:spcBef>
              <a:spcAft>
                <a:spcPts val="0"/>
              </a:spcAft>
              <a:buClr>
                <a:schemeClr val="lt1"/>
              </a:buClr>
              <a:buSzPts val="1400"/>
              <a:buFont typeface="Roboto Condensed"/>
              <a:buNone/>
              <a:defRPr b="1">
                <a:solidFill>
                  <a:schemeClr val="lt1"/>
                </a:solidFill>
                <a:latin typeface="Roboto Condensed"/>
                <a:ea typeface="Roboto Condensed"/>
                <a:cs typeface="Roboto Condensed"/>
                <a:sym typeface="Roboto Condensed"/>
              </a:defRPr>
            </a:lvl9pPr>
          </a:lstStyle>
          <a:p>
            <a:endParaRPr/>
          </a:p>
        </p:txBody>
      </p:sp>
      <p:sp>
        <p:nvSpPr>
          <p:cNvPr id="497" name="Google Shape;497;p72"/>
          <p:cNvSpPr txBox="1">
            <a:spLocks noGrp="1"/>
          </p:cNvSpPr>
          <p:nvPr>
            <p:ph type="body" idx="1"/>
          </p:nvPr>
        </p:nvSpPr>
        <p:spPr>
          <a:xfrm>
            <a:off x="512900" y="1512450"/>
            <a:ext cx="11160000" cy="38331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lt1"/>
              </a:buClr>
              <a:buSzPts val="1800"/>
              <a:buFont typeface="Roboto"/>
              <a:buChar char="•"/>
              <a:defRPr>
                <a:solidFill>
                  <a:schemeClr val="lt1"/>
                </a:solidFill>
                <a:latin typeface="Roboto"/>
                <a:ea typeface="Roboto"/>
                <a:cs typeface="Roboto"/>
                <a:sym typeface="Roboto"/>
              </a:defRPr>
            </a:lvl1pPr>
            <a:lvl2pPr marL="914400" lvl="1" indent="-342900" algn="l" rtl="0">
              <a:lnSpc>
                <a:spcPct val="90000"/>
              </a:lnSpc>
              <a:spcBef>
                <a:spcPts val="500"/>
              </a:spcBef>
              <a:spcAft>
                <a:spcPts val="0"/>
              </a:spcAft>
              <a:buClr>
                <a:schemeClr val="lt1"/>
              </a:buClr>
              <a:buSzPts val="1800"/>
              <a:buFont typeface="Roboto"/>
              <a:buChar char="•"/>
              <a:defRPr>
                <a:solidFill>
                  <a:schemeClr val="lt1"/>
                </a:solidFill>
                <a:latin typeface="Roboto"/>
                <a:ea typeface="Roboto"/>
                <a:cs typeface="Roboto"/>
                <a:sym typeface="Roboto"/>
              </a:defRPr>
            </a:lvl2pPr>
            <a:lvl3pPr marL="1371600" lvl="2" indent="-342900" algn="l" rtl="0">
              <a:lnSpc>
                <a:spcPct val="90000"/>
              </a:lnSpc>
              <a:spcBef>
                <a:spcPts val="500"/>
              </a:spcBef>
              <a:spcAft>
                <a:spcPts val="0"/>
              </a:spcAft>
              <a:buClr>
                <a:schemeClr val="lt1"/>
              </a:buClr>
              <a:buSzPts val="1800"/>
              <a:buFont typeface="Roboto"/>
              <a:buChar char="•"/>
              <a:defRPr>
                <a:solidFill>
                  <a:schemeClr val="lt1"/>
                </a:solidFill>
                <a:latin typeface="Roboto"/>
                <a:ea typeface="Roboto"/>
                <a:cs typeface="Roboto"/>
                <a:sym typeface="Roboto"/>
              </a:defRPr>
            </a:lvl3pPr>
            <a:lvl4pPr marL="1828800" lvl="3" indent="-342900" algn="l" rtl="0">
              <a:lnSpc>
                <a:spcPct val="90000"/>
              </a:lnSpc>
              <a:spcBef>
                <a:spcPts val="500"/>
              </a:spcBef>
              <a:spcAft>
                <a:spcPts val="0"/>
              </a:spcAft>
              <a:buClr>
                <a:schemeClr val="lt1"/>
              </a:buClr>
              <a:buSzPts val="1800"/>
              <a:buFont typeface="Roboto"/>
              <a:buChar char="•"/>
              <a:defRPr>
                <a:solidFill>
                  <a:schemeClr val="lt1"/>
                </a:solidFill>
                <a:latin typeface="Roboto"/>
                <a:ea typeface="Roboto"/>
                <a:cs typeface="Roboto"/>
                <a:sym typeface="Roboto"/>
              </a:defRPr>
            </a:lvl4pPr>
            <a:lvl5pPr marL="2286000" lvl="4" indent="-342900" algn="l" rtl="0">
              <a:lnSpc>
                <a:spcPct val="90000"/>
              </a:lnSpc>
              <a:spcBef>
                <a:spcPts val="500"/>
              </a:spcBef>
              <a:spcAft>
                <a:spcPts val="0"/>
              </a:spcAft>
              <a:buClr>
                <a:schemeClr val="lt1"/>
              </a:buClr>
              <a:buSzPts val="1800"/>
              <a:buFont typeface="Roboto"/>
              <a:buChar char="•"/>
              <a:defRPr>
                <a:solidFill>
                  <a:schemeClr val="lt1"/>
                </a:solidFill>
                <a:latin typeface="Roboto"/>
                <a:ea typeface="Roboto"/>
                <a:cs typeface="Roboto"/>
                <a:sym typeface="Roboto"/>
              </a:defRPr>
            </a:lvl5pPr>
            <a:lvl6pPr marL="2743200" lvl="5" indent="-342900" algn="l" rtl="0">
              <a:lnSpc>
                <a:spcPct val="90000"/>
              </a:lnSpc>
              <a:spcBef>
                <a:spcPts val="500"/>
              </a:spcBef>
              <a:spcAft>
                <a:spcPts val="0"/>
              </a:spcAft>
              <a:buClr>
                <a:schemeClr val="lt1"/>
              </a:buClr>
              <a:buSzPts val="1800"/>
              <a:buFont typeface="Roboto"/>
              <a:buChar char="•"/>
              <a:defRPr>
                <a:solidFill>
                  <a:schemeClr val="lt1"/>
                </a:solidFill>
                <a:latin typeface="Roboto"/>
                <a:ea typeface="Roboto"/>
                <a:cs typeface="Roboto"/>
                <a:sym typeface="Roboto"/>
              </a:defRPr>
            </a:lvl6pPr>
            <a:lvl7pPr marL="3200400" lvl="6" indent="-342900" algn="l" rtl="0">
              <a:lnSpc>
                <a:spcPct val="90000"/>
              </a:lnSpc>
              <a:spcBef>
                <a:spcPts val="500"/>
              </a:spcBef>
              <a:spcAft>
                <a:spcPts val="0"/>
              </a:spcAft>
              <a:buClr>
                <a:schemeClr val="lt1"/>
              </a:buClr>
              <a:buSzPts val="1800"/>
              <a:buFont typeface="Roboto"/>
              <a:buChar char="•"/>
              <a:defRPr>
                <a:solidFill>
                  <a:schemeClr val="lt1"/>
                </a:solidFill>
                <a:latin typeface="Roboto"/>
                <a:ea typeface="Roboto"/>
                <a:cs typeface="Roboto"/>
                <a:sym typeface="Roboto"/>
              </a:defRPr>
            </a:lvl7pPr>
            <a:lvl8pPr marL="3657600" lvl="7" indent="-342900" algn="l" rtl="0">
              <a:lnSpc>
                <a:spcPct val="90000"/>
              </a:lnSpc>
              <a:spcBef>
                <a:spcPts val="500"/>
              </a:spcBef>
              <a:spcAft>
                <a:spcPts val="0"/>
              </a:spcAft>
              <a:buClr>
                <a:schemeClr val="lt1"/>
              </a:buClr>
              <a:buSzPts val="1800"/>
              <a:buFont typeface="Roboto"/>
              <a:buChar char="•"/>
              <a:defRPr>
                <a:solidFill>
                  <a:schemeClr val="lt1"/>
                </a:solidFill>
                <a:latin typeface="Roboto"/>
                <a:ea typeface="Roboto"/>
                <a:cs typeface="Roboto"/>
                <a:sym typeface="Roboto"/>
              </a:defRPr>
            </a:lvl8pPr>
            <a:lvl9pPr marL="4114800" lvl="8" indent="-342900" algn="l" rtl="0">
              <a:lnSpc>
                <a:spcPct val="90000"/>
              </a:lnSpc>
              <a:spcBef>
                <a:spcPts val="500"/>
              </a:spcBef>
              <a:spcAft>
                <a:spcPts val="0"/>
              </a:spcAft>
              <a:buClr>
                <a:schemeClr val="lt1"/>
              </a:buClr>
              <a:buSzPts val="1800"/>
              <a:buFont typeface="Roboto"/>
              <a:buChar char="•"/>
              <a:defRPr>
                <a:solidFill>
                  <a:schemeClr val="lt1"/>
                </a:solidFill>
                <a:latin typeface="Roboto"/>
                <a:ea typeface="Roboto"/>
                <a:cs typeface="Roboto"/>
                <a:sym typeface="Roboto"/>
              </a:defRPr>
            </a:lvl9pPr>
          </a:lstStyle>
          <a:p>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Main Slide" type="obj">
  <p:cSld name="OBJECT">
    <p:spTree>
      <p:nvGrpSpPr>
        <p:cNvPr id="1" name="Shape 502"/>
        <p:cNvGrpSpPr/>
        <p:nvPr/>
      </p:nvGrpSpPr>
      <p:grpSpPr>
        <a:xfrm>
          <a:off x="0" y="0"/>
          <a:ext cx="0" cy="0"/>
          <a:chOff x="0" y="0"/>
          <a:chExt cx="0" cy="0"/>
        </a:xfrm>
      </p:grpSpPr>
      <p:sp>
        <p:nvSpPr>
          <p:cNvPr id="503" name="Google Shape;503;p74"/>
          <p:cNvSpPr txBox="1">
            <a:spLocks noGrp="1"/>
          </p:cNvSpPr>
          <p:nvPr>
            <p:ph type="title"/>
          </p:nvPr>
        </p:nvSpPr>
        <p:spPr>
          <a:xfrm>
            <a:off x="360500" y="1587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rgbClr val="0E416B"/>
              </a:buClr>
              <a:buSzPts val="1400"/>
              <a:buFont typeface="Roboto Condensed"/>
              <a:buNone/>
              <a:defRPr sz="4000" b="1">
                <a:solidFill>
                  <a:srgbClr val="0E416B"/>
                </a:solidFill>
                <a:latin typeface="Roboto Condensed"/>
                <a:ea typeface="Roboto Condensed"/>
                <a:cs typeface="Roboto Condensed"/>
                <a:sym typeface="Roboto Condensed"/>
              </a:defRPr>
            </a:lvl1pPr>
            <a:lvl2pPr lvl="1"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2pPr>
            <a:lvl3pPr lvl="2"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3pPr>
            <a:lvl4pPr lvl="3"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4pPr>
            <a:lvl5pPr lvl="4"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5pPr>
            <a:lvl6pPr lvl="5"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6pPr>
            <a:lvl7pPr lvl="6"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7pPr>
            <a:lvl8pPr lvl="7"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8pPr>
            <a:lvl9pPr lvl="8"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9pPr>
          </a:lstStyle>
          <a:p>
            <a:endParaRPr/>
          </a:p>
        </p:txBody>
      </p:sp>
      <p:sp>
        <p:nvSpPr>
          <p:cNvPr id="504" name="Google Shape;504;p74"/>
          <p:cNvSpPr txBox="1">
            <a:spLocks noGrp="1"/>
          </p:cNvSpPr>
          <p:nvPr>
            <p:ph type="body" idx="1"/>
          </p:nvPr>
        </p:nvSpPr>
        <p:spPr>
          <a:xfrm>
            <a:off x="512900" y="1825700"/>
            <a:ext cx="111600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Font typeface="Roboto"/>
              <a:buChar char="•"/>
              <a:defRPr>
                <a:latin typeface="Roboto"/>
                <a:ea typeface="Roboto"/>
                <a:cs typeface="Roboto"/>
                <a:sym typeface="Roboto"/>
              </a:defRPr>
            </a:lvl1pPr>
            <a:lvl2pPr marL="914400" lvl="1" indent="-342900" algn="l" rtl="0">
              <a:lnSpc>
                <a:spcPct val="90000"/>
              </a:lnSpc>
              <a:spcBef>
                <a:spcPts val="500"/>
              </a:spcBef>
              <a:spcAft>
                <a:spcPts val="0"/>
              </a:spcAft>
              <a:buClr>
                <a:schemeClr val="dk1"/>
              </a:buClr>
              <a:buSzPts val="1800"/>
              <a:buFont typeface="Roboto"/>
              <a:buChar char="•"/>
              <a:defRPr>
                <a:latin typeface="Roboto"/>
                <a:ea typeface="Roboto"/>
                <a:cs typeface="Roboto"/>
                <a:sym typeface="Roboto"/>
              </a:defRPr>
            </a:lvl2pPr>
            <a:lvl3pPr marL="1371600" lvl="2" indent="-342900" algn="l" rtl="0">
              <a:lnSpc>
                <a:spcPct val="90000"/>
              </a:lnSpc>
              <a:spcBef>
                <a:spcPts val="500"/>
              </a:spcBef>
              <a:spcAft>
                <a:spcPts val="0"/>
              </a:spcAft>
              <a:buClr>
                <a:schemeClr val="dk1"/>
              </a:buClr>
              <a:buSzPts val="1800"/>
              <a:buFont typeface="Roboto"/>
              <a:buChar char="•"/>
              <a:defRPr>
                <a:latin typeface="Roboto"/>
                <a:ea typeface="Roboto"/>
                <a:cs typeface="Roboto"/>
                <a:sym typeface="Roboto"/>
              </a:defRPr>
            </a:lvl3pPr>
            <a:lvl4pPr marL="1828800" lvl="3" indent="-342900" algn="l" rtl="0">
              <a:lnSpc>
                <a:spcPct val="90000"/>
              </a:lnSpc>
              <a:spcBef>
                <a:spcPts val="500"/>
              </a:spcBef>
              <a:spcAft>
                <a:spcPts val="0"/>
              </a:spcAft>
              <a:buClr>
                <a:schemeClr val="dk1"/>
              </a:buClr>
              <a:buSzPts val="1800"/>
              <a:buFont typeface="Roboto"/>
              <a:buChar char="•"/>
              <a:defRPr>
                <a:latin typeface="Roboto"/>
                <a:ea typeface="Roboto"/>
                <a:cs typeface="Roboto"/>
                <a:sym typeface="Roboto"/>
              </a:defRPr>
            </a:lvl4pPr>
            <a:lvl5pPr marL="2286000" lvl="4" indent="-342900" algn="l" rtl="0">
              <a:lnSpc>
                <a:spcPct val="90000"/>
              </a:lnSpc>
              <a:spcBef>
                <a:spcPts val="500"/>
              </a:spcBef>
              <a:spcAft>
                <a:spcPts val="0"/>
              </a:spcAft>
              <a:buClr>
                <a:schemeClr val="dk1"/>
              </a:buClr>
              <a:buSzPts val="1800"/>
              <a:buFont typeface="Roboto"/>
              <a:buChar char="•"/>
              <a:defRPr>
                <a:latin typeface="Roboto"/>
                <a:ea typeface="Roboto"/>
                <a:cs typeface="Roboto"/>
                <a:sym typeface="Roboto"/>
              </a:defRPr>
            </a:lvl5pPr>
            <a:lvl6pPr marL="2743200" lvl="5" indent="-342900" algn="l" rtl="0">
              <a:lnSpc>
                <a:spcPct val="90000"/>
              </a:lnSpc>
              <a:spcBef>
                <a:spcPts val="500"/>
              </a:spcBef>
              <a:spcAft>
                <a:spcPts val="0"/>
              </a:spcAft>
              <a:buClr>
                <a:schemeClr val="dk1"/>
              </a:buClr>
              <a:buSzPts val="1800"/>
              <a:buFont typeface="Roboto"/>
              <a:buChar char="•"/>
              <a:defRPr>
                <a:latin typeface="Roboto"/>
                <a:ea typeface="Roboto"/>
                <a:cs typeface="Roboto"/>
                <a:sym typeface="Roboto"/>
              </a:defRPr>
            </a:lvl6pPr>
            <a:lvl7pPr marL="3200400" lvl="6" indent="-342900" algn="l" rtl="0">
              <a:lnSpc>
                <a:spcPct val="90000"/>
              </a:lnSpc>
              <a:spcBef>
                <a:spcPts val="500"/>
              </a:spcBef>
              <a:spcAft>
                <a:spcPts val="0"/>
              </a:spcAft>
              <a:buClr>
                <a:schemeClr val="dk1"/>
              </a:buClr>
              <a:buSzPts val="1800"/>
              <a:buFont typeface="Roboto"/>
              <a:buChar char="•"/>
              <a:defRPr>
                <a:latin typeface="Roboto"/>
                <a:ea typeface="Roboto"/>
                <a:cs typeface="Roboto"/>
                <a:sym typeface="Roboto"/>
              </a:defRPr>
            </a:lvl7pPr>
            <a:lvl8pPr marL="3657600" lvl="7" indent="-342900" algn="l" rtl="0">
              <a:lnSpc>
                <a:spcPct val="90000"/>
              </a:lnSpc>
              <a:spcBef>
                <a:spcPts val="500"/>
              </a:spcBef>
              <a:spcAft>
                <a:spcPts val="0"/>
              </a:spcAft>
              <a:buClr>
                <a:schemeClr val="dk1"/>
              </a:buClr>
              <a:buSzPts val="1800"/>
              <a:buFont typeface="Roboto"/>
              <a:buChar char="•"/>
              <a:defRPr>
                <a:latin typeface="Roboto"/>
                <a:ea typeface="Roboto"/>
                <a:cs typeface="Roboto"/>
                <a:sym typeface="Roboto"/>
              </a:defRPr>
            </a:lvl8pPr>
            <a:lvl9pPr marL="4114800" lvl="8" indent="-342900" algn="l" rtl="0">
              <a:lnSpc>
                <a:spcPct val="90000"/>
              </a:lnSpc>
              <a:spcBef>
                <a:spcPts val="500"/>
              </a:spcBef>
              <a:spcAft>
                <a:spcPts val="0"/>
              </a:spcAft>
              <a:buClr>
                <a:schemeClr val="dk1"/>
              </a:buClr>
              <a:buSzPts val="1800"/>
              <a:buFont typeface="Roboto"/>
              <a:buChar char="•"/>
              <a:defRPr>
                <a:latin typeface="Roboto"/>
                <a:ea typeface="Roboto"/>
                <a:cs typeface="Roboto"/>
                <a:sym typeface="Roboto"/>
              </a:defRPr>
            </a:lvl9pPr>
          </a:lstStyle>
          <a:p>
            <a:endParaRPr/>
          </a:p>
        </p:txBody>
      </p:sp>
      <p:cxnSp>
        <p:nvCxnSpPr>
          <p:cNvPr id="505" name="Google Shape;505;p74"/>
          <p:cNvCxnSpPr/>
          <p:nvPr/>
        </p:nvCxnSpPr>
        <p:spPr>
          <a:xfrm>
            <a:off x="427225" y="1112850"/>
            <a:ext cx="2769300" cy="0"/>
          </a:xfrm>
          <a:prstGeom prst="straightConnector1">
            <a:avLst/>
          </a:prstGeom>
          <a:noFill/>
          <a:ln w="114300" cap="flat" cmpd="sng">
            <a:solidFill>
              <a:srgbClr val="35A7DB"/>
            </a:solidFill>
            <a:prstDash val="solid"/>
            <a:round/>
            <a:headEnd type="none" w="med" len="med"/>
            <a:tailEnd type="none" w="med" len="med"/>
          </a:ln>
        </p:spPr>
      </p:cxnSp>
      <p:pic>
        <p:nvPicPr>
          <p:cNvPr id="506" name="Google Shape;506;p74"/>
          <p:cNvPicPr preferRelativeResize="0"/>
          <p:nvPr/>
        </p:nvPicPr>
        <p:blipFill>
          <a:blip r:embed="rId2">
            <a:alphaModFix amt="30000"/>
          </a:blip>
          <a:stretch>
            <a:fillRect/>
          </a:stretch>
        </p:blipFill>
        <p:spPr>
          <a:xfrm>
            <a:off x="10261952" y="6420038"/>
            <a:ext cx="1369001" cy="237475"/>
          </a:xfrm>
          <a:prstGeom prst="rect">
            <a:avLst/>
          </a:prstGeom>
          <a:noFill/>
          <a:ln>
            <a:noFill/>
          </a:ln>
        </p:spPr>
      </p:pic>
      <p:cxnSp>
        <p:nvCxnSpPr>
          <p:cNvPr id="507" name="Google Shape;507;p74"/>
          <p:cNvCxnSpPr/>
          <p:nvPr/>
        </p:nvCxnSpPr>
        <p:spPr>
          <a:xfrm>
            <a:off x="11892925" y="3990200"/>
            <a:ext cx="0" cy="2186700"/>
          </a:xfrm>
          <a:prstGeom prst="straightConnector1">
            <a:avLst/>
          </a:prstGeom>
          <a:noFill/>
          <a:ln w="114300" cap="flat" cmpd="sng">
            <a:solidFill>
              <a:srgbClr val="35A7DB"/>
            </a:solidFill>
            <a:prstDash val="solid"/>
            <a:round/>
            <a:headEnd type="none" w="med" len="med"/>
            <a:tailEnd type="none" w="med" len="med"/>
          </a:ln>
        </p:spPr>
      </p:cxnSp>
      <p:sp>
        <p:nvSpPr>
          <p:cNvPr id="508" name="Google Shape;508;p74"/>
          <p:cNvSpPr txBox="1">
            <a:spLocks noGrp="1"/>
          </p:cNvSpPr>
          <p:nvPr>
            <p:ph type="sldNum" idx="12"/>
          </p:nvPr>
        </p:nvSpPr>
        <p:spPr>
          <a:xfrm>
            <a:off x="11630950" y="6333125"/>
            <a:ext cx="561000" cy="525000"/>
          </a:xfrm>
          <a:prstGeom prst="rect">
            <a:avLst/>
          </a:prstGeom>
        </p:spPr>
        <p:txBody>
          <a:bodyPr spcFirstLastPara="1" wrap="square" lIns="91425" tIns="91425" rIns="91425" bIns="91425" anchor="t"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Main Slide 1">
  <p:cSld name="OBJECT_2">
    <p:spTree>
      <p:nvGrpSpPr>
        <p:cNvPr id="1" name="Shape 509"/>
        <p:cNvGrpSpPr/>
        <p:nvPr/>
      </p:nvGrpSpPr>
      <p:grpSpPr>
        <a:xfrm>
          <a:off x="0" y="0"/>
          <a:ext cx="0" cy="0"/>
          <a:chOff x="0" y="0"/>
          <a:chExt cx="0" cy="0"/>
        </a:xfrm>
      </p:grpSpPr>
      <p:sp>
        <p:nvSpPr>
          <p:cNvPr id="510" name="Google Shape;510;p75"/>
          <p:cNvSpPr/>
          <p:nvPr/>
        </p:nvSpPr>
        <p:spPr>
          <a:xfrm>
            <a:off x="1" y="4808395"/>
            <a:ext cx="12191258" cy="2049575"/>
          </a:xfrm>
          <a:custGeom>
            <a:avLst/>
            <a:gdLst/>
            <a:ahLst/>
            <a:cxnLst/>
            <a:rect l="l" t="t" r="r" b="b"/>
            <a:pathLst>
              <a:path w="2674988" h="949977" extrusionOk="0">
                <a:moveTo>
                  <a:pt x="0" y="0"/>
                </a:moveTo>
                <a:lnTo>
                  <a:pt x="2674988" y="0"/>
                </a:lnTo>
                <a:lnTo>
                  <a:pt x="2674988" y="949977"/>
                </a:lnTo>
                <a:lnTo>
                  <a:pt x="0" y="949977"/>
                </a:lnTo>
                <a:close/>
              </a:path>
            </a:pathLst>
          </a:custGeom>
          <a:solidFill>
            <a:srgbClr val="0E416B"/>
          </a:solidFill>
          <a:ln>
            <a:noFill/>
          </a:ln>
        </p:spPr>
      </p:sp>
      <p:sp>
        <p:nvSpPr>
          <p:cNvPr id="511" name="Google Shape;511;p75"/>
          <p:cNvSpPr txBox="1">
            <a:spLocks noGrp="1"/>
          </p:cNvSpPr>
          <p:nvPr>
            <p:ph type="title"/>
          </p:nvPr>
        </p:nvSpPr>
        <p:spPr>
          <a:xfrm>
            <a:off x="360500" y="1587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rgbClr val="0E416B"/>
              </a:buClr>
              <a:buSzPts val="1400"/>
              <a:buFont typeface="Roboto Condensed"/>
              <a:buNone/>
              <a:defRPr sz="4000" b="1">
                <a:solidFill>
                  <a:srgbClr val="0E416B"/>
                </a:solidFill>
                <a:latin typeface="Roboto Condensed"/>
                <a:ea typeface="Roboto Condensed"/>
                <a:cs typeface="Roboto Condensed"/>
                <a:sym typeface="Roboto Condensed"/>
              </a:defRPr>
            </a:lvl1pPr>
            <a:lvl2pPr lvl="1"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2pPr>
            <a:lvl3pPr lvl="2"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3pPr>
            <a:lvl4pPr lvl="3"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4pPr>
            <a:lvl5pPr lvl="4"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5pPr>
            <a:lvl6pPr lvl="5"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6pPr>
            <a:lvl7pPr lvl="6"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7pPr>
            <a:lvl8pPr lvl="7"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8pPr>
            <a:lvl9pPr lvl="8"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9pPr>
          </a:lstStyle>
          <a:p>
            <a:endParaRPr/>
          </a:p>
        </p:txBody>
      </p:sp>
      <p:sp>
        <p:nvSpPr>
          <p:cNvPr id="512" name="Google Shape;512;p75"/>
          <p:cNvSpPr txBox="1">
            <a:spLocks noGrp="1"/>
          </p:cNvSpPr>
          <p:nvPr>
            <p:ph type="body" idx="1"/>
          </p:nvPr>
        </p:nvSpPr>
        <p:spPr>
          <a:xfrm>
            <a:off x="512900" y="1825700"/>
            <a:ext cx="111600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Font typeface="Roboto"/>
              <a:buChar char="•"/>
              <a:defRPr>
                <a:latin typeface="Roboto"/>
                <a:ea typeface="Roboto"/>
                <a:cs typeface="Roboto"/>
                <a:sym typeface="Roboto"/>
              </a:defRPr>
            </a:lvl1pPr>
            <a:lvl2pPr marL="914400" lvl="1" indent="-342900" algn="l" rtl="0">
              <a:lnSpc>
                <a:spcPct val="90000"/>
              </a:lnSpc>
              <a:spcBef>
                <a:spcPts val="500"/>
              </a:spcBef>
              <a:spcAft>
                <a:spcPts val="0"/>
              </a:spcAft>
              <a:buClr>
                <a:schemeClr val="dk1"/>
              </a:buClr>
              <a:buSzPts val="1800"/>
              <a:buFont typeface="Roboto"/>
              <a:buChar char="•"/>
              <a:defRPr>
                <a:latin typeface="Roboto"/>
                <a:ea typeface="Roboto"/>
                <a:cs typeface="Roboto"/>
                <a:sym typeface="Roboto"/>
              </a:defRPr>
            </a:lvl2pPr>
            <a:lvl3pPr marL="1371600" lvl="2" indent="-342900" algn="l" rtl="0">
              <a:lnSpc>
                <a:spcPct val="90000"/>
              </a:lnSpc>
              <a:spcBef>
                <a:spcPts val="500"/>
              </a:spcBef>
              <a:spcAft>
                <a:spcPts val="0"/>
              </a:spcAft>
              <a:buClr>
                <a:schemeClr val="dk1"/>
              </a:buClr>
              <a:buSzPts val="1800"/>
              <a:buFont typeface="Roboto"/>
              <a:buChar char="•"/>
              <a:defRPr>
                <a:latin typeface="Roboto"/>
                <a:ea typeface="Roboto"/>
                <a:cs typeface="Roboto"/>
                <a:sym typeface="Roboto"/>
              </a:defRPr>
            </a:lvl3pPr>
            <a:lvl4pPr marL="1828800" lvl="3" indent="-342900" algn="l" rtl="0">
              <a:lnSpc>
                <a:spcPct val="90000"/>
              </a:lnSpc>
              <a:spcBef>
                <a:spcPts val="500"/>
              </a:spcBef>
              <a:spcAft>
                <a:spcPts val="0"/>
              </a:spcAft>
              <a:buClr>
                <a:schemeClr val="dk1"/>
              </a:buClr>
              <a:buSzPts val="1800"/>
              <a:buFont typeface="Roboto"/>
              <a:buChar char="•"/>
              <a:defRPr>
                <a:latin typeface="Roboto"/>
                <a:ea typeface="Roboto"/>
                <a:cs typeface="Roboto"/>
                <a:sym typeface="Roboto"/>
              </a:defRPr>
            </a:lvl4pPr>
            <a:lvl5pPr marL="2286000" lvl="4" indent="-342900" algn="l" rtl="0">
              <a:lnSpc>
                <a:spcPct val="90000"/>
              </a:lnSpc>
              <a:spcBef>
                <a:spcPts val="500"/>
              </a:spcBef>
              <a:spcAft>
                <a:spcPts val="0"/>
              </a:spcAft>
              <a:buClr>
                <a:schemeClr val="dk1"/>
              </a:buClr>
              <a:buSzPts val="1800"/>
              <a:buFont typeface="Roboto"/>
              <a:buChar char="•"/>
              <a:defRPr>
                <a:latin typeface="Roboto"/>
                <a:ea typeface="Roboto"/>
                <a:cs typeface="Roboto"/>
                <a:sym typeface="Roboto"/>
              </a:defRPr>
            </a:lvl5pPr>
            <a:lvl6pPr marL="2743200" lvl="5" indent="-342900" algn="l" rtl="0">
              <a:lnSpc>
                <a:spcPct val="90000"/>
              </a:lnSpc>
              <a:spcBef>
                <a:spcPts val="500"/>
              </a:spcBef>
              <a:spcAft>
                <a:spcPts val="0"/>
              </a:spcAft>
              <a:buClr>
                <a:schemeClr val="dk1"/>
              </a:buClr>
              <a:buSzPts val="1800"/>
              <a:buFont typeface="Roboto"/>
              <a:buChar char="•"/>
              <a:defRPr>
                <a:latin typeface="Roboto"/>
                <a:ea typeface="Roboto"/>
                <a:cs typeface="Roboto"/>
                <a:sym typeface="Roboto"/>
              </a:defRPr>
            </a:lvl6pPr>
            <a:lvl7pPr marL="3200400" lvl="6" indent="-342900" algn="l" rtl="0">
              <a:lnSpc>
                <a:spcPct val="90000"/>
              </a:lnSpc>
              <a:spcBef>
                <a:spcPts val="500"/>
              </a:spcBef>
              <a:spcAft>
                <a:spcPts val="0"/>
              </a:spcAft>
              <a:buClr>
                <a:schemeClr val="dk1"/>
              </a:buClr>
              <a:buSzPts val="1800"/>
              <a:buFont typeface="Roboto"/>
              <a:buChar char="•"/>
              <a:defRPr>
                <a:latin typeface="Roboto"/>
                <a:ea typeface="Roboto"/>
                <a:cs typeface="Roboto"/>
                <a:sym typeface="Roboto"/>
              </a:defRPr>
            </a:lvl7pPr>
            <a:lvl8pPr marL="3657600" lvl="7" indent="-342900" algn="l" rtl="0">
              <a:lnSpc>
                <a:spcPct val="90000"/>
              </a:lnSpc>
              <a:spcBef>
                <a:spcPts val="500"/>
              </a:spcBef>
              <a:spcAft>
                <a:spcPts val="0"/>
              </a:spcAft>
              <a:buClr>
                <a:schemeClr val="dk1"/>
              </a:buClr>
              <a:buSzPts val="1800"/>
              <a:buFont typeface="Roboto"/>
              <a:buChar char="•"/>
              <a:defRPr>
                <a:latin typeface="Roboto"/>
                <a:ea typeface="Roboto"/>
                <a:cs typeface="Roboto"/>
                <a:sym typeface="Roboto"/>
              </a:defRPr>
            </a:lvl8pPr>
            <a:lvl9pPr marL="4114800" lvl="8" indent="-342900" algn="l" rtl="0">
              <a:lnSpc>
                <a:spcPct val="90000"/>
              </a:lnSpc>
              <a:spcBef>
                <a:spcPts val="500"/>
              </a:spcBef>
              <a:spcAft>
                <a:spcPts val="0"/>
              </a:spcAft>
              <a:buClr>
                <a:schemeClr val="dk1"/>
              </a:buClr>
              <a:buSzPts val="1800"/>
              <a:buFont typeface="Roboto"/>
              <a:buChar char="•"/>
              <a:defRPr>
                <a:latin typeface="Roboto"/>
                <a:ea typeface="Roboto"/>
                <a:cs typeface="Roboto"/>
                <a:sym typeface="Roboto"/>
              </a:defRPr>
            </a:lvl9pPr>
          </a:lstStyle>
          <a:p>
            <a:endParaRPr/>
          </a:p>
        </p:txBody>
      </p:sp>
      <p:cxnSp>
        <p:nvCxnSpPr>
          <p:cNvPr id="513" name="Google Shape;513;p75"/>
          <p:cNvCxnSpPr/>
          <p:nvPr/>
        </p:nvCxnSpPr>
        <p:spPr>
          <a:xfrm>
            <a:off x="427225" y="1112850"/>
            <a:ext cx="2769300" cy="0"/>
          </a:xfrm>
          <a:prstGeom prst="straightConnector1">
            <a:avLst/>
          </a:prstGeom>
          <a:noFill/>
          <a:ln w="114300" cap="flat" cmpd="sng">
            <a:solidFill>
              <a:srgbClr val="35A7DB"/>
            </a:solidFill>
            <a:prstDash val="solid"/>
            <a:round/>
            <a:headEnd type="none" w="med" len="med"/>
            <a:tailEnd type="none" w="med" len="med"/>
          </a:ln>
        </p:spPr>
      </p:cxnSp>
      <p:pic>
        <p:nvPicPr>
          <p:cNvPr id="514" name="Google Shape;514;p75"/>
          <p:cNvPicPr preferRelativeResize="0"/>
          <p:nvPr/>
        </p:nvPicPr>
        <p:blipFill rotWithShape="1">
          <a:blip r:embed="rId2">
            <a:alphaModFix/>
          </a:blip>
          <a:srcRect/>
          <a:stretch/>
        </p:blipFill>
        <p:spPr>
          <a:xfrm>
            <a:off x="10268354" y="6421810"/>
            <a:ext cx="1356195" cy="233943"/>
          </a:xfrm>
          <a:prstGeom prst="rect">
            <a:avLst/>
          </a:prstGeom>
          <a:noFill/>
          <a:ln>
            <a:noFill/>
          </a:ln>
        </p:spPr>
      </p:pic>
      <p:cxnSp>
        <p:nvCxnSpPr>
          <p:cNvPr id="515" name="Google Shape;515;p75"/>
          <p:cNvCxnSpPr/>
          <p:nvPr/>
        </p:nvCxnSpPr>
        <p:spPr>
          <a:xfrm>
            <a:off x="11892925" y="3990200"/>
            <a:ext cx="0" cy="2186700"/>
          </a:xfrm>
          <a:prstGeom prst="straightConnector1">
            <a:avLst/>
          </a:prstGeom>
          <a:noFill/>
          <a:ln w="114300" cap="flat" cmpd="sng">
            <a:solidFill>
              <a:srgbClr val="35A7DB"/>
            </a:solidFill>
            <a:prstDash val="solid"/>
            <a:round/>
            <a:headEnd type="none" w="med" len="med"/>
            <a:tailEnd type="none" w="med" len="med"/>
          </a:ln>
        </p:spPr>
      </p:cxnSp>
      <p:sp>
        <p:nvSpPr>
          <p:cNvPr id="516" name="Google Shape;516;p75"/>
          <p:cNvSpPr txBox="1">
            <a:spLocks noGrp="1"/>
          </p:cNvSpPr>
          <p:nvPr>
            <p:ph type="sldNum" idx="12"/>
          </p:nvPr>
        </p:nvSpPr>
        <p:spPr>
          <a:xfrm>
            <a:off x="11633450" y="6333125"/>
            <a:ext cx="500700" cy="5250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US"/>
              <a:t>‹#›</a:t>
            </a:fld>
            <a:endParaRPr>
              <a:solidFill>
                <a:schemeClr val="lt1"/>
              </a:solidFill>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Main Slide 1 1">
  <p:cSld name="OBJECT_2_1">
    <p:spTree>
      <p:nvGrpSpPr>
        <p:cNvPr id="1" name="Shape 517"/>
        <p:cNvGrpSpPr/>
        <p:nvPr/>
      </p:nvGrpSpPr>
      <p:grpSpPr>
        <a:xfrm>
          <a:off x="0" y="0"/>
          <a:ext cx="0" cy="0"/>
          <a:chOff x="0" y="0"/>
          <a:chExt cx="0" cy="0"/>
        </a:xfrm>
      </p:grpSpPr>
      <p:sp>
        <p:nvSpPr>
          <p:cNvPr id="518" name="Google Shape;518;p76"/>
          <p:cNvSpPr/>
          <p:nvPr/>
        </p:nvSpPr>
        <p:spPr>
          <a:xfrm>
            <a:off x="1" y="4808395"/>
            <a:ext cx="12191258" cy="2049575"/>
          </a:xfrm>
          <a:custGeom>
            <a:avLst/>
            <a:gdLst/>
            <a:ahLst/>
            <a:cxnLst/>
            <a:rect l="l" t="t" r="r" b="b"/>
            <a:pathLst>
              <a:path w="2674988" h="949977" extrusionOk="0">
                <a:moveTo>
                  <a:pt x="0" y="0"/>
                </a:moveTo>
                <a:lnTo>
                  <a:pt x="2674988" y="0"/>
                </a:lnTo>
                <a:lnTo>
                  <a:pt x="2674988" y="949977"/>
                </a:lnTo>
                <a:lnTo>
                  <a:pt x="0" y="949977"/>
                </a:lnTo>
                <a:close/>
              </a:path>
            </a:pathLst>
          </a:custGeom>
          <a:solidFill>
            <a:srgbClr val="0E416B"/>
          </a:solidFill>
          <a:ln>
            <a:noFill/>
          </a:ln>
        </p:spPr>
      </p:sp>
      <p:pic>
        <p:nvPicPr>
          <p:cNvPr id="519" name="Google Shape;519;p76"/>
          <p:cNvPicPr preferRelativeResize="0"/>
          <p:nvPr/>
        </p:nvPicPr>
        <p:blipFill rotWithShape="1">
          <a:blip r:embed="rId2">
            <a:alphaModFix/>
          </a:blip>
          <a:srcRect/>
          <a:stretch/>
        </p:blipFill>
        <p:spPr>
          <a:xfrm>
            <a:off x="10268354" y="6421810"/>
            <a:ext cx="1356195" cy="233943"/>
          </a:xfrm>
          <a:prstGeom prst="rect">
            <a:avLst/>
          </a:prstGeom>
          <a:noFill/>
          <a:ln>
            <a:noFill/>
          </a:ln>
        </p:spPr>
      </p:pic>
      <p:cxnSp>
        <p:nvCxnSpPr>
          <p:cNvPr id="520" name="Google Shape;520;p76"/>
          <p:cNvCxnSpPr/>
          <p:nvPr/>
        </p:nvCxnSpPr>
        <p:spPr>
          <a:xfrm>
            <a:off x="11892925" y="3990200"/>
            <a:ext cx="0" cy="2186700"/>
          </a:xfrm>
          <a:prstGeom prst="straightConnector1">
            <a:avLst/>
          </a:prstGeom>
          <a:noFill/>
          <a:ln w="114300" cap="flat" cmpd="sng">
            <a:solidFill>
              <a:srgbClr val="35A7DB"/>
            </a:solidFill>
            <a:prstDash val="solid"/>
            <a:round/>
            <a:headEnd type="none" w="med" len="med"/>
            <a:tailEnd type="none" w="med" len="med"/>
          </a:ln>
        </p:spPr>
      </p:cxnSp>
      <p:sp>
        <p:nvSpPr>
          <p:cNvPr id="521" name="Google Shape;521;p76"/>
          <p:cNvSpPr txBox="1">
            <a:spLocks noGrp="1"/>
          </p:cNvSpPr>
          <p:nvPr>
            <p:ph type="sldNum" idx="12"/>
          </p:nvPr>
        </p:nvSpPr>
        <p:spPr>
          <a:xfrm>
            <a:off x="11633450" y="6333125"/>
            <a:ext cx="500700" cy="5250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Main Slide 1 1 1">
  <p:cSld name="OBJECT_2_1_1">
    <p:spTree>
      <p:nvGrpSpPr>
        <p:cNvPr id="1" name="Shape 522"/>
        <p:cNvGrpSpPr/>
        <p:nvPr/>
      </p:nvGrpSpPr>
      <p:grpSpPr>
        <a:xfrm>
          <a:off x="0" y="0"/>
          <a:ext cx="0" cy="0"/>
          <a:chOff x="0" y="0"/>
          <a:chExt cx="0" cy="0"/>
        </a:xfrm>
      </p:grpSpPr>
      <p:sp>
        <p:nvSpPr>
          <p:cNvPr id="523" name="Google Shape;523;p77"/>
          <p:cNvSpPr/>
          <p:nvPr/>
        </p:nvSpPr>
        <p:spPr>
          <a:xfrm>
            <a:off x="0" y="-15"/>
            <a:ext cx="12191258" cy="6858834"/>
          </a:xfrm>
          <a:custGeom>
            <a:avLst/>
            <a:gdLst/>
            <a:ahLst/>
            <a:cxnLst/>
            <a:rect l="l" t="t" r="r" b="b"/>
            <a:pathLst>
              <a:path w="2674988" h="949977" extrusionOk="0">
                <a:moveTo>
                  <a:pt x="0" y="0"/>
                </a:moveTo>
                <a:lnTo>
                  <a:pt x="2674988" y="0"/>
                </a:lnTo>
                <a:lnTo>
                  <a:pt x="2674988" y="949977"/>
                </a:lnTo>
                <a:lnTo>
                  <a:pt x="0" y="949977"/>
                </a:lnTo>
                <a:close/>
              </a:path>
            </a:pathLst>
          </a:custGeom>
          <a:solidFill>
            <a:srgbClr val="0E416B"/>
          </a:solidFill>
          <a:ln>
            <a:noFill/>
          </a:ln>
        </p:spPr>
      </p:sp>
      <p:pic>
        <p:nvPicPr>
          <p:cNvPr id="524" name="Google Shape;524;p77"/>
          <p:cNvPicPr preferRelativeResize="0"/>
          <p:nvPr/>
        </p:nvPicPr>
        <p:blipFill rotWithShape="1">
          <a:blip r:embed="rId2">
            <a:alphaModFix/>
          </a:blip>
          <a:srcRect/>
          <a:stretch/>
        </p:blipFill>
        <p:spPr>
          <a:xfrm>
            <a:off x="10268354" y="6421810"/>
            <a:ext cx="1356195" cy="233943"/>
          </a:xfrm>
          <a:prstGeom prst="rect">
            <a:avLst/>
          </a:prstGeom>
          <a:noFill/>
          <a:ln>
            <a:noFill/>
          </a:ln>
        </p:spPr>
      </p:pic>
      <p:cxnSp>
        <p:nvCxnSpPr>
          <p:cNvPr id="525" name="Google Shape;525;p77"/>
          <p:cNvCxnSpPr/>
          <p:nvPr/>
        </p:nvCxnSpPr>
        <p:spPr>
          <a:xfrm>
            <a:off x="11892925" y="3990200"/>
            <a:ext cx="0" cy="2186700"/>
          </a:xfrm>
          <a:prstGeom prst="straightConnector1">
            <a:avLst/>
          </a:prstGeom>
          <a:noFill/>
          <a:ln w="114300" cap="flat" cmpd="sng">
            <a:solidFill>
              <a:srgbClr val="35A7DB"/>
            </a:solidFill>
            <a:prstDash val="solid"/>
            <a:round/>
            <a:headEnd type="none" w="med" len="med"/>
            <a:tailEnd type="none" w="med" len="med"/>
          </a:ln>
        </p:spPr>
      </p:cxnSp>
      <p:sp>
        <p:nvSpPr>
          <p:cNvPr id="526" name="Google Shape;526;p77"/>
          <p:cNvSpPr txBox="1">
            <a:spLocks noGrp="1"/>
          </p:cNvSpPr>
          <p:nvPr>
            <p:ph type="sldNum" idx="12"/>
          </p:nvPr>
        </p:nvSpPr>
        <p:spPr>
          <a:xfrm>
            <a:off x="11624550" y="6333125"/>
            <a:ext cx="566700" cy="5250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US"/>
              <a:t>‹#›</a:t>
            </a:fld>
            <a:endParaRPr>
              <a:solidFill>
                <a:srgbClr val="FFFFFF"/>
              </a:solidFil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ransition Section Slide">
  <p:cSld name="OBJECT_1">
    <p:spTree>
      <p:nvGrpSpPr>
        <p:cNvPr id="1" name="Shape 527"/>
        <p:cNvGrpSpPr/>
        <p:nvPr/>
      </p:nvGrpSpPr>
      <p:grpSpPr>
        <a:xfrm>
          <a:off x="0" y="0"/>
          <a:ext cx="0" cy="0"/>
          <a:chOff x="0" y="0"/>
          <a:chExt cx="0" cy="0"/>
        </a:xfrm>
      </p:grpSpPr>
      <p:pic>
        <p:nvPicPr>
          <p:cNvPr id="528" name="Google Shape;528;p78"/>
          <p:cNvPicPr preferRelativeResize="0"/>
          <p:nvPr/>
        </p:nvPicPr>
        <p:blipFill rotWithShape="1">
          <a:blip r:embed="rId2">
            <a:alphaModFix/>
          </a:blip>
          <a:srcRect t="11249" b="4418"/>
          <a:stretch/>
        </p:blipFill>
        <p:spPr>
          <a:xfrm>
            <a:off x="0" y="0"/>
            <a:ext cx="12192000" cy="6858001"/>
          </a:xfrm>
          <a:prstGeom prst="rect">
            <a:avLst/>
          </a:prstGeom>
          <a:noFill/>
          <a:ln>
            <a:noFill/>
          </a:ln>
        </p:spPr>
      </p:pic>
      <p:sp>
        <p:nvSpPr>
          <p:cNvPr id="529" name="Google Shape;529;p78"/>
          <p:cNvSpPr/>
          <p:nvPr/>
        </p:nvSpPr>
        <p:spPr>
          <a:xfrm>
            <a:off x="739500" y="4504375"/>
            <a:ext cx="10713000" cy="18801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78"/>
          <p:cNvSpPr txBox="1">
            <a:spLocks noGrp="1"/>
          </p:cNvSpPr>
          <p:nvPr>
            <p:ph type="title"/>
          </p:nvPr>
        </p:nvSpPr>
        <p:spPr>
          <a:xfrm>
            <a:off x="2840550" y="4699399"/>
            <a:ext cx="6510900" cy="744000"/>
          </a:xfrm>
          <a:prstGeom prst="rect">
            <a:avLst/>
          </a:prstGeom>
          <a:noFill/>
          <a:ln>
            <a:noFill/>
          </a:ln>
        </p:spPr>
        <p:txBody>
          <a:bodyPr spcFirstLastPara="1" wrap="square" lIns="91425" tIns="45700" rIns="91425" bIns="45700" anchor="ctr" anchorCtr="0">
            <a:noAutofit/>
          </a:bodyPr>
          <a:lstStyle>
            <a:lvl1pPr lvl="0" algn="ctr" rtl="0">
              <a:lnSpc>
                <a:spcPct val="90000"/>
              </a:lnSpc>
              <a:spcBef>
                <a:spcPts val="0"/>
              </a:spcBef>
              <a:spcAft>
                <a:spcPts val="0"/>
              </a:spcAft>
              <a:buClr>
                <a:srgbClr val="0E416B"/>
              </a:buClr>
              <a:buSzPts val="1400"/>
              <a:buFont typeface="Roboto Condensed"/>
              <a:buNone/>
              <a:defRPr sz="4000" b="1">
                <a:solidFill>
                  <a:srgbClr val="0E416B"/>
                </a:solidFill>
                <a:latin typeface="Roboto Condensed"/>
                <a:ea typeface="Roboto Condensed"/>
                <a:cs typeface="Roboto Condensed"/>
                <a:sym typeface="Roboto Condensed"/>
              </a:defRPr>
            </a:lvl1pPr>
            <a:lvl2pPr lvl="1" algn="ctr"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2pPr>
            <a:lvl3pPr lvl="2" algn="ctr"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3pPr>
            <a:lvl4pPr lvl="3" algn="ctr"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4pPr>
            <a:lvl5pPr lvl="4" algn="ctr"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5pPr>
            <a:lvl6pPr lvl="5" algn="ctr"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6pPr>
            <a:lvl7pPr lvl="6" algn="ctr"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7pPr>
            <a:lvl8pPr lvl="7" algn="ctr"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8pPr>
            <a:lvl9pPr lvl="8" algn="ctr"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9pPr>
          </a:lstStyle>
          <a:p>
            <a:endParaRPr/>
          </a:p>
        </p:txBody>
      </p:sp>
      <p:sp>
        <p:nvSpPr>
          <p:cNvPr id="531" name="Google Shape;531;p78"/>
          <p:cNvSpPr txBox="1">
            <a:spLocks noGrp="1"/>
          </p:cNvSpPr>
          <p:nvPr>
            <p:ph type="subTitle" idx="1"/>
          </p:nvPr>
        </p:nvSpPr>
        <p:spPr>
          <a:xfrm>
            <a:off x="3113400" y="5499544"/>
            <a:ext cx="5965200" cy="744000"/>
          </a:xfrm>
          <a:prstGeom prst="rect">
            <a:avLst/>
          </a:prstGeom>
        </p:spPr>
        <p:txBody>
          <a:bodyPr spcFirstLastPara="1" wrap="square" lIns="91425" tIns="45700" rIns="91425" bIns="45700" anchor="ctr" anchorCtr="0">
            <a:noAutofit/>
          </a:bodyPr>
          <a:lstStyle>
            <a:lvl1pPr lvl="0" algn="ctr" rtl="0">
              <a:spcBef>
                <a:spcPts val="0"/>
              </a:spcBef>
              <a:spcAft>
                <a:spcPts val="0"/>
              </a:spcAft>
              <a:buClr>
                <a:srgbClr val="35A7DB"/>
              </a:buClr>
              <a:buSzPts val="2800"/>
              <a:buNone/>
              <a:defRPr>
                <a:solidFill>
                  <a:srgbClr val="35A7DB"/>
                </a:solidFill>
              </a:defRPr>
            </a:lvl1pPr>
            <a:lvl2pPr lvl="1" algn="ctr" rtl="0">
              <a:spcBef>
                <a:spcPts val="500"/>
              </a:spcBef>
              <a:spcAft>
                <a:spcPts val="0"/>
              </a:spcAft>
              <a:buClr>
                <a:srgbClr val="35A7DB"/>
              </a:buClr>
              <a:buSzPts val="2400"/>
              <a:buNone/>
              <a:defRPr>
                <a:solidFill>
                  <a:srgbClr val="35A7DB"/>
                </a:solidFill>
              </a:defRPr>
            </a:lvl2pPr>
            <a:lvl3pPr lvl="2" algn="ctr" rtl="0">
              <a:spcBef>
                <a:spcPts val="500"/>
              </a:spcBef>
              <a:spcAft>
                <a:spcPts val="0"/>
              </a:spcAft>
              <a:buClr>
                <a:srgbClr val="35A7DB"/>
              </a:buClr>
              <a:buSzPts val="2000"/>
              <a:buNone/>
              <a:defRPr>
                <a:solidFill>
                  <a:srgbClr val="35A7DB"/>
                </a:solidFill>
              </a:defRPr>
            </a:lvl3pPr>
            <a:lvl4pPr lvl="3" algn="ctr" rtl="0">
              <a:spcBef>
                <a:spcPts val="500"/>
              </a:spcBef>
              <a:spcAft>
                <a:spcPts val="0"/>
              </a:spcAft>
              <a:buClr>
                <a:srgbClr val="35A7DB"/>
              </a:buClr>
              <a:buSzPts val="1800"/>
              <a:buNone/>
              <a:defRPr>
                <a:solidFill>
                  <a:srgbClr val="35A7DB"/>
                </a:solidFill>
              </a:defRPr>
            </a:lvl4pPr>
            <a:lvl5pPr lvl="4" algn="ctr" rtl="0">
              <a:spcBef>
                <a:spcPts val="500"/>
              </a:spcBef>
              <a:spcAft>
                <a:spcPts val="0"/>
              </a:spcAft>
              <a:buClr>
                <a:srgbClr val="35A7DB"/>
              </a:buClr>
              <a:buSzPts val="1800"/>
              <a:buNone/>
              <a:defRPr>
                <a:solidFill>
                  <a:srgbClr val="35A7DB"/>
                </a:solidFill>
              </a:defRPr>
            </a:lvl5pPr>
            <a:lvl6pPr lvl="5" algn="ctr" rtl="0">
              <a:spcBef>
                <a:spcPts val="500"/>
              </a:spcBef>
              <a:spcAft>
                <a:spcPts val="0"/>
              </a:spcAft>
              <a:buClr>
                <a:srgbClr val="35A7DB"/>
              </a:buClr>
              <a:buSzPts val="1800"/>
              <a:buNone/>
              <a:defRPr>
                <a:solidFill>
                  <a:srgbClr val="35A7DB"/>
                </a:solidFill>
              </a:defRPr>
            </a:lvl6pPr>
            <a:lvl7pPr lvl="6" algn="ctr" rtl="0">
              <a:spcBef>
                <a:spcPts val="500"/>
              </a:spcBef>
              <a:spcAft>
                <a:spcPts val="0"/>
              </a:spcAft>
              <a:buClr>
                <a:srgbClr val="35A7DB"/>
              </a:buClr>
              <a:buSzPts val="1800"/>
              <a:buNone/>
              <a:defRPr>
                <a:solidFill>
                  <a:srgbClr val="35A7DB"/>
                </a:solidFill>
              </a:defRPr>
            </a:lvl7pPr>
            <a:lvl8pPr lvl="7" algn="ctr" rtl="0">
              <a:spcBef>
                <a:spcPts val="500"/>
              </a:spcBef>
              <a:spcAft>
                <a:spcPts val="0"/>
              </a:spcAft>
              <a:buClr>
                <a:srgbClr val="35A7DB"/>
              </a:buClr>
              <a:buSzPts val="1800"/>
              <a:buNone/>
              <a:defRPr>
                <a:solidFill>
                  <a:srgbClr val="35A7DB"/>
                </a:solidFill>
              </a:defRPr>
            </a:lvl8pPr>
            <a:lvl9pPr lvl="8" algn="ctr" rtl="0">
              <a:spcBef>
                <a:spcPts val="500"/>
              </a:spcBef>
              <a:spcAft>
                <a:spcPts val="0"/>
              </a:spcAft>
              <a:buClr>
                <a:srgbClr val="35A7DB"/>
              </a:buClr>
              <a:buSzPts val="1800"/>
              <a:buNone/>
              <a:defRPr>
                <a:solidFill>
                  <a:srgbClr val="35A7DB"/>
                </a:solidFill>
              </a:defRPr>
            </a:lvl9pPr>
          </a:lstStyle>
          <a:p>
            <a:endParaRPr/>
          </a:p>
        </p:txBody>
      </p:sp>
      <p:cxnSp>
        <p:nvCxnSpPr>
          <p:cNvPr id="532" name="Google Shape;532;p78"/>
          <p:cNvCxnSpPr/>
          <p:nvPr/>
        </p:nvCxnSpPr>
        <p:spPr>
          <a:xfrm>
            <a:off x="5588700" y="5512057"/>
            <a:ext cx="1014600" cy="0"/>
          </a:xfrm>
          <a:prstGeom prst="straightConnector1">
            <a:avLst/>
          </a:prstGeom>
          <a:noFill/>
          <a:ln w="9525" cap="flat" cmpd="sng">
            <a:solidFill>
              <a:srgbClr val="888888"/>
            </a:solidFill>
            <a:prstDash val="solid"/>
            <a:round/>
            <a:headEnd type="none" w="med" len="med"/>
            <a:tailEnd type="none" w="med" len="med"/>
          </a:ln>
        </p:spPr>
      </p:cxnSp>
      <p:sp>
        <p:nvSpPr>
          <p:cNvPr id="533" name="Google Shape;533;p78"/>
          <p:cNvSpPr txBox="1">
            <a:spLocks noGrp="1"/>
          </p:cNvSpPr>
          <p:nvPr>
            <p:ph type="sldNum" idx="12"/>
          </p:nvPr>
        </p:nvSpPr>
        <p:spPr>
          <a:xfrm>
            <a:off x="11633450" y="6333125"/>
            <a:ext cx="500700" cy="5250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534"/>
        <p:cNvGrpSpPr/>
        <p:nvPr/>
      </p:nvGrpSpPr>
      <p:grpSpPr>
        <a:xfrm>
          <a:off x="0" y="0"/>
          <a:ext cx="0" cy="0"/>
          <a:chOff x="0" y="0"/>
          <a:chExt cx="0" cy="0"/>
        </a:xfrm>
      </p:grpSpPr>
      <p:sp>
        <p:nvSpPr>
          <p:cNvPr id="535" name="Google Shape;535;p79"/>
          <p:cNvSpPr txBox="1">
            <a:spLocks noGrp="1"/>
          </p:cNvSpPr>
          <p:nvPr>
            <p:ph type="sldNum" idx="12"/>
          </p:nvPr>
        </p:nvSpPr>
        <p:spPr>
          <a:xfrm>
            <a:off x="11446850" y="6340500"/>
            <a:ext cx="745200" cy="365100"/>
          </a:xfrm>
          <a:prstGeom prst="rect">
            <a:avLst/>
          </a:prstGeom>
          <a:noFill/>
          <a:ln>
            <a:noFill/>
          </a:ln>
        </p:spPr>
        <p:txBody>
          <a:bodyPr spcFirstLastPara="1" wrap="square" lIns="91425" tIns="45700" rIns="91425" bIns="45700" anchor="ctr" anchorCtr="0">
            <a:noAutofit/>
          </a:bodyPr>
          <a:lstStyle>
            <a:lvl1pPr marL="0" lvl="0" indent="0" rtl="0">
              <a:spcBef>
                <a:spcPts val="0"/>
              </a:spcBef>
              <a:buNone/>
              <a:defRPr/>
            </a:lvl1pPr>
            <a:lvl2pPr marL="0" lvl="1" indent="0" rtl="0">
              <a:spcBef>
                <a:spcPts val="0"/>
              </a:spcBef>
              <a:buNone/>
              <a:defRPr/>
            </a:lvl2pPr>
            <a:lvl3pPr marL="0" lvl="2" indent="0" rtl="0">
              <a:spcBef>
                <a:spcPts val="0"/>
              </a:spcBef>
              <a:buNone/>
              <a:defRPr/>
            </a:lvl3pPr>
            <a:lvl4pPr marL="0" lvl="3" indent="0" rtl="0">
              <a:spcBef>
                <a:spcPts val="0"/>
              </a:spcBef>
              <a:buNone/>
              <a:defRPr/>
            </a:lvl4pPr>
            <a:lvl5pPr marL="0" lvl="4" indent="0" rtl="0">
              <a:spcBef>
                <a:spcPts val="0"/>
              </a:spcBef>
              <a:buNone/>
              <a:defRPr/>
            </a:lvl5pPr>
            <a:lvl6pPr marL="0" lvl="5" indent="0" rtl="0">
              <a:spcBef>
                <a:spcPts val="0"/>
              </a:spcBef>
              <a:buNone/>
              <a:defRPr/>
            </a:lvl6pPr>
            <a:lvl7pPr marL="0" lvl="6" indent="0" rtl="0">
              <a:spcBef>
                <a:spcPts val="0"/>
              </a:spcBef>
              <a:buNone/>
              <a:defRPr/>
            </a:lvl7pPr>
            <a:lvl8pPr marL="0" lvl="7" indent="0" rtl="0">
              <a:spcBef>
                <a:spcPts val="0"/>
              </a:spcBef>
              <a:buNone/>
              <a:defRPr/>
            </a:lvl8pPr>
            <a:lvl9pPr marL="0" lvl="8" indent="0" rtl="0">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Youth Solutions, Inc. ">
  <p:cSld name="OBJECT_1_1">
    <p:spTree>
      <p:nvGrpSpPr>
        <p:cNvPr id="1" name="Shape 536"/>
        <p:cNvGrpSpPr/>
        <p:nvPr/>
      </p:nvGrpSpPr>
      <p:grpSpPr>
        <a:xfrm>
          <a:off x="0" y="0"/>
          <a:ext cx="0" cy="0"/>
          <a:chOff x="0" y="0"/>
          <a:chExt cx="0" cy="0"/>
        </a:xfrm>
      </p:grpSpPr>
      <p:sp>
        <p:nvSpPr>
          <p:cNvPr id="537" name="Google Shape;537;p80"/>
          <p:cNvSpPr txBox="1">
            <a:spLocks noGrp="1"/>
          </p:cNvSpPr>
          <p:nvPr>
            <p:ph type="title"/>
          </p:nvPr>
        </p:nvSpPr>
        <p:spPr>
          <a:xfrm>
            <a:off x="512900" y="32067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500"/>
              <a:buFont typeface="Roboto Condensed"/>
              <a:buNone/>
              <a:defRPr sz="4000">
                <a:latin typeface="Roboto Condensed"/>
                <a:ea typeface="Roboto Condensed"/>
                <a:cs typeface="Roboto Condensed"/>
                <a:sym typeface="Roboto Condensed"/>
              </a:defRPr>
            </a:lvl1pPr>
            <a:lvl2pPr lvl="1" rtl="0">
              <a:spcBef>
                <a:spcPts val="0"/>
              </a:spcBef>
              <a:spcAft>
                <a:spcPts val="0"/>
              </a:spcAft>
              <a:buSzPts val="1400"/>
              <a:buFont typeface="Roboto Condensed"/>
              <a:buNone/>
              <a:defRPr>
                <a:latin typeface="Roboto Condensed"/>
                <a:ea typeface="Roboto Condensed"/>
                <a:cs typeface="Roboto Condensed"/>
                <a:sym typeface="Roboto Condensed"/>
              </a:defRPr>
            </a:lvl2pPr>
            <a:lvl3pPr lvl="2" rtl="0">
              <a:spcBef>
                <a:spcPts val="0"/>
              </a:spcBef>
              <a:spcAft>
                <a:spcPts val="0"/>
              </a:spcAft>
              <a:buSzPts val="1400"/>
              <a:buFont typeface="Roboto Condensed"/>
              <a:buNone/>
              <a:defRPr>
                <a:latin typeface="Roboto Condensed"/>
                <a:ea typeface="Roboto Condensed"/>
                <a:cs typeface="Roboto Condensed"/>
                <a:sym typeface="Roboto Condensed"/>
              </a:defRPr>
            </a:lvl3pPr>
            <a:lvl4pPr lvl="3" rtl="0">
              <a:spcBef>
                <a:spcPts val="0"/>
              </a:spcBef>
              <a:spcAft>
                <a:spcPts val="0"/>
              </a:spcAft>
              <a:buSzPts val="1400"/>
              <a:buFont typeface="Roboto Condensed"/>
              <a:buNone/>
              <a:defRPr>
                <a:latin typeface="Roboto Condensed"/>
                <a:ea typeface="Roboto Condensed"/>
                <a:cs typeface="Roboto Condensed"/>
                <a:sym typeface="Roboto Condensed"/>
              </a:defRPr>
            </a:lvl4pPr>
            <a:lvl5pPr lvl="4" rtl="0">
              <a:spcBef>
                <a:spcPts val="0"/>
              </a:spcBef>
              <a:spcAft>
                <a:spcPts val="0"/>
              </a:spcAft>
              <a:buSzPts val="1400"/>
              <a:buFont typeface="Roboto Condensed"/>
              <a:buNone/>
              <a:defRPr>
                <a:latin typeface="Roboto Condensed"/>
                <a:ea typeface="Roboto Condensed"/>
                <a:cs typeface="Roboto Condensed"/>
                <a:sym typeface="Roboto Condensed"/>
              </a:defRPr>
            </a:lvl5pPr>
            <a:lvl6pPr lvl="5" rtl="0">
              <a:spcBef>
                <a:spcPts val="0"/>
              </a:spcBef>
              <a:spcAft>
                <a:spcPts val="0"/>
              </a:spcAft>
              <a:buSzPts val="1400"/>
              <a:buFont typeface="Roboto Condensed"/>
              <a:buNone/>
              <a:defRPr>
                <a:latin typeface="Roboto Condensed"/>
                <a:ea typeface="Roboto Condensed"/>
                <a:cs typeface="Roboto Condensed"/>
                <a:sym typeface="Roboto Condensed"/>
              </a:defRPr>
            </a:lvl6pPr>
            <a:lvl7pPr lvl="6" rtl="0">
              <a:spcBef>
                <a:spcPts val="0"/>
              </a:spcBef>
              <a:spcAft>
                <a:spcPts val="0"/>
              </a:spcAft>
              <a:buSzPts val="1400"/>
              <a:buFont typeface="Roboto Condensed"/>
              <a:buNone/>
              <a:defRPr>
                <a:latin typeface="Roboto Condensed"/>
                <a:ea typeface="Roboto Condensed"/>
                <a:cs typeface="Roboto Condensed"/>
                <a:sym typeface="Roboto Condensed"/>
              </a:defRPr>
            </a:lvl7pPr>
            <a:lvl8pPr lvl="7" rtl="0">
              <a:spcBef>
                <a:spcPts val="0"/>
              </a:spcBef>
              <a:spcAft>
                <a:spcPts val="0"/>
              </a:spcAft>
              <a:buSzPts val="1400"/>
              <a:buFont typeface="Roboto Condensed"/>
              <a:buNone/>
              <a:defRPr>
                <a:latin typeface="Roboto Condensed"/>
                <a:ea typeface="Roboto Condensed"/>
                <a:cs typeface="Roboto Condensed"/>
                <a:sym typeface="Roboto Condensed"/>
              </a:defRPr>
            </a:lvl8pPr>
            <a:lvl9pPr lvl="8" rtl="0">
              <a:spcBef>
                <a:spcPts val="0"/>
              </a:spcBef>
              <a:spcAft>
                <a:spcPts val="0"/>
              </a:spcAft>
              <a:buSzPts val="1400"/>
              <a:buFont typeface="Roboto Condensed"/>
              <a:buNone/>
              <a:defRPr>
                <a:latin typeface="Roboto Condensed"/>
                <a:ea typeface="Roboto Condensed"/>
                <a:cs typeface="Roboto Condensed"/>
                <a:sym typeface="Roboto Condensed"/>
              </a:defRPr>
            </a:lvl9pPr>
          </a:lstStyle>
          <a:p>
            <a:endParaRPr/>
          </a:p>
        </p:txBody>
      </p:sp>
      <p:sp>
        <p:nvSpPr>
          <p:cNvPr id="538" name="Google Shape;538;p80"/>
          <p:cNvSpPr txBox="1">
            <a:spLocks noGrp="1"/>
          </p:cNvSpPr>
          <p:nvPr>
            <p:ph type="body" idx="1"/>
          </p:nvPr>
        </p:nvSpPr>
        <p:spPr>
          <a:xfrm>
            <a:off x="512900" y="1825700"/>
            <a:ext cx="11160000" cy="4351200"/>
          </a:xfrm>
          <a:prstGeom prst="rect">
            <a:avLst/>
          </a:prstGeom>
          <a:noFill/>
          <a:ln>
            <a:noFill/>
          </a:ln>
        </p:spPr>
        <p:txBody>
          <a:bodyPr spcFirstLastPara="1" wrap="square" lIns="91425" tIns="45700" rIns="91425" bIns="45700" anchor="t" anchorCtr="0">
            <a:noAutofit/>
          </a:bodyPr>
          <a:lstStyle>
            <a:lvl1pPr marL="457200" lvl="0" indent="-349250" algn="l" rtl="0">
              <a:lnSpc>
                <a:spcPct val="90000"/>
              </a:lnSpc>
              <a:spcBef>
                <a:spcPts val="1100"/>
              </a:spcBef>
              <a:spcAft>
                <a:spcPts val="0"/>
              </a:spcAft>
              <a:buClr>
                <a:schemeClr val="dk1"/>
              </a:buClr>
              <a:buSzPts val="1900"/>
              <a:buFont typeface="Roboto"/>
              <a:buChar char="•"/>
              <a:defRPr>
                <a:latin typeface="Roboto"/>
                <a:ea typeface="Roboto"/>
                <a:cs typeface="Roboto"/>
                <a:sym typeface="Roboto"/>
              </a:defRPr>
            </a:lvl1pPr>
            <a:lvl2pPr marL="914400" lvl="1" indent="-349250" algn="l" rtl="0">
              <a:lnSpc>
                <a:spcPct val="90000"/>
              </a:lnSpc>
              <a:spcBef>
                <a:spcPts val="500"/>
              </a:spcBef>
              <a:spcAft>
                <a:spcPts val="0"/>
              </a:spcAft>
              <a:buClr>
                <a:schemeClr val="dk1"/>
              </a:buClr>
              <a:buSzPts val="1900"/>
              <a:buFont typeface="Roboto"/>
              <a:buChar char="•"/>
              <a:defRPr>
                <a:latin typeface="Roboto"/>
                <a:ea typeface="Roboto"/>
                <a:cs typeface="Roboto"/>
                <a:sym typeface="Roboto"/>
              </a:defRPr>
            </a:lvl2pPr>
            <a:lvl3pPr marL="1371600" lvl="2" indent="-349250" algn="l" rtl="0">
              <a:lnSpc>
                <a:spcPct val="90000"/>
              </a:lnSpc>
              <a:spcBef>
                <a:spcPts val="500"/>
              </a:spcBef>
              <a:spcAft>
                <a:spcPts val="0"/>
              </a:spcAft>
              <a:buClr>
                <a:schemeClr val="dk1"/>
              </a:buClr>
              <a:buSzPts val="1900"/>
              <a:buFont typeface="Roboto"/>
              <a:buChar char="•"/>
              <a:defRPr>
                <a:latin typeface="Roboto"/>
                <a:ea typeface="Roboto"/>
                <a:cs typeface="Roboto"/>
                <a:sym typeface="Roboto"/>
              </a:defRPr>
            </a:lvl3pPr>
            <a:lvl4pPr marL="1828800" lvl="3" indent="-349250" algn="l" rtl="0">
              <a:lnSpc>
                <a:spcPct val="90000"/>
              </a:lnSpc>
              <a:spcBef>
                <a:spcPts val="500"/>
              </a:spcBef>
              <a:spcAft>
                <a:spcPts val="0"/>
              </a:spcAft>
              <a:buClr>
                <a:schemeClr val="dk1"/>
              </a:buClr>
              <a:buSzPts val="1900"/>
              <a:buFont typeface="Roboto"/>
              <a:buChar char="•"/>
              <a:defRPr>
                <a:latin typeface="Roboto"/>
                <a:ea typeface="Roboto"/>
                <a:cs typeface="Roboto"/>
                <a:sym typeface="Roboto"/>
              </a:defRPr>
            </a:lvl4pPr>
            <a:lvl5pPr marL="2286000" lvl="4" indent="-349250" algn="l" rtl="0">
              <a:lnSpc>
                <a:spcPct val="90000"/>
              </a:lnSpc>
              <a:spcBef>
                <a:spcPts val="500"/>
              </a:spcBef>
              <a:spcAft>
                <a:spcPts val="0"/>
              </a:spcAft>
              <a:buClr>
                <a:schemeClr val="dk1"/>
              </a:buClr>
              <a:buSzPts val="1900"/>
              <a:buFont typeface="Roboto"/>
              <a:buChar char="•"/>
              <a:defRPr>
                <a:latin typeface="Roboto"/>
                <a:ea typeface="Roboto"/>
                <a:cs typeface="Roboto"/>
                <a:sym typeface="Roboto"/>
              </a:defRPr>
            </a:lvl5pPr>
            <a:lvl6pPr marL="2743200" lvl="5" indent="-349250" algn="l" rtl="0">
              <a:lnSpc>
                <a:spcPct val="90000"/>
              </a:lnSpc>
              <a:spcBef>
                <a:spcPts val="500"/>
              </a:spcBef>
              <a:spcAft>
                <a:spcPts val="0"/>
              </a:spcAft>
              <a:buClr>
                <a:schemeClr val="dk1"/>
              </a:buClr>
              <a:buSzPts val="1900"/>
              <a:buFont typeface="Roboto"/>
              <a:buChar char="•"/>
              <a:defRPr>
                <a:latin typeface="Roboto"/>
                <a:ea typeface="Roboto"/>
                <a:cs typeface="Roboto"/>
                <a:sym typeface="Roboto"/>
              </a:defRPr>
            </a:lvl6pPr>
            <a:lvl7pPr marL="3200400" lvl="6" indent="-349250" algn="l" rtl="0">
              <a:lnSpc>
                <a:spcPct val="90000"/>
              </a:lnSpc>
              <a:spcBef>
                <a:spcPts val="500"/>
              </a:spcBef>
              <a:spcAft>
                <a:spcPts val="0"/>
              </a:spcAft>
              <a:buClr>
                <a:schemeClr val="dk1"/>
              </a:buClr>
              <a:buSzPts val="1900"/>
              <a:buFont typeface="Roboto"/>
              <a:buChar char="•"/>
              <a:defRPr>
                <a:latin typeface="Roboto"/>
                <a:ea typeface="Roboto"/>
                <a:cs typeface="Roboto"/>
                <a:sym typeface="Roboto"/>
              </a:defRPr>
            </a:lvl7pPr>
            <a:lvl8pPr marL="3657600" lvl="7" indent="-349250" algn="l" rtl="0">
              <a:lnSpc>
                <a:spcPct val="90000"/>
              </a:lnSpc>
              <a:spcBef>
                <a:spcPts val="500"/>
              </a:spcBef>
              <a:spcAft>
                <a:spcPts val="0"/>
              </a:spcAft>
              <a:buClr>
                <a:schemeClr val="dk1"/>
              </a:buClr>
              <a:buSzPts val="1900"/>
              <a:buFont typeface="Roboto"/>
              <a:buChar char="•"/>
              <a:defRPr>
                <a:latin typeface="Roboto"/>
                <a:ea typeface="Roboto"/>
                <a:cs typeface="Roboto"/>
                <a:sym typeface="Roboto"/>
              </a:defRPr>
            </a:lvl8pPr>
            <a:lvl9pPr marL="4114800" lvl="8" indent="-349250" algn="l" rtl="0">
              <a:lnSpc>
                <a:spcPct val="90000"/>
              </a:lnSpc>
              <a:spcBef>
                <a:spcPts val="500"/>
              </a:spcBef>
              <a:spcAft>
                <a:spcPts val="0"/>
              </a:spcAft>
              <a:buClr>
                <a:schemeClr val="dk1"/>
              </a:buClr>
              <a:buSzPts val="1900"/>
              <a:buFont typeface="Roboto"/>
              <a:buChar char="•"/>
              <a:defRPr>
                <a:latin typeface="Roboto"/>
                <a:ea typeface="Roboto"/>
                <a:cs typeface="Roboto"/>
                <a:sym typeface="Roboto"/>
              </a:defRPr>
            </a:lvl9pPr>
          </a:lstStyle>
          <a:p>
            <a:endParaRPr/>
          </a:p>
        </p:txBody>
      </p:sp>
      <p:cxnSp>
        <p:nvCxnSpPr>
          <p:cNvPr id="539" name="Google Shape;539;p80"/>
          <p:cNvCxnSpPr/>
          <p:nvPr/>
        </p:nvCxnSpPr>
        <p:spPr>
          <a:xfrm>
            <a:off x="427225" y="1417650"/>
            <a:ext cx="2769300" cy="0"/>
          </a:xfrm>
          <a:prstGeom prst="straightConnector1">
            <a:avLst/>
          </a:prstGeom>
          <a:noFill/>
          <a:ln w="114300" cap="flat" cmpd="sng">
            <a:solidFill>
              <a:srgbClr val="35A7DB"/>
            </a:solidFill>
            <a:prstDash val="solid"/>
            <a:round/>
            <a:headEnd type="none" w="med" len="med"/>
            <a:tailEnd type="none" w="med" len="med"/>
          </a:ln>
        </p:spPr>
      </p:cxnSp>
      <p:pic>
        <p:nvPicPr>
          <p:cNvPr id="540" name="Google Shape;540;p80"/>
          <p:cNvPicPr preferRelativeResize="0"/>
          <p:nvPr/>
        </p:nvPicPr>
        <p:blipFill>
          <a:blip r:embed="rId2">
            <a:alphaModFix/>
          </a:blip>
          <a:stretch>
            <a:fillRect/>
          </a:stretch>
        </p:blipFill>
        <p:spPr>
          <a:xfrm>
            <a:off x="190375" y="6309725"/>
            <a:ext cx="2104832" cy="365126"/>
          </a:xfrm>
          <a:prstGeom prst="rect">
            <a:avLst/>
          </a:prstGeom>
          <a:noFill/>
          <a:ln>
            <a:noFill/>
          </a:ln>
        </p:spPr>
      </p:pic>
      <p:pic>
        <p:nvPicPr>
          <p:cNvPr id="541" name="Google Shape;541;p80">
            <a:hlinkClick r:id="rId3"/>
          </p:cNvPr>
          <p:cNvPicPr preferRelativeResize="0"/>
          <p:nvPr/>
        </p:nvPicPr>
        <p:blipFill rotWithShape="1">
          <a:blip r:embed="rId4">
            <a:alphaModFix/>
          </a:blip>
          <a:srcRect/>
          <a:stretch/>
        </p:blipFill>
        <p:spPr>
          <a:xfrm>
            <a:off x="10350550" y="6356221"/>
            <a:ext cx="365126" cy="365126"/>
          </a:xfrm>
          <a:prstGeom prst="rect">
            <a:avLst/>
          </a:prstGeom>
          <a:noFill/>
          <a:ln>
            <a:noFill/>
          </a:ln>
        </p:spPr>
      </p:pic>
      <p:pic>
        <p:nvPicPr>
          <p:cNvPr id="542" name="Google Shape;542;p80">
            <a:hlinkClick r:id="rId5"/>
          </p:cNvPr>
          <p:cNvPicPr preferRelativeResize="0"/>
          <p:nvPr/>
        </p:nvPicPr>
        <p:blipFill rotWithShape="1">
          <a:blip r:embed="rId6">
            <a:alphaModFix/>
          </a:blip>
          <a:srcRect l="1996" r="2006"/>
          <a:stretch/>
        </p:blipFill>
        <p:spPr>
          <a:xfrm>
            <a:off x="11222750" y="6356225"/>
            <a:ext cx="365126" cy="365125"/>
          </a:xfrm>
          <a:prstGeom prst="rect">
            <a:avLst/>
          </a:prstGeom>
          <a:noFill/>
          <a:ln>
            <a:noFill/>
          </a:ln>
        </p:spPr>
      </p:pic>
      <p:pic>
        <p:nvPicPr>
          <p:cNvPr id="543" name="Google Shape;543;p80">
            <a:hlinkClick r:id="rId7"/>
          </p:cNvPr>
          <p:cNvPicPr preferRelativeResize="0"/>
          <p:nvPr/>
        </p:nvPicPr>
        <p:blipFill rotWithShape="1">
          <a:blip r:embed="rId8">
            <a:alphaModFix/>
          </a:blip>
          <a:srcRect l="777" r="787"/>
          <a:stretch/>
        </p:blipFill>
        <p:spPr>
          <a:xfrm>
            <a:off x="10786640" y="6356215"/>
            <a:ext cx="365125" cy="365125"/>
          </a:xfrm>
          <a:prstGeom prst="rect">
            <a:avLst/>
          </a:prstGeom>
          <a:noFill/>
          <a:ln>
            <a:noFill/>
          </a:ln>
        </p:spPr>
      </p:pic>
      <p:pic>
        <p:nvPicPr>
          <p:cNvPr id="544" name="Google Shape;544;p80">
            <a:hlinkClick r:id="rId9"/>
          </p:cNvPr>
          <p:cNvPicPr preferRelativeResize="0"/>
          <p:nvPr/>
        </p:nvPicPr>
        <p:blipFill rotWithShape="1">
          <a:blip r:embed="rId10">
            <a:alphaModFix/>
          </a:blip>
          <a:srcRect t="8109" b="8117"/>
          <a:stretch/>
        </p:blipFill>
        <p:spPr>
          <a:xfrm>
            <a:off x="11658850" y="6356225"/>
            <a:ext cx="442575" cy="365125"/>
          </a:xfrm>
          <a:prstGeom prst="rect">
            <a:avLst/>
          </a:prstGeom>
          <a:noFill/>
          <a:ln>
            <a:noFill/>
          </a:ln>
        </p:spPr>
      </p:pic>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Main Slide 1 1 1 1">
  <p:cSld name="OBJECT_2_1_1_1">
    <p:spTree>
      <p:nvGrpSpPr>
        <p:cNvPr id="1" name="Shape 545"/>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ransition Slide 3 1 1">
  <p:cSld name="CUSTOM_3_2_1_2_1">
    <p:spTree>
      <p:nvGrpSpPr>
        <p:cNvPr id="1" name="Shape 54"/>
        <p:cNvGrpSpPr/>
        <p:nvPr/>
      </p:nvGrpSpPr>
      <p:grpSpPr>
        <a:xfrm>
          <a:off x="0" y="0"/>
          <a:ext cx="0" cy="0"/>
          <a:chOff x="0" y="0"/>
          <a:chExt cx="0" cy="0"/>
        </a:xfrm>
      </p:grpSpPr>
      <p:pic>
        <p:nvPicPr>
          <p:cNvPr id="55" name="Google Shape;55;p9"/>
          <p:cNvPicPr preferRelativeResize="0"/>
          <p:nvPr/>
        </p:nvPicPr>
        <p:blipFill rotWithShape="1">
          <a:blip r:embed="rId2">
            <a:alphaModFix/>
          </a:blip>
          <a:srcRect l="5092" r="5101"/>
          <a:stretch/>
        </p:blipFill>
        <p:spPr>
          <a:xfrm>
            <a:off x="5704550" y="-517400"/>
            <a:ext cx="6627348" cy="4918501"/>
          </a:xfrm>
          <a:prstGeom prst="rect">
            <a:avLst/>
          </a:prstGeom>
          <a:noFill/>
          <a:ln>
            <a:noFill/>
          </a:ln>
        </p:spPr>
      </p:pic>
      <p:sp>
        <p:nvSpPr>
          <p:cNvPr id="56" name="Google Shape;56;p9"/>
          <p:cNvSpPr/>
          <p:nvPr/>
        </p:nvSpPr>
        <p:spPr>
          <a:xfrm rot="-5400000">
            <a:off x="7790700" y="2456675"/>
            <a:ext cx="4401300" cy="44013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9"/>
          <p:cNvSpPr/>
          <p:nvPr/>
        </p:nvSpPr>
        <p:spPr>
          <a:xfrm rot="-2700000">
            <a:off x="-1341531" y="-1258050"/>
            <a:ext cx="9231562" cy="10474231"/>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9"/>
          <p:cNvSpPr txBox="1">
            <a:spLocks noGrp="1"/>
          </p:cNvSpPr>
          <p:nvPr>
            <p:ph type="title"/>
          </p:nvPr>
        </p:nvSpPr>
        <p:spPr>
          <a:xfrm>
            <a:off x="1023300" y="2398200"/>
            <a:ext cx="6363000" cy="1413000"/>
          </a:xfrm>
          <a:prstGeom prst="rect">
            <a:avLst/>
          </a:prstGeom>
        </p:spPr>
        <p:txBody>
          <a:bodyPr spcFirstLastPara="1" wrap="square" lIns="91425" tIns="45700" rIns="91425" bIns="45700" anchor="b" anchorCtr="0">
            <a:noAutofit/>
          </a:bodyPr>
          <a:lstStyle>
            <a:lvl1pPr lvl="0" rtl="0">
              <a:spcBef>
                <a:spcPts val="0"/>
              </a:spcBef>
              <a:spcAft>
                <a:spcPts val="0"/>
              </a:spcAft>
              <a:buClr>
                <a:schemeClr val="lt1"/>
              </a:buClr>
              <a:buSzPts val="5000"/>
              <a:buFont typeface="Roboto Black"/>
              <a:buNone/>
              <a:defRPr sz="5000" b="0">
                <a:solidFill>
                  <a:schemeClr val="lt1"/>
                </a:solidFill>
                <a:latin typeface="Roboto Black"/>
                <a:ea typeface="Roboto Black"/>
                <a:cs typeface="Roboto Black"/>
                <a:sym typeface="Roboto Black"/>
              </a:defRPr>
            </a:lvl1pPr>
            <a:lvl2pPr lvl="1" rtl="0">
              <a:spcBef>
                <a:spcPts val="0"/>
              </a:spcBef>
              <a:spcAft>
                <a:spcPts val="0"/>
              </a:spcAft>
              <a:buSzPts val="1400"/>
              <a:buNone/>
              <a:defRPr>
                <a:latin typeface="Roboto"/>
                <a:ea typeface="Roboto"/>
                <a:cs typeface="Roboto"/>
                <a:sym typeface="Roboto"/>
              </a:defRPr>
            </a:lvl2pPr>
            <a:lvl3pPr lvl="2" rtl="0">
              <a:spcBef>
                <a:spcPts val="0"/>
              </a:spcBef>
              <a:spcAft>
                <a:spcPts val="0"/>
              </a:spcAft>
              <a:buSzPts val="1400"/>
              <a:buNone/>
              <a:defRPr>
                <a:latin typeface="Roboto"/>
                <a:ea typeface="Roboto"/>
                <a:cs typeface="Roboto"/>
                <a:sym typeface="Roboto"/>
              </a:defRPr>
            </a:lvl3pPr>
            <a:lvl4pPr lvl="3" rtl="0">
              <a:spcBef>
                <a:spcPts val="0"/>
              </a:spcBef>
              <a:spcAft>
                <a:spcPts val="0"/>
              </a:spcAft>
              <a:buSzPts val="1400"/>
              <a:buNone/>
              <a:defRPr>
                <a:latin typeface="Roboto"/>
                <a:ea typeface="Roboto"/>
                <a:cs typeface="Roboto"/>
                <a:sym typeface="Roboto"/>
              </a:defRPr>
            </a:lvl4pPr>
            <a:lvl5pPr lvl="4" rtl="0">
              <a:spcBef>
                <a:spcPts val="0"/>
              </a:spcBef>
              <a:spcAft>
                <a:spcPts val="0"/>
              </a:spcAft>
              <a:buSzPts val="1400"/>
              <a:buNone/>
              <a:defRPr>
                <a:latin typeface="Roboto"/>
                <a:ea typeface="Roboto"/>
                <a:cs typeface="Roboto"/>
                <a:sym typeface="Roboto"/>
              </a:defRPr>
            </a:lvl5pPr>
            <a:lvl6pPr lvl="5" rtl="0">
              <a:spcBef>
                <a:spcPts val="0"/>
              </a:spcBef>
              <a:spcAft>
                <a:spcPts val="0"/>
              </a:spcAft>
              <a:buSzPts val="1400"/>
              <a:buNone/>
              <a:defRPr>
                <a:latin typeface="Roboto"/>
                <a:ea typeface="Roboto"/>
                <a:cs typeface="Roboto"/>
                <a:sym typeface="Roboto"/>
              </a:defRPr>
            </a:lvl6pPr>
            <a:lvl7pPr lvl="6" rtl="0">
              <a:spcBef>
                <a:spcPts val="0"/>
              </a:spcBef>
              <a:spcAft>
                <a:spcPts val="0"/>
              </a:spcAft>
              <a:buSzPts val="1400"/>
              <a:buNone/>
              <a:defRPr>
                <a:latin typeface="Roboto"/>
                <a:ea typeface="Roboto"/>
                <a:cs typeface="Roboto"/>
                <a:sym typeface="Roboto"/>
              </a:defRPr>
            </a:lvl7pPr>
            <a:lvl8pPr lvl="7" rtl="0">
              <a:spcBef>
                <a:spcPts val="0"/>
              </a:spcBef>
              <a:spcAft>
                <a:spcPts val="0"/>
              </a:spcAft>
              <a:buSzPts val="1400"/>
              <a:buNone/>
              <a:defRPr>
                <a:latin typeface="Roboto"/>
                <a:ea typeface="Roboto"/>
                <a:cs typeface="Roboto"/>
                <a:sym typeface="Roboto"/>
              </a:defRPr>
            </a:lvl8pPr>
            <a:lvl9pPr lvl="8" rtl="0">
              <a:spcBef>
                <a:spcPts val="0"/>
              </a:spcBef>
              <a:spcAft>
                <a:spcPts val="0"/>
              </a:spcAft>
              <a:buSzPts val="1400"/>
              <a:buNone/>
              <a:defRPr>
                <a:latin typeface="Roboto"/>
                <a:ea typeface="Roboto"/>
                <a:cs typeface="Roboto"/>
                <a:sym typeface="Roboto"/>
              </a:defRPr>
            </a:lvl9pPr>
          </a:lstStyle>
          <a:p>
            <a:endParaRPr/>
          </a:p>
        </p:txBody>
      </p:sp>
      <p:sp>
        <p:nvSpPr>
          <p:cNvPr id="59" name="Google Shape;59;p9"/>
          <p:cNvSpPr txBox="1">
            <a:spLocks noGrp="1"/>
          </p:cNvSpPr>
          <p:nvPr>
            <p:ph type="subTitle" idx="1"/>
          </p:nvPr>
        </p:nvSpPr>
        <p:spPr>
          <a:xfrm>
            <a:off x="1047100" y="3697875"/>
            <a:ext cx="6363000" cy="1028100"/>
          </a:xfrm>
          <a:prstGeom prst="rect">
            <a:avLst/>
          </a:prstGeom>
        </p:spPr>
        <p:txBody>
          <a:bodyPr spcFirstLastPara="1" wrap="square" lIns="91425" tIns="45700" rIns="91425" bIns="45700" anchor="t" anchorCtr="0">
            <a:noAutofit/>
          </a:bodyPr>
          <a:lstStyle>
            <a:lvl1pPr lvl="0" rtl="0">
              <a:spcBef>
                <a:spcPts val="1000"/>
              </a:spcBef>
              <a:spcAft>
                <a:spcPts val="0"/>
              </a:spcAft>
              <a:buClr>
                <a:schemeClr val="accent3"/>
              </a:buClr>
              <a:buSzPts val="3500"/>
              <a:buFont typeface="Roboto Condensed"/>
              <a:buNone/>
              <a:defRPr sz="3500" b="1">
                <a:solidFill>
                  <a:schemeClr val="accent3"/>
                </a:solidFill>
                <a:latin typeface="Roboto Condensed"/>
                <a:ea typeface="Roboto Condensed"/>
                <a:cs typeface="Roboto Condensed"/>
                <a:sym typeface="Roboto Condensed"/>
              </a:defRPr>
            </a:lvl1pPr>
            <a:lvl2pPr lvl="1" rtl="0">
              <a:spcBef>
                <a:spcPts val="500"/>
              </a:spcBef>
              <a:spcAft>
                <a:spcPts val="0"/>
              </a:spcAft>
              <a:buSzPts val="2400"/>
              <a:buNone/>
              <a:defRPr/>
            </a:lvl2pPr>
            <a:lvl3pPr lvl="2" rtl="0">
              <a:spcBef>
                <a:spcPts val="500"/>
              </a:spcBef>
              <a:spcAft>
                <a:spcPts val="0"/>
              </a:spcAft>
              <a:buSzPts val="2000"/>
              <a:buNone/>
              <a:defRPr/>
            </a:lvl3pPr>
            <a:lvl4pPr lvl="3" rtl="0">
              <a:spcBef>
                <a:spcPts val="500"/>
              </a:spcBef>
              <a:spcAft>
                <a:spcPts val="0"/>
              </a:spcAft>
              <a:buSzPts val="1800"/>
              <a:buNone/>
              <a:defRPr/>
            </a:lvl4pPr>
            <a:lvl5pPr lvl="4" rtl="0">
              <a:spcBef>
                <a:spcPts val="500"/>
              </a:spcBef>
              <a:spcAft>
                <a:spcPts val="0"/>
              </a:spcAft>
              <a:buSzPts val="1800"/>
              <a:buNone/>
              <a:defRPr/>
            </a:lvl5pPr>
            <a:lvl6pPr lvl="5" rtl="0">
              <a:spcBef>
                <a:spcPts val="500"/>
              </a:spcBef>
              <a:spcAft>
                <a:spcPts val="0"/>
              </a:spcAft>
              <a:buSzPts val="1800"/>
              <a:buNone/>
              <a:defRPr/>
            </a:lvl6pPr>
            <a:lvl7pPr lvl="6" rtl="0">
              <a:spcBef>
                <a:spcPts val="500"/>
              </a:spcBef>
              <a:spcAft>
                <a:spcPts val="0"/>
              </a:spcAft>
              <a:buSzPts val="1800"/>
              <a:buNone/>
              <a:defRPr/>
            </a:lvl7pPr>
            <a:lvl8pPr lvl="7" rtl="0">
              <a:spcBef>
                <a:spcPts val="500"/>
              </a:spcBef>
              <a:spcAft>
                <a:spcPts val="0"/>
              </a:spcAft>
              <a:buSzPts val="1800"/>
              <a:buNone/>
              <a:defRPr/>
            </a:lvl8pPr>
            <a:lvl9pPr lvl="8" rtl="0">
              <a:spcBef>
                <a:spcPts val="500"/>
              </a:spcBef>
              <a:spcAft>
                <a:spcPts val="0"/>
              </a:spcAft>
              <a:buSzPts val="1800"/>
              <a:buNone/>
              <a:defRPr/>
            </a:lvl9pPr>
          </a:lstStyle>
          <a:p>
            <a:endParaRPr/>
          </a:p>
        </p:txBody>
      </p:sp>
      <p:pic>
        <p:nvPicPr>
          <p:cNvPr id="60" name="Google Shape;60;p9"/>
          <p:cNvPicPr preferRelativeResize="0"/>
          <p:nvPr/>
        </p:nvPicPr>
        <p:blipFill rotWithShape="1">
          <a:blip r:embed="rId3">
            <a:alphaModFix/>
          </a:blip>
          <a:srcRect/>
          <a:stretch/>
        </p:blipFill>
        <p:spPr>
          <a:xfrm>
            <a:off x="1047108" y="1503503"/>
            <a:ext cx="818508" cy="818510"/>
          </a:xfrm>
          <a:prstGeom prst="rect">
            <a:avLst/>
          </a:prstGeom>
          <a:noFill/>
          <a:ln>
            <a:noFill/>
          </a:ln>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Main Slide" type="obj">
  <p:cSld name="OBJECT">
    <p:spTree>
      <p:nvGrpSpPr>
        <p:cNvPr id="1" name="Shape 550"/>
        <p:cNvGrpSpPr/>
        <p:nvPr/>
      </p:nvGrpSpPr>
      <p:grpSpPr>
        <a:xfrm>
          <a:off x="0" y="0"/>
          <a:ext cx="0" cy="0"/>
          <a:chOff x="0" y="0"/>
          <a:chExt cx="0" cy="0"/>
        </a:xfrm>
      </p:grpSpPr>
      <p:sp>
        <p:nvSpPr>
          <p:cNvPr id="551" name="Google Shape;551;p83"/>
          <p:cNvSpPr txBox="1">
            <a:spLocks noGrp="1"/>
          </p:cNvSpPr>
          <p:nvPr>
            <p:ph type="title"/>
          </p:nvPr>
        </p:nvSpPr>
        <p:spPr>
          <a:xfrm>
            <a:off x="360500" y="1587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rgbClr val="0E416B"/>
              </a:buClr>
              <a:buSzPts val="1400"/>
              <a:buFont typeface="Roboto Condensed"/>
              <a:buNone/>
              <a:defRPr sz="4000" b="1">
                <a:solidFill>
                  <a:srgbClr val="0E416B"/>
                </a:solidFill>
                <a:latin typeface="Roboto Condensed"/>
                <a:ea typeface="Roboto Condensed"/>
                <a:cs typeface="Roboto Condensed"/>
                <a:sym typeface="Roboto Condensed"/>
              </a:defRPr>
            </a:lvl1pPr>
            <a:lvl2pPr lvl="1"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2pPr>
            <a:lvl3pPr lvl="2"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3pPr>
            <a:lvl4pPr lvl="3"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4pPr>
            <a:lvl5pPr lvl="4"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5pPr>
            <a:lvl6pPr lvl="5"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6pPr>
            <a:lvl7pPr lvl="6"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7pPr>
            <a:lvl8pPr lvl="7"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8pPr>
            <a:lvl9pPr lvl="8"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9pPr>
          </a:lstStyle>
          <a:p>
            <a:endParaRPr/>
          </a:p>
        </p:txBody>
      </p:sp>
      <p:sp>
        <p:nvSpPr>
          <p:cNvPr id="552" name="Google Shape;552;p83"/>
          <p:cNvSpPr txBox="1">
            <a:spLocks noGrp="1"/>
          </p:cNvSpPr>
          <p:nvPr>
            <p:ph type="body" idx="1"/>
          </p:nvPr>
        </p:nvSpPr>
        <p:spPr>
          <a:xfrm>
            <a:off x="512900" y="1825700"/>
            <a:ext cx="111600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Font typeface="Roboto"/>
              <a:buChar char="•"/>
              <a:defRPr>
                <a:latin typeface="Roboto"/>
                <a:ea typeface="Roboto"/>
                <a:cs typeface="Roboto"/>
                <a:sym typeface="Roboto"/>
              </a:defRPr>
            </a:lvl1pPr>
            <a:lvl2pPr marL="914400" lvl="1" indent="-342900" algn="l" rtl="0">
              <a:lnSpc>
                <a:spcPct val="90000"/>
              </a:lnSpc>
              <a:spcBef>
                <a:spcPts val="500"/>
              </a:spcBef>
              <a:spcAft>
                <a:spcPts val="0"/>
              </a:spcAft>
              <a:buClr>
                <a:schemeClr val="dk1"/>
              </a:buClr>
              <a:buSzPts val="1800"/>
              <a:buFont typeface="Roboto"/>
              <a:buChar char="•"/>
              <a:defRPr>
                <a:latin typeface="Roboto"/>
                <a:ea typeface="Roboto"/>
                <a:cs typeface="Roboto"/>
                <a:sym typeface="Roboto"/>
              </a:defRPr>
            </a:lvl2pPr>
            <a:lvl3pPr marL="1371600" lvl="2" indent="-342900" algn="l" rtl="0">
              <a:lnSpc>
                <a:spcPct val="90000"/>
              </a:lnSpc>
              <a:spcBef>
                <a:spcPts val="500"/>
              </a:spcBef>
              <a:spcAft>
                <a:spcPts val="0"/>
              </a:spcAft>
              <a:buClr>
                <a:schemeClr val="dk1"/>
              </a:buClr>
              <a:buSzPts val="1800"/>
              <a:buFont typeface="Roboto"/>
              <a:buChar char="•"/>
              <a:defRPr>
                <a:latin typeface="Roboto"/>
                <a:ea typeface="Roboto"/>
                <a:cs typeface="Roboto"/>
                <a:sym typeface="Roboto"/>
              </a:defRPr>
            </a:lvl3pPr>
            <a:lvl4pPr marL="1828800" lvl="3" indent="-342900" algn="l" rtl="0">
              <a:lnSpc>
                <a:spcPct val="90000"/>
              </a:lnSpc>
              <a:spcBef>
                <a:spcPts val="500"/>
              </a:spcBef>
              <a:spcAft>
                <a:spcPts val="0"/>
              </a:spcAft>
              <a:buClr>
                <a:schemeClr val="dk1"/>
              </a:buClr>
              <a:buSzPts val="1800"/>
              <a:buFont typeface="Roboto"/>
              <a:buChar char="•"/>
              <a:defRPr>
                <a:latin typeface="Roboto"/>
                <a:ea typeface="Roboto"/>
                <a:cs typeface="Roboto"/>
                <a:sym typeface="Roboto"/>
              </a:defRPr>
            </a:lvl4pPr>
            <a:lvl5pPr marL="2286000" lvl="4" indent="-342900" algn="l" rtl="0">
              <a:lnSpc>
                <a:spcPct val="90000"/>
              </a:lnSpc>
              <a:spcBef>
                <a:spcPts val="500"/>
              </a:spcBef>
              <a:spcAft>
                <a:spcPts val="0"/>
              </a:spcAft>
              <a:buClr>
                <a:schemeClr val="dk1"/>
              </a:buClr>
              <a:buSzPts val="1800"/>
              <a:buFont typeface="Roboto"/>
              <a:buChar char="•"/>
              <a:defRPr>
                <a:latin typeface="Roboto"/>
                <a:ea typeface="Roboto"/>
                <a:cs typeface="Roboto"/>
                <a:sym typeface="Roboto"/>
              </a:defRPr>
            </a:lvl5pPr>
            <a:lvl6pPr marL="2743200" lvl="5" indent="-342900" algn="l" rtl="0">
              <a:lnSpc>
                <a:spcPct val="90000"/>
              </a:lnSpc>
              <a:spcBef>
                <a:spcPts val="500"/>
              </a:spcBef>
              <a:spcAft>
                <a:spcPts val="0"/>
              </a:spcAft>
              <a:buClr>
                <a:schemeClr val="dk1"/>
              </a:buClr>
              <a:buSzPts val="1800"/>
              <a:buFont typeface="Roboto"/>
              <a:buChar char="•"/>
              <a:defRPr>
                <a:latin typeface="Roboto"/>
                <a:ea typeface="Roboto"/>
                <a:cs typeface="Roboto"/>
                <a:sym typeface="Roboto"/>
              </a:defRPr>
            </a:lvl6pPr>
            <a:lvl7pPr marL="3200400" lvl="6" indent="-342900" algn="l" rtl="0">
              <a:lnSpc>
                <a:spcPct val="90000"/>
              </a:lnSpc>
              <a:spcBef>
                <a:spcPts val="500"/>
              </a:spcBef>
              <a:spcAft>
                <a:spcPts val="0"/>
              </a:spcAft>
              <a:buClr>
                <a:schemeClr val="dk1"/>
              </a:buClr>
              <a:buSzPts val="1800"/>
              <a:buFont typeface="Roboto"/>
              <a:buChar char="•"/>
              <a:defRPr>
                <a:latin typeface="Roboto"/>
                <a:ea typeface="Roboto"/>
                <a:cs typeface="Roboto"/>
                <a:sym typeface="Roboto"/>
              </a:defRPr>
            </a:lvl7pPr>
            <a:lvl8pPr marL="3657600" lvl="7" indent="-342900" algn="l" rtl="0">
              <a:lnSpc>
                <a:spcPct val="90000"/>
              </a:lnSpc>
              <a:spcBef>
                <a:spcPts val="500"/>
              </a:spcBef>
              <a:spcAft>
                <a:spcPts val="0"/>
              </a:spcAft>
              <a:buClr>
                <a:schemeClr val="dk1"/>
              </a:buClr>
              <a:buSzPts val="1800"/>
              <a:buFont typeface="Roboto"/>
              <a:buChar char="•"/>
              <a:defRPr>
                <a:latin typeface="Roboto"/>
                <a:ea typeface="Roboto"/>
                <a:cs typeface="Roboto"/>
                <a:sym typeface="Roboto"/>
              </a:defRPr>
            </a:lvl8pPr>
            <a:lvl9pPr marL="4114800" lvl="8" indent="-342900" algn="l" rtl="0">
              <a:lnSpc>
                <a:spcPct val="90000"/>
              </a:lnSpc>
              <a:spcBef>
                <a:spcPts val="500"/>
              </a:spcBef>
              <a:spcAft>
                <a:spcPts val="0"/>
              </a:spcAft>
              <a:buClr>
                <a:schemeClr val="dk1"/>
              </a:buClr>
              <a:buSzPts val="1800"/>
              <a:buFont typeface="Roboto"/>
              <a:buChar char="•"/>
              <a:defRPr>
                <a:latin typeface="Roboto"/>
                <a:ea typeface="Roboto"/>
                <a:cs typeface="Roboto"/>
                <a:sym typeface="Roboto"/>
              </a:defRPr>
            </a:lvl9pPr>
          </a:lstStyle>
          <a:p>
            <a:endParaRPr/>
          </a:p>
        </p:txBody>
      </p:sp>
      <p:cxnSp>
        <p:nvCxnSpPr>
          <p:cNvPr id="553" name="Google Shape;553;p83"/>
          <p:cNvCxnSpPr/>
          <p:nvPr/>
        </p:nvCxnSpPr>
        <p:spPr>
          <a:xfrm>
            <a:off x="427225" y="1112850"/>
            <a:ext cx="2769300" cy="0"/>
          </a:xfrm>
          <a:prstGeom prst="straightConnector1">
            <a:avLst/>
          </a:prstGeom>
          <a:noFill/>
          <a:ln w="114300" cap="flat" cmpd="sng">
            <a:solidFill>
              <a:srgbClr val="35A7DB"/>
            </a:solidFill>
            <a:prstDash val="solid"/>
            <a:round/>
            <a:headEnd type="none" w="med" len="med"/>
            <a:tailEnd type="none" w="med" len="med"/>
          </a:ln>
        </p:spPr>
      </p:cxnSp>
      <p:pic>
        <p:nvPicPr>
          <p:cNvPr id="554" name="Google Shape;554;p83"/>
          <p:cNvPicPr preferRelativeResize="0"/>
          <p:nvPr/>
        </p:nvPicPr>
        <p:blipFill>
          <a:blip r:embed="rId2">
            <a:alphaModFix amt="30000"/>
          </a:blip>
          <a:stretch>
            <a:fillRect/>
          </a:stretch>
        </p:blipFill>
        <p:spPr>
          <a:xfrm>
            <a:off x="10261952" y="6420038"/>
            <a:ext cx="1369001" cy="237475"/>
          </a:xfrm>
          <a:prstGeom prst="rect">
            <a:avLst/>
          </a:prstGeom>
          <a:noFill/>
          <a:ln>
            <a:noFill/>
          </a:ln>
        </p:spPr>
      </p:pic>
      <p:cxnSp>
        <p:nvCxnSpPr>
          <p:cNvPr id="555" name="Google Shape;555;p83"/>
          <p:cNvCxnSpPr/>
          <p:nvPr/>
        </p:nvCxnSpPr>
        <p:spPr>
          <a:xfrm>
            <a:off x="11892925" y="3990200"/>
            <a:ext cx="0" cy="2186700"/>
          </a:xfrm>
          <a:prstGeom prst="straightConnector1">
            <a:avLst/>
          </a:prstGeom>
          <a:noFill/>
          <a:ln w="114300" cap="flat" cmpd="sng">
            <a:solidFill>
              <a:srgbClr val="35A7DB"/>
            </a:solidFill>
            <a:prstDash val="solid"/>
            <a:round/>
            <a:headEnd type="none" w="med" len="med"/>
            <a:tailEnd type="none" w="med" len="med"/>
          </a:ln>
        </p:spPr>
      </p:cxnSp>
      <p:sp>
        <p:nvSpPr>
          <p:cNvPr id="556" name="Google Shape;556;p83"/>
          <p:cNvSpPr txBox="1">
            <a:spLocks noGrp="1"/>
          </p:cNvSpPr>
          <p:nvPr>
            <p:ph type="sldNum" idx="12"/>
          </p:nvPr>
        </p:nvSpPr>
        <p:spPr>
          <a:xfrm>
            <a:off x="11638693" y="6333125"/>
            <a:ext cx="467700" cy="400500"/>
          </a:xfrm>
          <a:prstGeom prst="rect">
            <a:avLst/>
          </a:prstGeom>
        </p:spPr>
        <p:txBody>
          <a:bodyPr spcFirstLastPara="1" wrap="square" lIns="91425" tIns="91425" rIns="91425" bIns="91425" anchor="t" anchorCtr="0">
            <a:noAutofit/>
          </a:bodyPr>
          <a:lstStyle>
            <a:lvl1pPr lvl="0" algn="ctr" rtl="0">
              <a:buNone/>
              <a:defRPr>
                <a:solidFill>
                  <a:srgbClr val="0E416B"/>
                </a:solidFill>
              </a:defRPr>
            </a:lvl1pPr>
            <a:lvl2pPr lvl="1" algn="ctr" rtl="0">
              <a:buNone/>
              <a:defRPr>
                <a:solidFill>
                  <a:srgbClr val="0E416B"/>
                </a:solidFill>
              </a:defRPr>
            </a:lvl2pPr>
            <a:lvl3pPr lvl="2" algn="ctr" rtl="0">
              <a:buNone/>
              <a:defRPr>
                <a:solidFill>
                  <a:srgbClr val="0E416B"/>
                </a:solidFill>
              </a:defRPr>
            </a:lvl3pPr>
            <a:lvl4pPr lvl="3" algn="ctr" rtl="0">
              <a:buNone/>
              <a:defRPr>
                <a:solidFill>
                  <a:srgbClr val="0E416B"/>
                </a:solidFill>
              </a:defRPr>
            </a:lvl4pPr>
            <a:lvl5pPr lvl="4" algn="ctr" rtl="0">
              <a:buNone/>
              <a:defRPr>
                <a:solidFill>
                  <a:srgbClr val="0E416B"/>
                </a:solidFill>
              </a:defRPr>
            </a:lvl5pPr>
            <a:lvl6pPr lvl="5" algn="ctr" rtl="0">
              <a:buNone/>
              <a:defRPr>
                <a:solidFill>
                  <a:srgbClr val="0E416B"/>
                </a:solidFill>
              </a:defRPr>
            </a:lvl6pPr>
            <a:lvl7pPr lvl="6" algn="ctr" rtl="0">
              <a:buNone/>
              <a:defRPr>
                <a:solidFill>
                  <a:srgbClr val="0E416B"/>
                </a:solidFill>
              </a:defRPr>
            </a:lvl7pPr>
            <a:lvl8pPr lvl="7" algn="ctr" rtl="0">
              <a:buNone/>
              <a:defRPr>
                <a:solidFill>
                  <a:srgbClr val="0E416B"/>
                </a:solidFill>
              </a:defRPr>
            </a:lvl8pPr>
            <a:lvl9pPr lvl="8" algn="ctr" rtl="0">
              <a:buNone/>
              <a:defRPr>
                <a:solidFill>
                  <a:srgbClr val="0E416B"/>
                </a:solidFil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ransition Section Slide">
  <p:cSld name="OBJECT_1">
    <p:spTree>
      <p:nvGrpSpPr>
        <p:cNvPr id="1" name="Shape 557"/>
        <p:cNvGrpSpPr/>
        <p:nvPr/>
      </p:nvGrpSpPr>
      <p:grpSpPr>
        <a:xfrm>
          <a:off x="0" y="0"/>
          <a:ext cx="0" cy="0"/>
          <a:chOff x="0" y="0"/>
          <a:chExt cx="0" cy="0"/>
        </a:xfrm>
      </p:grpSpPr>
      <p:pic>
        <p:nvPicPr>
          <p:cNvPr id="558" name="Google Shape;558;p84"/>
          <p:cNvPicPr preferRelativeResize="0"/>
          <p:nvPr/>
        </p:nvPicPr>
        <p:blipFill rotWithShape="1">
          <a:blip r:embed="rId2">
            <a:alphaModFix/>
          </a:blip>
          <a:srcRect t="11249" b="4418"/>
          <a:stretch/>
        </p:blipFill>
        <p:spPr>
          <a:xfrm>
            <a:off x="0" y="0"/>
            <a:ext cx="12192000" cy="6858001"/>
          </a:xfrm>
          <a:prstGeom prst="rect">
            <a:avLst/>
          </a:prstGeom>
          <a:noFill/>
          <a:ln>
            <a:noFill/>
          </a:ln>
        </p:spPr>
      </p:pic>
      <p:sp>
        <p:nvSpPr>
          <p:cNvPr id="559" name="Google Shape;559;p84"/>
          <p:cNvSpPr/>
          <p:nvPr/>
        </p:nvSpPr>
        <p:spPr>
          <a:xfrm>
            <a:off x="739500" y="4504375"/>
            <a:ext cx="10713000" cy="18801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84"/>
          <p:cNvSpPr txBox="1">
            <a:spLocks noGrp="1"/>
          </p:cNvSpPr>
          <p:nvPr>
            <p:ph type="title"/>
          </p:nvPr>
        </p:nvSpPr>
        <p:spPr>
          <a:xfrm>
            <a:off x="2840550" y="4699409"/>
            <a:ext cx="6510900" cy="809400"/>
          </a:xfrm>
          <a:prstGeom prst="rect">
            <a:avLst/>
          </a:prstGeom>
          <a:noFill/>
          <a:ln>
            <a:noFill/>
          </a:ln>
        </p:spPr>
        <p:txBody>
          <a:bodyPr spcFirstLastPara="1" wrap="square" lIns="91425" tIns="45700" rIns="91425" bIns="45700" anchor="ctr" anchorCtr="0">
            <a:noAutofit/>
          </a:bodyPr>
          <a:lstStyle>
            <a:lvl1pPr lvl="0" algn="ctr" rtl="0">
              <a:lnSpc>
                <a:spcPct val="90000"/>
              </a:lnSpc>
              <a:spcBef>
                <a:spcPts val="0"/>
              </a:spcBef>
              <a:spcAft>
                <a:spcPts val="0"/>
              </a:spcAft>
              <a:buClr>
                <a:srgbClr val="0E416B"/>
              </a:buClr>
              <a:buSzPts val="1400"/>
              <a:buFont typeface="Roboto Condensed"/>
              <a:buNone/>
              <a:defRPr sz="4000" b="1">
                <a:solidFill>
                  <a:srgbClr val="0E416B"/>
                </a:solidFill>
                <a:latin typeface="Roboto Condensed"/>
                <a:ea typeface="Roboto Condensed"/>
                <a:cs typeface="Roboto Condensed"/>
                <a:sym typeface="Roboto Condensed"/>
              </a:defRPr>
            </a:lvl1pPr>
            <a:lvl2pPr lvl="1" algn="ctr"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2pPr>
            <a:lvl3pPr lvl="2" algn="ctr"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3pPr>
            <a:lvl4pPr lvl="3" algn="ctr"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4pPr>
            <a:lvl5pPr lvl="4" algn="ctr"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5pPr>
            <a:lvl6pPr lvl="5" algn="ctr"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6pPr>
            <a:lvl7pPr lvl="6" algn="ctr"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7pPr>
            <a:lvl8pPr lvl="7" algn="ctr"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8pPr>
            <a:lvl9pPr lvl="8" algn="ctr" rtl="0">
              <a:spcBef>
                <a:spcPts val="0"/>
              </a:spcBef>
              <a:spcAft>
                <a:spcPts val="0"/>
              </a:spcAft>
              <a:buClr>
                <a:srgbClr val="0E416B"/>
              </a:buClr>
              <a:buSzPts val="1400"/>
              <a:buFont typeface="Roboto Condensed"/>
              <a:buNone/>
              <a:defRPr b="1">
                <a:solidFill>
                  <a:srgbClr val="0E416B"/>
                </a:solidFill>
                <a:latin typeface="Roboto Condensed"/>
                <a:ea typeface="Roboto Condensed"/>
                <a:cs typeface="Roboto Condensed"/>
                <a:sym typeface="Roboto Condensed"/>
              </a:defRPr>
            </a:lvl9pPr>
          </a:lstStyle>
          <a:p>
            <a:endParaRPr/>
          </a:p>
        </p:txBody>
      </p:sp>
      <p:sp>
        <p:nvSpPr>
          <p:cNvPr id="561" name="Google Shape;561;p84"/>
          <p:cNvSpPr txBox="1">
            <a:spLocks noGrp="1"/>
          </p:cNvSpPr>
          <p:nvPr>
            <p:ph type="subTitle" idx="1"/>
          </p:nvPr>
        </p:nvSpPr>
        <p:spPr>
          <a:xfrm>
            <a:off x="3113400" y="5499544"/>
            <a:ext cx="5965200" cy="744000"/>
          </a:xfrm>
          <a:prstGeom prst="rect">
            <a:avLst/>
          </a:prstGeom>
        </p:spPr>
        <p:txBody>
          <a:bodyPr spcFirstLastPara="1" wrap="square" lIns="91425" tIns="45700" rIns="91425" bIns="45700" anchor="ctr" anchorCtr="0">
            <a:noAutofit/>
          </a:bodyPr>
          <a:lstStyle>
            <a:lvl1pPr lvl="0" algn="ctr" rtl="0">
              <a:spcBef>
                <a:spcPts val="0"/>
              </a:spcBef>
              <a:spcAft>
                <a:spcPts val="0"/>
              </a:spcAft>
              <a:buClr>
                <a:srgbClr val="35A7DB"/>
              </a:buClr>
              <a:buSzPts val="2800"/>
              <a:buNone/>
              <a:defRPr>
                <a:solidFill>
                  <a:srgbClr val="35A7DB"/>
                </a:solidFill>
              </a:defRPr>
            </a:lvl1pPr>
            <a:lvl2pPr lvl="1" algn="ctr" rtl="0">
              <a:spcBef>
                <a:spcPts val="500"/>
              </a:spcBef>
              <a:spcAft>
                <a:spcPts val="0"/>
              </a:spcAft>
              <a:buClr>
                <a:srgbClr val="35A7DB"/>
              </a:buClr>
              <a:buSzPts val="2400"/>
              <a:buNone/>
              <a:defRPr>
                <a:solidFill>
                  <a:srgbClr val="35A7DB"/>
                </a:solidFill>
              </a:defRPr>
            </a:lvl2pPr>
            <a:lvl3pPr lvl="2" algn="ctr" rtl="0">
              <a:spcBef>
                <a:spcPts val="500"/>
              </a:spcBef>
              <a:spcAft>
                <a:spcPts val="0"/>
              </a:spcAft>
              <a:buClr>
                <a:srgbClr val="35A7DB"/>
              </a:buClr>
              <a:buSzPts val="2000"/>
              <a:buNone/>
              <a:defRPr>
                <a:solidFill>
                  <a:srgbClr val="35A7DB"/>
                </a:solidFill>
              </a:defRPr>
            </a:lvl3pPr>
            <a:lvl4pPr lvl="3" algn="ctr" rtl="0">
              <a:spcBef>
                <a:spcPts val="500"/>
              </a:spcBef>
              <a:spcAft>
                <a:spcPts val="0"/>
              </a:spcAft>
              <a:buClr>
                <a:srgbClr val="35A7DB"/>
              </a:buClr>
              <a:buSzPts val="1800"/>
              <a:buNone/>
              <a:defRPr>
                <a:solidFill>
                  <a:srgbClr val="35A7DB"/>
                </a:solidFill>
              </a:defRPr>
            </a:lvl4pPr>
            <a:lvl5pPr lvl="4" algn="ctr" rtl="0">
              <a:spcBef>
                <a:spcPts val="500"/>
              </a:spcBef>
              <a:spcAft>
                <a:spcPts val="0"/>
              </a:spcAft>
              <a:buClr>
                <a:srgbClr val="35A7DB"/>
              </a:buClr>
              <a:buSzPts val="1800"/>
              <a:buNone/>
              <a:defRPr>
                <a:solidFill>
                  <a:srgbClr val="35A7DB"/>
                </a:solidFill>
              </a:defRPr>
            </a:lvl5pPr>
            <a:lvl6pPr lvl="5" algn="ctr" rtl="0">
              <a:spcBef>
                <a:spcPts val="500"/>
              </a:spcBef>
              <a:spcAft>
                <a:spcPts val="0"/>
              </a:spcAft>
              <a:buClr>
                <a:srgbClr val="35A7DB"/>
              </a:buClr>
              <a:buSzPts val="1800"/>
              <a:buNone/>
              <a:defRPr>
                <a:solidFill>
                  <a:srgbClr val="35A7DB"/>
                </a:solidFill>
              </a:defRPr>
            </a:lvl6pPr>
            <a:lvl7pPr lvl="6" algn="ctr" rtl="0">
              <a:spcBef>
                <a:spcPts val="500"/>
              </a:spcBef>
              <a:spcAft>
                <a:spcPts val="0"/>
              </a:spcAft>
              <a:buClr>
                <a:srgbClr val="35A7DB"/>
              </a:buClr>
              <a:buSzPts val="1800"/>
              <a:buNone/>
              <a:defRPr>
                <a:solidFill>
                  <a:srgbClr val="35A7DB"/>
                </a:solidFill>
              </a:defRPr>
            </a:lvl7pPr>
            <a:lvl8pPr lvl="7" algn="ctr" rtl="0">
              <a:spcBef>
                <a:spcPts val="500"/>
              </a:spcBef>
              <a:spcAft>
                <a:spcPts val="0"/>
              </a:spcAft>
              <a:buClr>
                <a:srgbClr val="35A7DB"/>
              </a:buClr>
              <a:buSzPts val="1800"/>
              <a:buNone/>
              <a:defRPr>
                <a:solidFill>
                  <a:srgbClr val="35A7DB"/>
                </a:solidFill>
              </a:defRPr>
            </a:lvl8pPr>
            <a:lvl9pPr lvl="8" algn="ctr" rtl="0">
              <a:spcBef>
                <a:spcPts val="500"/>
              </a:spcBef>
              <a:spcAft>
                <a:spcPts val="0"/>
              </a:spcAft>
              <a:buClr>
                <a:srgbClr val="35A7DB"/>
              </a:buClr>
              <a:buSzPts val="1800"/>
              <a:buNone/>
              <a:defRPr>
                <a:solidFill>
                  <a:srgbClr val="35A7DB"/>
                </a:solidFill>
              </a:defRPr>
            </a:lvl9pPr>
          </a:lstStyle>
          <a:p>
            <a:endParaRPr/>
          </a:p>
        </p:txBody>
      </p:sp>
      <p:cxnSp>
        <p:nvCxnSpPr>
          <p:cNvPr id="562" name="Google Shape;562;p84"/>
          <p:cNvCxnSpPr/>
          <p:nvPr/>
        </p:nvCxnSpPr>
        <p:spPr>
          <a:xfrm>
            <a:off x="5588700" y="5512057"/>
            <a:ext cx="1014600" cy="0"/>
          </a:xfrm>
          <a:prstGeom prst="straightConnector1">
            <a:avLst/>
          </a:prstGeom>
          <a:noFill/>
          <a:ln w="9525" cap="flat" cmpd="sng">
            <a:solidFill>
              <a:srgbClr val="888888"/>
            </a:solidFill>
            <a:prstDash val="solid"/>
            <a:round/>
            <a:headEnd type="none" w="med" len="med"/>
            <a:tailEnd type="none" w="med" len="med"/>
          </a:ln>
        </p:spPr>
      </p:cxn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563"/>
        <p:cNvGrpSpPr/>
        <p:nvPr/>
      </p:nvGrpSpPr>
      <p:grpSpPr>
        <a:xfrm>
          <a:off x="0" y="0"/>
          <a:ext cx="0" cy="0"/>
          <a:chOff x="0" y="0"/>
          <a:chExt cx="0" cy="0"/>
        </a:xfrm>
      </p:grpSpPr>
      <p:sp>
        <p:nvSpPr>
          <p:cNvPr id="564" name="Google Shape;564;p85"/>
          <p:cNvSpPr txBox="1">
            <a:spLocks noGrp="1"/>
          </p:cNvSpPr>
          <p:nvPr>
            <p:ph type="sldNum" idx="12"/>
          </p:nvPr>
        </p:nvSpPr>
        <p:spPr>
          <a:xfrm>
            <a:off x="11638693" y="6333125"/>
            <a:ext cx="467700" cy="400500"/>
          </a:xfrm>
          <a:prstGeom prst="rect">
            <a:avLst/>
          </a:prstGeom>
        </p:spPr>
        <p:txBody>
          <a:bodyPr spcFirstLastPara="1" wrap="square" lIns="91425" tIns="91425" rIns="91425" bIns="91425" anchor="t" anchorCtr="0">
            <a:noAutofit/>
          </a:bodyPr>
          <a:lstStyle>
            <a:lvl1pPr lvl="0" algn="ctr" rtl="0">
              <a:buNone/>
              <a:defRPr>
                <a:solidFill>
                  <a:srgbClr val="0E416B"/>
                </a:solidFill>
              </a:defRPr>
            </a:lvl1pPr>
            <a:lvl2pPr lvl="1" algn="ctr" rtl="0">
              <a:buNone/>
              <a:defRPr>
                <a:solidFill>
                  <a:srgbClr val="0E416B"/>
                </a:solidFill>
              </a:defRPr>
            </a:lvl2pPr>
            <a:lvl3pPr lvl="2" algn="ctr" rtl="0">
              <a:buNone/>
              <a:defRPr>
                <a:solidFill>
                  <a:srgbClr val="0E416B"/>
                </a:solidFill>
              </a:defRPr>
            </a:lvl3pPr>
            <a:lvl4pPr lvl="3" algn="ctr" rtl="0">
              <a:buNone/>
              <a:defRPr>
                <a:solidFill>
                  <a:srgbClr val="0E416B"/>
                </a:solidFill>
              </a:defRPr>
            </a:lvl4pPr>
            <a:lvl5pPr lvl="4" algn="ctr" rtl="0">
              <a:buNone/>
              <a:defRPr>
                <a:solidFill>
                  <a:srgbClr val="0E416B"/>
                </a:solidFill>
              </a:defRPr>
            </a:lvl5pPr>
            <a:lvl6pPr lvl="5" algn="ctr" rtl="0">
              <a:buNone/>
              <a:defRPr>
                <a:solidFill>
                  <a:srgbClr val="0E416B"/>
                </a:solidFill>
              </a:defRPr>
            </a:lvl6pPr>
            <a:lvl7pPr lvl="6" algn="ctr" rtl="0">
              <a:buNone/>
              <a:defRPr>
                <a:solidFill>
                  <a:srgbClr val="0E416B"/>
                </a:solidFill>
              </a:defRPr>
            </a:lvl7pPr>
            <a:lvl8pPr lvl="7" algn="ctr" rtl="0">
              <a:buNone/>
              <a:defRPr>
                <a:solidFill>
                  <a:srgbClr val="0E416B"/>
                </a:solidFill>
              </a:defRPr>
            </a:lvl8pPr>
            <a:lvl9pPr lvl="8" algn="ctr" rtl="0">
              <a:buNone/>
              <a:defRPr>
                <a:solidFill>
                  <a:srgbClr val="0E416B"/>
                </a:solidFil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Youth Solutions, Inc.  2">
  <p:cSld name="OBJECT_2">
    <p:spTree>
      <p:nvGrpSpPr>
        <p:cNvPr id="1" name="Shape 565"/>
        <p:cNvGrpSpPr/>
        <p:nvPr/>
      </p:nvGrpSpPr>
      <p:grpSpPr>
        <a:xfrm>
          <a:off x="0" y="0"/>
          <a:ext cx="0" cy="0"/>
          <a:chOff x="0" y="0"/>
          <a:chExt cx="0" cy="0"/>
        </a:xfrm>
      </p:grpSpPr>
      <p:sp>
        <p:nvSpPr>
          <p:cNvPr id="566" name="Google Shape;566;p86"/>
          <p:cNvSpPr txBox="1">
            <a:spLocks noGrp="1"/>
          </p:cNvSpPr>
          <p:nvPr>
            <p:ph type="title"/>
          </p:nvPr>
        </p:nvSpPr>
        <p:spPr>
          <a:xfrm>
            <a:off x="512900" y="32067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500"/>
              <a:buFont typeface="Roboto Condensed"/>
              <a:buNone/>
              <a:defRPr sz="4000">
                <a:latin typeface="Roboto Condensed"/>
                <a:ea typeface="Roboto Condensed"/>
                <a:cs typeface="Roboto Condensed"/>
                <a:sym typeface="Roboto Condensed"/>
              </a:defRPr>
            </a:lvl1pPr>
            <a:lvl2pPr lvl="1" rtl="0">
              <a:spcBef>
                <a:spcPts val="0"/>
              </a:spcBef>
              <a:spcAft>
                <a:spcPts val="0"/>
              </a:spcAft>
              <a:buSzPts val="1400"/>
              <a:buFont typeface="Roboto Condensed"/>
              <a:buNone/>
              <a:defRPr>
                <a:latin typeface="Roboto Condensed"/>
                <a:ea typeface="Roboto Condensed"/>
                <a:cs typeface="Roboto Condensed"/>
                <a:sym typeface="Roboto Condensed"/>
              </a:defRPr>
            </a:lvl2pPr>
            <a:lvl3pPr lvl="2" rtl="0">
              <a:spcBef>
                <a:spcPts val="0"/>
              </a:spcBef>
              <a:spcAft>
                <a:spcPts val="0"/>
              </a:spcAft>
              <a:buSzPts val="1400"/>
              <a:buFont typeface="Roboto Condensed"/>
              <a:buNone/>
              <a:defRPr>
                <a:latin typeface="Roboto Condensed"/>
                <a:ea typeface="Roboto Condensed"/>
                <a:cs typeface="Roboto Condensed"/>
                <a:sym typeface="Roboto Condensed"/>
              </a:defRPr>
            </a:lvl3pPr>
            <a:lvl4pPr lvl="3" rtl="0">
              <a:spcBef>
                <a:spcPts val="0"/>
              </a:spcBef>
              <a:spcAft>
                <a:spcPts val="0"/>
              </a:spcAft>
              <a:buSzPts val="1400"/>
              <a:buFont typeface="Roboto Condensed"/>
              <a:buNone/>
              <a:defRPr>
                <a:latin typeface="Roboto Condensed"/>
                <a:ea typeface="Roboto Condensed"/>
                <a:cs typeface="Roboto Condensed"/>
                <a:sym typeface="Roboto Condensed"/>
              </a:defRPr>
            </a:lvl4pPr>
            <a:lvl5pPr lvl="4" rtl="0">
              <a:spcBef>
                <a:spcPts val="0"/>
              </a:spcBef>
              <a:spcAft>
                <a:spcPts val="0"/>
              </a:spcAft>
              <a:buSzPts val="1400"/>
              <a:buFont typeface="Roboto Condensed"/>
              <a:buNone/>
              <a:defRPr>
                <a:latin typeface="Roboto Condensed"/>
                <a:ea typeface="Roboto Condensed"/>
                <a:cs typeface="Roboto Condensed"/>
                <a:sym typeface="Roboto Condensed"/>
              </a:defRPr>
            </a:lvl5pPr>
            <a:lvl6pPr lvl="5" rtl="0">
              <a:spcBef>
                <a:spcPts val="0"/>
              </a:spcBef>
              <a:spcAft>
                <a:spcPts val="0"/>
              </a:spcAft>
              <a:buSzPts val="1400"/>
              <a:buFont typeface="Roboto Condensed"/>
              <a:buNone/>
              <a:defRPr>
                <a:latin typeface="Roboto Condensed"/>
                <a:ea typeface="Roboto Condensed"/>
                <a:cs typeface="Roboto Condensed"/>
                <a:sym typeface="Roboto Condensed"/>
              </a:defRPr>
            </a:lvl6pPr>
            <a:lvl7pPr lvl="6" rtl="0">
              <a:spcBef>
                <a:spcPts val="0"/>
              </a:spcBef>
              <a:spcAft>
                <a:spcPts val="0"/>
              </a:spcAft>
              <a:buSzPts val="1400"/>
              <a:buFont typeface="Roboto Condensed"/>
              <a:buNone/>
              <a:defRPr>
                <a:latin typeface="Roboto Condensed"/>
                <a:ea typeface="Roboto Condensed"/>
                <a:cs typeface="Roboto Condensed"/>
                <a:sym typeface="Roboto Condensed"/>
              </a:defRPr>
            </a:lvl7pPr>
            <a:lvl8pPr lvl="7" rtl="0">
              <a:spcBef>
                <a:spcPts val="0"/>
              </a:spcBef>
              <a:spcAft>
                <a:spcPts val="0"/>
              </a:spcAft>
              <a:buSzPts val="1400"/>
              <a:buFont typeface="Roboto Condensed"/>
              <a:buNone/>
              <a:defRPr>
                <a:latin typeface="Roboto Condensed"/>
                <a:ea typeface="Roboto Condensed"/>
                <a:cs typeface="Roboto Condensed"/>
                <a:sym typeface="Roboto Condensed"/>
              </a:defRPr>
            </a:lvl8pPr>
            <a:lvl9pPr lvl="8" rtl="0">
              <a:spcBef>
                <a:spcPts val="0"/>
              </a:spcBef>
              <a:spcAft>
                <a:spcPts val="0"/>
              </a:spcAft>
              <a:buSzPts val="1400"/>
              <a:buFont typeface="Roboto Condensed"/>
              <a:buNone/>
              <a:defRPr>
                <a:latin typeface="Roboto Condensed"/>
                <a:ea typeface="Roboto Condensed"/>
                <a:cs typeface="Roboto Condensed"/>
                <a:sym typeface="Roboto Condensed"/>
              </a:defRPr>
            </a:lvl9pPr>
          </a:lstStyle>
          <a:p>
            <a:endParaRPr/>
          </a:p>
        </p:txBody>
      </p:sp>
      <p:sp>
        <p:nvSpPr>
          <p:cNvPr id="567" name="Google Shape;567;p86"/>
          <p:cNvSpPr txBox="1">
            <a:spLocks noGrp="1"/>
          </p:cNvSpPr>
          <p:nvPr>
            <p:ph type="body" idx="1"/>
          </p:nvPr>
        </p:nvSpPr>
        <p:spPr>
          <a:xfrm>
            <a:off x="512900" y="1825700"/>
            <a:ext cx="11160000" cy="4351200"/>
          </a:xfrm>
          <a:prstGeom prst="rect">
            <a:avLst/>
          </a:prstGeom>
          <a:noFill/>
          <a:ln>
            <a:noFill/>
          </a:ln>
        </p:spPr>
        <p:txBody>
          <a:bodyPr spcFirstLastPara="1" wrap="square" lIns="91425" tIns="45700" rIns="91425" bIns="45700" anchor="t" anchorCtr="0">
            <a:noAutofit/>
          </a:bodyPr>
          <a:lstStyle>
            <a:lvl1pPr marL="457200" lvl="0" indent="-349250" algn="l" rtl="0">
              <a:lnSpc>
                <a:spcPct val="90000"/>
              </a:lnSpc>
              <a:spcBef>
                <a:spcPts val="1100"/>
              </a:spcBef>
              <a:spcAft>
                <a:spcPts val="0"/>
              </a:spcAft>
              <a:buClr>
                <a:schemeClr val="dk1"/>
              </a:buClr>
              <a:buSzPts val="1900"/>
              <a:buFont typeface="Roboto"/>
              <a:buChar char="•"/>
              <a:defRPr>
                <a:latin typeface="Roboto"/>
                <a:ea typeface="Roboto"/>
                <a:cs typeface="Roboto"/>
                <a:sym typeface="Roboto"/>
              </a:defRPr>
            </a:lvl1pPr>
            <a:lvl2pPr marL="914400" lvl="1" indent="-349250" algn="l" rtl="0">
              <a:lnSpc>
                <a:spcPct val="90000"/>
              </a:lnSpc>
              <a:spcBef>
                <a:spcPts val="500"/>
              </a:spcBef>
              <a:spcAft>
                <a:spcPts val="0"/>
              </a:spcAft>
              <a:buClr>
                <a:schemeClr val="dk1"/>
              </a:buClr>
              <a:buSzPts val="1900"/>
              <a:buFont typeface="Roboto"/>
              <a:buChar char="•"/>
              <a:defRPr>
                <a:latin typeface="Roboto"/>
                <a:ea typeface="Roboto"/>
                <a:cs typeface="Roboto"/>
                <a:sym typeface="Roboto"/>
              </a:defRPr>
            </a:lvl2pPr>
            <a:lvl3pPr marL="1371600" lvl="2" indent="-349250" algn="l" rtl="0">
              <a:lnSpc>
                <a:spcPct val="90000"/>
              </a:lnSpc>
              <a:spcBef>
                <a:spcPts val="500"/>
              </a:spcBef>
              <a:spcAft>
                <a:spcPts val="0"/>
              </a:spcAft>
              <a:buClr>
                <a:schemeClr val="dk1"/>
              </a:buClr>
              <a:buSzPts val="1900"/>
              <a:buFont typeface="Roboto"/>
              <a:buChar char="•"/>
              <a:defRPr>
                <a:latin typeface="Roboto"/>
                <a:ea typeface="Roboto"/>
                <a:cs typeface="Roboto"/>
                <a:sym typeface="Roboto"/>
              </a:defRPr>
            </a:lvl3pPr>
            <a:lvl4pPr marL="1828800" lvl="3" indent="-349250" algn="l" rtl="0">
              <a:lnSpc>
                <a:spcPct val="90000"/>
              </a:lnSpc>
              <a:spcBef>
                <a:spcPts val="500"/>
              </a:spcBef>
              <a:spcAft>
                <a:spcPts val="0"/>
              </a:spcAft>
              <a:buClr>
                <a:schemeClr val="dk1"/>
              </a:buClr>
              <a:buSzPts val="1900"/>
              <a:buFont typeface="Roboto"/>
              <a:buChar char="•"/>
              <a:defRPr>
                <a:latin typeface="Roboto"/>
                <a:ea typeface="Roboto"/>
                <a:cs typeface="Roboto"/>
                <a:sym typeface="Roboto"/>
              </a:defRPr>
            </a:lvl4pPr>
            <a:lvl5pPr marL="2286000" lvl="4" indent="-349250" algn="l" rtl="0">
              <a:lnSpc>
                <a:spcPct val="90000"/>
              </a:lnSpc>
              <a:spcBef>
                <a:spcPts val="500"/>
              </a:spcBef>
              <a:spcAft>
                <a:spcPts val="0"/>
              </a:spcAft>
              <a:buClr>
                <a:schemeClr val="dk1"/>
              </a:buClr>
              <a:buSzPts val="1900"/>
              <a:buFont typeface="Roboto"/>
              <a:buChar char="•"/>
              <a:defRPr>
                <a:latin typeface="Roboto"/>
                <a:ea typeface="Roboto"/>
                <a:cs typeface="Roboto"/>
                <a:sym typeface="Roboto"/>
              </a:defRPr>
            </a:lvl5pPr>
            <a:lvl6pPr marL="2743200" lvl="5" indent="-349250" algn="l" rtl="0">
              <a:lnSpc>
                <a:spcPct val="90000"/>
              </a:lnSpc>
              <a:spcBef>
                <a:spcPts val="500"/>
              </a:spcBef>
              <a:spcAft>
                <a:spcPts val="0"/>
              </a:spcAft>
              <a:buClr>
                <a:schemeClr val="dk1"/>
              </a:buClr>
              <a:buSzPts val="1900"/>
              <a:buFont typeface="Roboto"/>
              <a:buChar char="•"/>
              <a:defRPr>
                <a:latin typeface="Roboto"/>
                <a:ea typeface="Roboto"/>
                <a:cs typeface="Roboto"/>
                <a:sym typeface="Roboto"/>
              </a:defRPr>
            </a:lvl6pPr>
            <a:lvl7pPr marL="3200400" lvl="6" indent="-349250" algn="l" rtl="0">
              <a:lnSpc>
                <a:spcPct val="90000"/>
              </a:lnSpc>
              <a:spcBef>
                <a:spcPts val="500"/>
              </a:spcBef>
              <a:spcAft>
                <a:spcPts val="0"/>
              </a:spcAft>
              <a:buClr>
                <a:schemeClr val="dk1"/>
              </a:buClr>
              <a:buSzPts val="1900"/>
              <a:buFont typeface="Roboto"/>
              <a:buChar char="•"/>
              <a:defRPr>
                <a:latin typeface="Roboto"/>
                <a:ea typeface="Roboto"/>
                <a:cs typeface="Roboto"/>
                <a:sym typeface="Roboto"/>
              </a:defRPr>
            </a:lvl7pPr>
            <a:lvl8pPr marL="3657600" lvl="7" indent="-349250" algn="l" rtl="0">
              <a:lnSpc>
                <a:spcPct val="90000"/>
              </a:lnSpc>
              <a:spcBef>
                <a:spcPts val="500"/>
              </a:spcBef>
              <a:spcAft>
                <a:spcPts val="0"/>
              </a:spcAft>
              <a:buClr>
                <a:schemeClr val="dk1"/>
              </a:buClr>
              <a:buSzPts val="1900"/>
              <a:buFont typeface="Roboto"/>
              <a:buChar char="•"/>
              <a:defRPr>
                <a:latin typeface="Roboto"/>
                <a:ea typeface="Roboto"/>
                <a:cs typeface="Roboto"/>
                <a:sym typeface="Roboto"/>
              </a:defRPr>
            </a:lvl8pPr>
            <a:lvl9pPr marL="4114800" lvl="8" indent="-349250" algn="l" rtl="0">
              <a:lnSpc>
                <a:spcPct val="90000"/>
              </a:lnSpc>
              <a:spcBef>
                <a:spcPts val="500"/>
              </a:spcBef>
              <a:spcAft>
                <a:spcPts val="0"/>
              </a:spcAft>
              <a:buClr>
                <a:schemeClr val="dk1"/>
              </a:buClr>
              <a:buSzPts val="1900"/>
              <a:buFont typeface="Roboto"/>
              <a:buChar char="•"/>
              <a:defRPr>
                <a:latin typeface="Roboto"/>
                <a:ea typeface="Roboto"/>
                <a:cs typeface="Roboto"/>
                <a:sym typeface="Roboto"/>
              </a:defRPr>
            </a:lvl9pPr>
          </a:lstStyle>
          <a:p>
            <a:endParaRPr/>
          </a:p>
        </p:txBody>
      </p:sp>
      <p:cxnSp>
        <p:nvCxnSpPr>
          <p:cNvPr id="568" name="Google Shape;568;p86"/>
          <p:cNvCxnSpPr/>
          <p:nvPr/>
        </p:nvCxnSpPr>
        <p:spPr>
          <a:xfrm>
            <a:off x="427225" y="1417650"/>
            <a:ext cx="2769300" cy="0"/>
          </a:xfrm>
          <a:prstGeom prst="straightConnector1">
            <a:avLst/>
          </a:prstGeom>
          <a:noFill/>
          <a:ln w="114300" cap="flat" cmpd="sng">
            <a:solidFill>
              <a:srgbClr val="35A7DB"/>
            </a:solidFill>
            <a:prstDash val="solid"/>
            <a:round/>
            <a:headEnd type="none" w="med" len="med"/>
            <a:tailEnd type="none" w="med" len="med"/>
          </a:ln>
        </p:spPr>
      </p:cxnSp>
      <p:sp>
        <p:nvSpPr>
          <p:cNvPr id="569" name="Google Shape;569;p86"/>
          <p:cNvSpPr txBox="1">
            <a:spLocks noGrp="1"/>
          </p:cNvSpPr>
          <p:nvPr>
            <p:ph type="sldNum" idx="12"/>
          </p:nvPr>
        </p:nvSpPr>
        <p:spPr>
          <a:xfrm>
            <a:off x="11638693" y="6333125"/>
            <a:ext cx="467700" cy="400500"/>
          </a:xfrm>
          <a:prstGeom prst="rect">
            <a:avLst/>
          </a:prstGeom>
        </p:spPr>
        <p:txBody>
          <a:bodyPr spcFirstLastPara="1" wrap="square" lIns="91425" tIns="91425" rIns="91425" bIns="91425" anchor="t" anchorCtr="0">
            <a:noAutofit/>
          </a:bodyPr>
          <a:lstStyle>
            <a:lvl1pPr lvl="0" algn="ctr" rtl="0">
              <a:buNone/>
              <a:defRPr>
                <a:solidFill>
                  <a:srgbClr val="0E416B"/>
                </a:solidFill>
              </a:defRPr>
            </a:lvl1pPr>
            <a:lvl2pPr lvl="1" algn="ctr" rtl="0">
              <a:buNone/>
              <a:defRPr>
                <a:solidFill>
                  <a:srgbClr val="0E416B"/>
                </a:solidFill>
              </a:defRPr>
            </a:lvl2pPr>
            <a:lvl3pPr lvl="2" algn="ctr" rtl="0">
              <a:buNone/>
              <a:defRPr>
                <a:solidFill>
                  <a:srgbClr val="0E416B"/>
                </a:solidFill>
              </a:defRPr>
            </a:lvl3pPr>
            <a:lvl4pPr lvl="3" algn="ctr" rtl="0">
              <a:buNone/>
              <a:defRPr>
                <a:solidFill>
                  <a:srgbClr val="0E416B"/>
                </a:solidFill>
              </a:defRPr>
            </a:lvl4pPr>
            <a:lvl5pPr lvl="4" algn="ctr" rtl="0">
              <a:buNone/>
              <a:defRPr>
                <a:solidFill>
                  <a:srgbClr val="0E416B"/>
                </a:solidFill>
              </a:defRPr>
            </a:lvl5pPr>
            <a:lvl6pPr lvl="5" algn="ctr" rtl="0">
              <a:buNone/>
              <a:defRPr>
                <a:solidFill>
                  <a:srgbClr val="0E416B"/>
                </a:solidFill>
              </a:defRPr>
            </a:lvl6pPr>
            <a:lvl7pPr lvl="6" algn="ctr" rtl="0">
              <a:buNone/>
              <a:defRPr>
                <a:solidFill>
                  <a:srgbClr val="0E416B"/>
                </a:solidFill>
              </a:defRPr>
            </a:lvl7pPr>
            <a:lvl8pPr lvl="7" algn="ctr" rtl="0">
              <a:buNone/>
              <a:defRPr>
                <a:solidFill>
                  <a:srgbClr val="0E416B"/>
                </a:solidFill>
              </a:defRPr>
            </a:lvl8pPr>
            <a:lvl9pPr lvl="8" algn="ctr" rtl="0">
              <a:buNone/>
              <a:defRPr>
                <a:solidFill>
                  <a:srgbClr val="0E416B"/>
                </a:solidFil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Main Slide 1 1 1">
  <p:cSld name="OBJECT_2_1_1">
    <p:spTree>
      <p:nvGrpSpPr>
        <p:cNvPr id="1" name="Shape 570"/>
        <p:cNvGrpSpPr/>
        <p:nvPr/>
      </p:nvGrpSpPr>
      <p:grpSpPr>
        <a:xfrm>
          <a:off x="0" y="0"/>
          <a:ext cx="0" cy="0"/>
          <a:chOff x="0" y="0"/>
          <a:chExt cx="0" cy="0"/>
        </a:xfrm>
      </p:grpSpPr>
      <p:sp>
        <p:nvSpPr>
          <p:cNvPr id="571" name="Google Shape;571;p87"/>
          <p:cNvSpPr/>
          <p:nvPr/>
        </p:nvSpPr>
        <p:spPr>
          <a:xfrm>
            <a:off x="0" y="-15"/>
            <a:ext cx="12191258" cy="6858834"/>
          </a:xfrm>
          <a:custGeom>
            <a:avLst/>
            <a:gdLst/>
            <a:ahLst/>
            <a:cxnLst/>
            <a:rect l="l" t="t" r="r" b="b"/>
            <a:pathLst>
              <a:path w="2674988" h="949977" extrusionOk="0">
                <a:moveTo>
                  <a:pt x="0" y="0"/>
                </a:moveTo>
                <a:lnTo>
                  <a:pt x="2674988" y="0"/>
                </a:lnTo>
                <a:lnTo>
                  <a:pt x="2674988" y="949977"/>
                </a:lnTo>
                <a:lnTo>
                  <a:pt x="0" y="949977"/>
                </a:lnTo>
                <a:close/>
              </a:path>
            </a:pathLst>
          </a:custGeom>
          <a:solidFill>
            <a:srgbClr val="0E416B"/>
          </a:solidFill>
          <a:ln>
            <a:noFill/>
          </a:ln>
        </p:spPr>
      </p:sp>
      <p:pic>
        <p:nvPicPr>
          <p:cNvPr id="572" name="Google Shape;572;p87"/>
          <p:cNvPicPr preferRelativeResize="0"/>
          <p:nvPr/>
        </p:nvPicPr>
        <p:blipFill rotWithShape="1">
          <a:blip r:embed="rId2">
            <a:alphaModFix/>
          </a:blip>
          <a:srcRect/>
          <a:stretch/>
        </p:blipFill>
        <p:spPr>
          <a:xfrm>
            <a:off x="10268354" y="6421810"/>
            <a:ext cx="1356195" cy="233943"/>
          </a:xfrm>
          <a:prstGeom prst="rect">
            <a:avLst/>
          </a:prstGeom>
          <a:noFill/>
          <a:ln>
            <a:noFill/>
          </a:ln>
        </p:spPr>
      </p:pic>
      <p:cxnSp>
        <p:nvCxnSpPr>
          <p:cNvPr id="573" name="Google Shape;573;p87"/>
          <p:cNvCxnSpPr/>
          <p:nvPr/>
        </p:nvCxnSpPr>
        <p:spPr>
          <a:xfrm>
            <a:off x="11892925" y="3990200"/>
            <a:ext cx="0" cy="2186700"/>
          </a:xfrm>
          <a:prstGeom prst="straightConnector1">
            <a:avLst/>
          </a:prstGeom>
          <a:noFill/>
          <a:ln w="114300" cap="flat" cmpd="sng">
            <a:solidFill>
              <a:srgbClr val="35A7DB"/>
            </a:solidFill>
            <a:prstDash val="solid"/>
            <a:round/>
            <a:headEnd type="none" w="med" len="med"/>
            <a:tailEnd type="none" w="med" len="med"/>
          </a:ln>
        </p:spPr>
      </p:cxnSp>
      <p:sp>
        <p:nvSpPr>
          <p:cNvPr id="574" name="Google Shape;574;p87"/>
          <p:cNvSpPr txBox="1">
            <a:spLocks noGrp="1"/>
          </p:cNvSpPr>
          <p:nvPr>
            <p:ph type="sldNum" idx="12"/>
          </p:nvPr>
        </p:nvSpPr>
        <p:spPr>
          <a:xfrm>
            <a:off x="11624550" y="6333125"/>
            <a:ext cx="566700" cy="5250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solidFill>
                <a:srgbClr val="FFFFFF"/>
              </a:solidFil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Blank Slide 1">
  <p:cSld name="BLANK_1">
    <p:bg>
      <p:bgPr>
        <a:solidFill>
          <a:srgbClr val="35A7DB"/>
        </a:solidFill>
        <a:effectLst/>
      </p:bgPr>
    </p:bg>
    <p:spTree>
      <p:nvGrpSpPr>
        <p:cNvPr id="1" name="Shape 575"/>
        <p:cNvGrpSpPr/>
        <p:nvPr/>
      </p:nvGrpSpPr>
      <p:grpSpPr>
        <a:xfrm>
          <a:off x="0" y="0"/>
          <a:ext cx="0" cy="0"/>
          <a:chOff x="0" y="0"/>
          <a:chExt cx="0" cy="0"/>
        </a:xfrm>
      </p:grpSpPr>
      <p:sp>
        <p:nvSpPr>
          <p:cNvPr id="576" name="Google Shape;576;p88"/>
          <p:cNvSpPr txBox="1">
            <a:spLocks noGrp="1"/>
          </p:cNvSpPr>
          <p:nvPr>
            <p:ph type="title"/>
          </p:nvPr>
        </p:nvSpPr>
        <p:spPr>
          <a:xfrm>
            <a:off x="512900" y="1587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1400"/>
              <a:buFont typeface="Roboto Condensed"/>
              <a:buNone/>
              <a:defRPr sz="4000" b="1">
                <a:solidFill>
                  <a:schemeClr val="lt1"/>
                </a:solidFill>
                <a:latin typeface="Roboto Condensed"/>
                <a:ea typeface="Roboto Condensed"/>
                <a:cs typeface="Roboto Condensed"/>
                <a:sym typeface="Roboto Condensed"/>
              </a:defRPr>
            </a:lvl1pPr>
            <a:lvl2pPr lvl="1" rtl="0">
              <a:spcBef>
                <a:spcPts val="0"/>
              </a:spcBef>
              <a:spcAft>
                <a:spcPts val="0"/>
              </a:spcAft>
              <a:buClr>
                <a:schemeClr val="lt1"/>
              </a:buClr>
              <a:buSzPts val="1400"/>
              <a:buFont typeface="Roboto Condensed"/>
              <a:buNone/>
              <a:defRPr b="1">
                <a:solidFill>
                  <a:schemeClr val="lt1"/>
                </a:solidFill>
                <a:latin typeface="Roboto Condensed"/>
                <a:ea typeface="Roboto Condensed"/>
                <a:cs typeface="Roboto Condensed"/>
                <a:sym typeface="Roboto Condensed"/>
              </a:defRPr>
            </a:lvl2pPr>
            <a:lvl3pPr lvl="2" rtl="0">
              <a:spcBef>
                <a:spcPts val="0"/>
              </a:spcBef>
              <a:spcAft>
                <a:spcPts val="0"/>
              </a:spcAft>
              <a:buClr>
                <a:schemeClr val="lt1"/>
              </a:buClr>
              <a:buSzPts val="1400"/>
              <a:buFont typeface="Roboto Condensed"/>
              <a:buNone/>
              <a:defRPr b="1">
                <a:solidFill>
                  <a:schemeClr val="lt1"/>
                </a:solidFill>
                <a:latin typeface="Roboto Condensed"/>
                <a:ea typeface="Roboto Condensed"/>
                <a:cs typeface="Roboto Condensed"/>
                <a:sym typeface="Roboto Condensed"/>
              </a:defRPr>
            </a:lvl3pPr>
            <a:lvl4pPr lvl="3" rtl="0">
              <a:spcBef>
                <a:spcPts val="0"/>
              </a:spcBef>
              <a:spcAft>
                <a:spcPts val="0"/>
              </a:spcAft>
              <a:buClr>
                <a:schemeClr val="lt1"/>
              </a:buClr>
              <a:buSzPts val="1400"/>
              <a:buFont typeface="Roboto Condensed"/>
              <a:buNone/>
              <a:defRPr b="1">
                <a:solidFill>
                  <a:schemeClr val="lt1"/>
                </a:solidFill>
                <a:latin typeface="Roboto Condensed"/>
                <a:ea typeface="Roboto Condensed"/>
                <a:cs typeface="Roboto Condensed"/>
                <a:sym typeface="Roboto Condensed"/>
              </a:defRPr>
            </a:lvl4pPr>
            <a:lvl5pPr lvl="4" rtl="0">
              <a:spcBef>
                <a:spcPts val="0"/>
              </a:spcBef>
              <a:spcAft>
                <a:spcPts val="0"/>
              </a:spcAft>
              <a:buClr>
                <a:schemeClr val="lt1"/>
              </a:buClr>
              <a:buSzPts val="1400"/>
              <a:buFont typeface="Roboto Condensed"/>
              <a:buNone/>
              <a:defRPr b="1">
                <a:solidFill>
                  <a:schemeClr val="lt1"/>
                </a:solidFill>
                <a:latin typeface="Roboto Condensed"/>
                <a:ea typeface="Roboto Condensed"/>
                <a:cs typeface="Roboto Condensed"/>
                <a:sym typeface="Roboto Condensed"/>
              </a:defRPr>
            </a:lvl5pPr>
            <a:lvl6pPr lvl="5" rtl="0">
              <a:spcBef>
                <a:spcPts val="0"/>
              </a:spcBef>
              <a:spcAft>
                <a:spcPts val="0"/>
              </a:spcAft>
              <a:buClr>
                <a:schemeClr val="lt1"/>
              </a:buClr>
              <a:buSzPts val="1400"/>
              <a:buFont typeface="Roboto Condensed"/>
              <a:buNone/>
              <a:defRPr b="1">
                <a:solidFill>
                  <a:schemeClr val="lt1"/>
                </a:solidFill>
                <a:latin typeface="Roboto Condensed"/>
                <a:ea typeface="Roboto Condensed"/>
                <a:cs typeface="Roboto Condensed"/>
                <a:sym typeface="Roboto Condensed"/>
              </a:defRPr>
            </a:lvl6pPr>
            <a:lvl7pPr lvl="6" rtl="0">
              <a:spcBef>
                <a:spcPts val="0"/>
              </a:spcBef>
              <a:spcAft>
                <a:spcPts val="0"/>
              </a:spcAft>
              <a:buClr>
                <a:schemeClr val="lt1"/>
              </a:buClr>
              <a:buSzPts val="1400"/>
              <a:buFont typeface="Roboto Condensed"/>
              <a:buNone/>
              <a:defRPr b="1">
                <a:solidFill>
                  <a:schemeClr val="lt1"/>
                </a:solidFill>
                <a:latin typeface="Roboto Condensed"/>
                <a:ea typeface="Roboto Condensed"/>
                <a:cs typeface="Roboto Condensed"/>
                <a:sym typeface="Roboto Condensed"/>
              </a:defRPr>
            </a:lvl7pPr>
            <a:lvl8pPr lvl="7" rtl="0">
              <a:spcBef>
                <a:spcPts val="0"/>
              </a:spcBef>
              <a:spcAft>
                <a:spcPts val="0"/>
              </a:spcAft>
              <a:buClr>
                <a:schemeClr val="lt1"/>
              </a:buClr>
              <a:buSzPts val="1400"/>
              <a:buFont typeface="Roboto Condensed"/>
              <a:buNone/>
              <a:defRPr b="1">
                <a:solidFill>
                  <a:schemeClr val="lt1"/>
                </a:solidFill>
                <a:latin typeface="Roboto Condensed"/>
                <a:ea typeface="Roboto Condensed"/>
                <a:cs typeface="Roboto Condensed"/>
                <a:sym typeface="Roboto Condensed"/>
              </a:defRPr>
            </a:lvl8pPr>
            <a:lvl9pPr lvl="8" rtl="0">
              <a:spcBef>
                <a:spcPts val="0"/>
              </a:spcBef>
              <a:spcAft>
                <a:spcPts val="0"/>
              </a:spcAft>
              <a:buClr>
                <a:schemeClr val="lt1"/>
              </a:buClr>
              <a:buSzPts val="1400"/>
              <a:buFont typeface="Roboto Condensed"/>
              <a:buNone/>
              <a:defRPr b="1">
                <a:solidFill>
                  <a:schemeClr val="lt1"/>
                </a:solidFill>
                <a:latin typeface="Roboto Condensed"/>
                <a:ea typeface="Roboto Condensed"/>
                <a:cs typeface="Roboto Condensed"/>
                <a:sym typeface="Roboto Condensed"/>
              </a:defRPr>
            </a:lvl9pPr>
          </a:lstStyle>
          <a:p>
            <a:endParaRPr/>
          </a:p>
        </p:txBody>
      </p:sp>
      <p:sp>
        <p:nvSpPr>
          <p:cNvPr id="577" name="Google Shape;577;p88"/>
          <p:cNvSpPr txBox="1">
            <a:spLocks noGrp="1"/>
          </p:cNvSpPr>
          <p:nvPr>
            <p:ph type="body" idx="1"/>
          </p:nvPr>
        </p:nvSpPr>
        <p:spPr>
          <a:xfrm>
            <a:off x="512900" y="1825700"/>
            <a:ext cx="11160000" cy="38331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lt1"/>
              </a:buClr>
              <a:buSzPts val="1800"/>
              <a:buFont typeface="Roboto"/>
              <a:buChar char="•"/>
              <a:defRPr>
                <a:solidFill>
                  <a:schemeClr val="lt1"/>
                </a:solidFill>
                <a:latin typeface="Roboto"/>
                <a:ea typeface="Roboto"/>
                <a:cs typeface="Roboto"/>
                <a:sym typeface="Roboto"/>
              </a:defRPr>
            </a:lvl1pPr>
            <a:lvl2pPr marL="914400" lvl="1" indent="-342900" algn="l" rtl="0">
              <a:lnSpc>
                <a:spcPct val="90000"/>
              </a:lnSpc>
              <a:spcBef>
                <a:spcPts val="500"/>
              </a:spcBef>
              <a:spcAft>
                <a:spcPts val="0"/>
              </a:spcAft>
              <a:buClr>
                <a:schemeClr val="lt1"/>
              </a:buClr>
              <a:buSzPts val="1800"/>
              <a:buFont typeface="Roboto"/>
              <a:buChar char="•"/>
              <a:defRPr>
                <a:solidFill>
                  <a:schemeClr val="lt1"/>
                </a:solidFill>
                <a:latin typeface="Roboto"/>
                <a:ea typeface="Roboto"/>
                <a:cs typeface="Roboto"/>
                <a:sym typeface="Roboto"/>
              </a:defRPr>
            </a:lvl2pPr>
            <a:lvl3pPr marL="1371600" lvl="2" indent="-342900" algn="l" rtl="0">
              <a:lnSpc>
                <a:spcPct val="90000"/>
              </a:lnSpc>
              <a:spcBef>
                <a:spcPts val="500"/>
              </a:spcBef>
              <a:spcAft>
                <a:spcPts val="0"/>
              </a:spcAft>
              <a:buClr>
                <a:schemeClr val="lt1"/>
              </a:buClr>
              <a:buSzPts val="1800"/>
              <a:buFont typeface="Roboto"/>
              <a:buChar char="•"/>
              <a:defRPr>
                <a:solidFill>
                  <a:schemeClr val="lt1"/>
                </a:solidFill>
                <a:latin typeface="Roboto"/>
                <a:ea typeface="Roboto"/>
                <a:cs typeface="Roboto"/>
                <a:sym typeface="Roboto"/>
              </a:defRPr>
            </a:lvl3pPr>
            <a:lvl4pPr marL="1828800" lvl="3" indent="-342900" algn="l" rtl="0">
              <a:lnSpc>
                <a:spcPct val="90000"/>
              </a:lnSpc>
              <a:spcBef>
                <a:spcPts val="500"/>
              </a:spcBef>
              <a:spcAft>
                <a:spcPts val="0"/>
              </a:spcAft>
              <a:buClr>
                <a:schemeClr val="lt1"/>
              </a:buClr>
              <a:buSzPts val="1800"/>
              <a:buFont typeface="Roboto"/>
              <a:buChar char="•"/>
              <a:defRPr>
                <a:solidFill>
                  <a:schemeClr val="lt1"/>
                </a:solidFill>
                <a:latin typeface="Roboto"/>
                <a:ea typeface="Roboto"/>
                <a:cs typeface="Roboto"/>
                <a:sym typeface="Roboto"/>
              </a:defRPr>
            </a:lvl4pPr>
            <a:lvl5pPr marL="2286000" lvl="4" indent="-342900" algn="l" rtl="0">
              <a:lnSpc>
                <a:spcPct val="90000"/>
              </a:lnSpc>
              <a:spcBef>
                <a:spcPts val="500"/>
              </a:spcBef>
              <a:spcAft>
                <a:spcPts val="0"/>
              </a:spcAft>
              <a:buClr>
                <a:schemeClr val="lt1"/>
              </a:buClr>
              <a:buSzPts val="1800"/>
              <a:buFont typeface="Roboto"/>
              <a:buChar char="•"/>
              <a:defRPr>
                <a:solidFill>
                  <a:schemeClr val="lt1"/>
                </a:solidFill>
                <a:latin typeface="Roboto"/>
                <a:ea typeface="Roboto"/>
                <a:cs typeface="Roboto"/>
                <a:sym typeface="Roboto"/>
              </a:defRPr>
            </a:lvl5pPr>
            <a:lvl6pPr marL="2743200" lvl="5" indent="-342900" algn="l" rtl="0">
              <a:lnSpc>
                <a:spcPct val="90000"/>
              </a:lnSpc>
              <a:spcBef>
                <a:spcPts val="500"/>
              </a:spcBef>
              <a:spcAft>
                <a:spcPts val="0"/>
              </a:spcAft>
              <a:buClr>
                <a:schemeClr val="lt1"/>
              </a:buClr>
              <a:buSzPts val="1800"/>
              <a:buFont typeface="Roboto"/>
              <a:buChar char="•"/>
              <a:defRPr>
                <a:solidFill>
                  <a:schemeClr val="lt1"/>
                </a:solidFill>
                <a:latin typeface="Roboto"/>
                <a:ea typeface="Roboto"/>
                <a:cs typeface="Roboto"/>
                <a:sym typeface="Roboto"/>
              </a:defRPr>
            </a:lvl6pPr>
            <a:lvl7pPr marL="3200400" lvl="6" indent="-342900" algn="l" rtl="0">
              <a:lnSpc>
                <a:spcPct val="90000"/>
              </a:lnSpc>
              <a:spcBef>
                <a:spcPts val="500"/>
              </a:spcBef>
              <a:spcAft>
                <a:spcPts val="0"/>
              </a:spcAft>
              <a:buClr>
                <a:schemeClr val="lt1"/>
              </a:buClr>
              <a:buSzPts val="1800"/>
              <a:buFont typeface="Roboto"/>
              <a:buChar char="•"/>
              <a:defRPr>
                <a:solidFill>
                  <a:schemeClr val="lt1"/>
                </a:solidFill>
                <a:latin typeface="Roboto"/>
                <a:ea typeface="Roboto"/>
                <a:cs typeface="Roboto"/>
                <a:sym typeface="Roboto"/>
              </a:defRPr>
            </a:lvl7pPr>
            <a:lvl8pPr marL="3657600" lvl="7" indent="-342900" algn="l" rtl="0">
              <a:lnSpc>
                <a:spcPct val="90000"/>
              </a:lnSpc>
              <a:spcBef>
                <a:spcPts val="500"/>
              </a:spcBef>
              <a:spcAft>
                <a:spcPts val="0"/>
              </a:spcAft>
              <a:buClr>
                <a:schemeClr val="lt1"/>
              </a:buClr>
              <a:buSzPts val="1800"/>
              <a:buFont typeface="Roboto"/>
              <a:buChar char="•"/>
              <a:defRPr>
                <a:solidFill>
                  <a:schemeClr val="lt1"/>
                </a:solidFill>
                <a:latin typeface="Roboto"/>
                <a:ea typeface="Roboto"/>
                <a:cs typeface="Roboto"/>
                <a:sym typeface="Roboto"/>
              </a:defRPr>
            </a:lvl8pPr>
            <a:lvl9pPr marL="4114800" lvl="8" indent="-342900" algn="l" rtl="0">
              <a:lnSpc>
                <a:spcPct val="90000"/>
              </a:lnSpc>
              <a:spcBef>
                <a:spcPts val="500"/>
              </a:spcBef>
              <a:spcAft>
                <a:spcPts val="0"/>
              </a:spcAft>
              <a:buClr>
                <a:schemeClr val="lt1"/>
              </a:buClr>
              <a:buSzPts val="1800"/>
              <a:buFont typeface="Roboto"/>
              <a:buChar char="•"/>
              <a:defRPr>
                <a:solidFill>
                  <a:schemeClr val="lt1"/>
                </a:solidFill>
                <a:latin typeface="Roboto"/>
                <a:ea typeface="Roboto"/>
                <a:cs typeface="Roboto"/>
                <a:sym typeface="Roboto"/>
              </a:defRPr>
            </a:lvl9pPr>
          </a:lstStyle>
          <a:p>
            <a:endParaRPr/>
          </a:p>
        </p:txBody>
      </p:sp>
      <p:cxnSp>
        <p:nvCxnSpPr>
          <p:cNvPr id="578" name="Google Shape;578;p88"/>
          <p:cNvCxnSpPr/>
          <p:nvPr/>
        </p:nvCxnSpPr>
        <p:spPr>
          <a:xfrm>
            <a:off x="427225" y="1112850"/>
            <a:ext cx="2769300" cy="0"/>
          </a:xfrm>
          <a:prstGeom prst="straightConnector1">
            <a:avLst/>
          </a:prstGeom>
          <a:noFill/>
          <a:ln w="114300" cap="flat" cmpd="sng">
            <a:solidFill>
              <a:srgbClr val="0E416B"/>
            </a:solidFill>
            <a:prstDash val="solid"/>
            <a:round/>
            <a:headEnd type="none" w="med" len="med"/>
            <a:tailEnd type="none" w="med" len="med"/>
          </a:ln>
        </p:spPr>
      </p:cxnSp>
      <p:sp>
        <p:nvSpPr>
          <p:cNvPr id="579" name="Google Shape;579;p88"/>
          <p:cNvSpPr/>
          <p:nvPr/>
        </p:nvSpPr>
        <p:spPr>
          <a:xfrm>
            <a:off x="10125" y="5928775"/>
            <a:ext cx="12192000" cy="9291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88"/>
          <p:cNvSpPr/>
          <p:nvPr/>
        </p:nvSpPr>
        <p:spPr>
          <a:xfrm>
            <a:off x="213625" y="5407825"/>
            <a:ext cx="1450200" cy="1450200"/>
          </a:xfrm>
          <a:prstGeom prst="ellipse">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81" name="Google Shape;581;p88"/>
          <p:cNvPicPr preferRelativeResize="0"/>
          <p:nvPr/>
        </p:nvPicPr>
        <p:blipFill>
          <a:blip r:embed="rId2">
            <a:alphaModFix/>
          </a:blip>
          <a:stretch>
            <a:fillRect/>
          </a:stretch>
        </p:blipFill>
        <p:spPr>
          <a:xfrm>
            <a:off x="9622523" y="6142933"/>
            <a:ext cx="2140774" cy="423342"/>
          </a:xfrm>
          <a:prstGeom prst="rect">
            <a:avLst/>
          </a:prstGeom>
          <a:noFill/>
          <a:ln>
            <a:noFill/>
          </a:ln>
        </p:spPr>
      </p:pic>
      <p:pic>
        <p:nvPicPr>
          <p:cNvPr id="582" name="Google Shape;582;p88"/>
          <p:cNvPicPr preferRelativeResize="0"/>
          <p:nvPr/>
        </p:nvPicPr>
        <p:blipFill>
          <a:blip r:embed="rId3">
            <a:alphaModFix/>
          </a:blip>
          <a:stretch>
            <a:fillRect/>
          </a:stretch>
        </p:blipFill>
        <p:spPr>
          <a:xfrm>
            <a:off x="37" y="5357132"/>
            <a:ext cx="1877376" cy="1450200"/>
          </a:xfrm>
          <a:prstGeom prst="rect">
            <a:avLst/>
          </a:prstGeom>
          <a:noFill/>
          <a:ln>
            <a:noFill/>
          </a:ln>
        </p:spPr>
      </p:pic>
    </p:spTree>
  </p:cSld>
  <p:clrMapOvr>
    <a:masterClrMapping/>
  </p:clrMapOvr>
  <p:extLst>
    <p:ext uri="{DCECCB84-F9BA-43D5-87BE-67443E8EF086}">
      <p15:sldGuideLst xmlns:p15="http://schemas.microsoft.com/office/powerpoint/2012/main">
        <p15:guide id="1" pos="1440">
          <p15:clr>
            <a:srgbClr val="FA7B17"/>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Slide">
  <p:cSld name="CUSTOM_3">
    <p:spTree>
      <p:nvGrpSpPr>
        <p:cNvPr id="1" name="Shape 586"/>
        <p:cNvGrpSpPr/>
        <p:nvPr/>
      </p:nvGrpSpPr>
      <p:grpSpPr>
        <a:xfrm>
          <a:off x="0" y="0"/>
          <a:ext cx="0" cy="0"/>
          <a:chOff x="0" y="0"/>
          <a:chExt cx="0" cy="0"/>
        </a:xfrm>
      </p:grpSpPr>
      <p:pic>
        <p:nvPicPr>
          <p:cNvPr id="587" name="Google Shape;587;p90"/>
          <p:cNvPicPr preferRelativeResize="0"/>
          <p:nvPr/>
        </p:nvPicPr>
        <p:blipFill rotWithShape="1">
          <a:blip r:embed="rId2">
            <a:alphaModFix/>
          </a:blip>
          <a:srcRect t="19458" r="19328"/>
          <a:stretch/>
        </p:blipFill>
        <p:spPr>
          <a:xfrm>
            <a:off x="5405300" y="0"/>
            <a:ext cx="6786698" cy="4515949"/>
          </a:xfrm>
          <a:prstGeom prst="rect">
            <a:avLst/>
          </a:prstGeom>
          <a:noFill/>
          <a:ln>
            <a:noFill/>
          </a:ln>
        </p:spPr>
      </p:pic>
      <p:sp>
        <p:nvSpPr>
          <p:cNvPr id="588" name="Google Shape;588;p90"/>
          <p:cNvSpPr/>
          <p:nvPr/>
        </p:nvSpPr>
        <p:spPr>
          <a:xfrm rot="-5400000">
            <a:off x="7790700" y="2456675"/>
            <a:ext cx="4401300" cy="44013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90"/>
          <p:cNvSpPr/>
          <p:nvPr/>
        </p:nvSpPr>
        <p:spPr>
          <a:xfrm>
            <a:off x="0" y="4600350"/>
            <a:ext cx="2257500" cy="22575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90"/>
          <p:cNvSpPr/>
          <p:nvPr/>
        </p:nvSpPr>
        <p:spPr>
          <a:xfrm rot="-2700000">
            <a:off x="241198" y="-1913564"/>
            <a:ext cx="7377104" cy="10474231"/>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90"/>
          <p:cNvSpPr txBox="1">
            <a:spLocks noGrp="1"/>
          </p:cNvSpPr>
          <p:nvPr>
            <p:ph type="title"/>
          </p:nvPr>
        </p:nvSpPr>
        <p:spPr>
          <a:xfrm>
            <a:off x="1023300" y="2612950"/>
            <a:ext cx="6344700" cy="1984800"/>
          </a:xfrm>
          <a:prstGeom prst="rect">
            <a:avLst/>
          </a:prstGeom>
        </p:spPr>
        <p:txBody>
          <a:bodyPr spcFirstLastPara="1" wrap="square" lIns="91425" tIns="45700" rIns="91425" bIns="45700" anchor="t" anchorCtr="0">
            <a:noAutofit/>
          </a:bodyPr>
          <a:lstStyle>
            <a:lvl1pPr lvl="0" rtl="0">
              <a:spcBef>
                <a:spcPts val="0"/>
              </a:spcBef>
              <a:spcAft>
                <a:spcPts val="0"/>
              </a:spcAft>
              <a:buSzPts val="5000"/>
              <a:buFont typeface="Roboto Black"/>
              <a:buNone/>
              <a:defRPr sz="5000" b="0">
                <a:latin typeface="Roboto Black"/>
                <a:ea typeface="Roboto Black"/>
                <a:cs typeface="Roboto Black"/>
                <a:sym typeface="Roboto Black"/>
              </a:defRPr>
            </a:lvl1pPr>
            <a:lvl2pPr lvl="1" rtl="0">
              <a:spcBef>
                <a:spcPts val="0"/>
              </a:spcBef>
              <a:spcAft>
                <a:spcPts val="0"/>
              </a:spcAft>
              <a:buSzPts val="2000"/>
              <a:buNone/>
              <a:defRPr sz="2400">
                <a:latin typeface="Roboto"/>
                <a:ea typeface="Roboto"/>
                <a:cs typeface="Roboto"/>
                <a:sym typeface="Roboto"/>
              </a:defRPr>
            </a:lvl2pPr>
            <a:lvl3pPr lvl="2" rtl="0">
              <a:spcBef>
                <a:spcPts val="0"/>
              </a:spcBef>
              <a:spcAft>
                <a:spcPts val="0"/>
              </a:spcAft>
              <a:buSzPts val="2000"/>
              <a:buNone/>
              <a:defRPr sz="2400">
                <a:latin typeface="Roboto"/>
                <a:ea typeface="Roboto"/>
                <a:cs typeface="Roboto"/>
                <a:sym typeface="Roboto"/>
              </a:defRPr>
            </a:lvl3pPr>
            <a:lvl4pPr lvl="3" rtl="0">
              <a:spcBef>
                <a:spcPts val="0"/>
              </a:spcBef>
              <a:spcAft>
                <a:spcPts val="0"/>
              </a:spcAft>
              <a:buSzPts val="2000"/>
              <a:buNone/>
              <a:defRPr sz="2400">
                <a:latin typeface="Roboto"/>
                <a:ea typeface="Roboto"/>
                <a:cs typeface="Roboto"/>
                <a:sym typeface="Roboto"/>
              </a:defRPr>
            </a:lvl4pPr>
            <a:lvl5pPr lvl="4" rtl="0">
              <a:spcBef>
                <a:spcPts val="0"/>
              </a:spcBef>
              <a:spcAft>
                <a:spcPts val="0"/>
              </a:spcAft>
              <a:buSzPts val="2000"/>
              <a:buNone/>
              <a:defRPr sz="2400">
                <a:latin typeface="Roboto"/>
                <a:ea typeface="Roboto"/>
                <a:cs typeface="Roboto"/>
                <a:sym typeface="Roboto"/>
              </a:defRPr>
            </a:lvl5pPr>
            <a:lvl6pPr lvl="5" rtl="0">
              <a:spcBef>
                <a:spcPts val="0"/>
              </a:spcBef>
              <a:spcAft>
                <a:spcPts val="0"/>
              </a:spcAft>
              <a:buSzPts val="2000"/>
              <a:buNone/>
              <a:defRPr sz="2400">
                <a:latin typeface="Roboto"/>
                <a:ea typeface="Roboto"/>
                <a:cs typeface="Roboto"/>
                <a:sym typeface="Roboto"/>
              </a:defRPr>
            </a:lvl6pPr>
            <a:lvl7pPr lvl="6" rtl="0">
              <a:spcBef>
                <a:spcPts val="0"/>
              </a:spcBef>
              <a:spcAft>
                <a:spcPts val="0"/>
              </a:spcAft>
              <a:buSzPts val="2000"/>
              <a:buNone/>
              <a:defRPr sz="2400">
                <a:latin typeface="Roboto"/>
                <a:ea typeface="Roboto"/>
                <a:cs typeface="Roboto"/>
                <a:sym typeface="Roboto"/>
              </a:defRPr>
            </a:lvl7pPr>
            <a:lvl8pPr lvl="7" rtl="0">
              <a:spcBef>
                <a:spcPts val="0"/>
              </a:spcBef>
              <a:spcAft>
                <a:spcPts val="0"/>
              </a:spcAft>
              <a:buSzPts val="2000"/>
              <a:buNone/>
              <a:defRPr sz="2400">
                <a:latin typeface="Roboto"/>
                <a:ea typeface="Roboto"/>
                <a:cs typeface="Roboto"/>
                <a:sym typeface="Roboto"/>
              </a:defRPr>
            </a:lvl8pPr>
            <a:lvl9pPr lvl="8" rtl="0">
              <a:spcBef>
                <a:spcPts val="0"/>
              </a:spcBef>
              <a:spcAft>
                <a:spcPts val="0"/>
              </a:spcAft>
              <a:buSzPts val="2000"/>
              <a:buNone/>
              <a:defRPr sz="2400">
                <a:latin typeface="Roboto"/>
                <a:ea typeface="Roboto"/>
                <a:cs typeface="Roboto"/>
                <a:sym typeface="Roboto"/>
              </a:defRPr>
            </a:lvl9pPr>
          </a:lstStyle>
          <a:p>
            <a:endParaRPr/>
          </a:p>
        </p:txBody>
      </p:sp>
      <p:sp>
        <p:nvSpPr>
          <p:cNvPr id="592" name="Google Shape;592;p90"/>
          <p:cNvSpPr txBox="1">
            <a:spLocks noGrp="1"/>
          </p:cNvSpPr>
          <p:nvPr>
            <p:ph type="subTitle" idx="1"/>
          </p:nvPr>
        </p:nvSpPr>
        <p:spPr>
          <a:xfrm>
            <a:off x="1023300" y="4401475"/>
            <a:ext cx="2404200" cy="964800"/>
          </a:xfrm>
          <a:prstGeom prst="rect">
            <a:avLst/>
          </a:prstGeom>
        </p:spPr>
        <p:txBody>
          <a:bodyPr spcFirstLastPara="1" wrap="square" lIns="91425" tIns="45700" rIns="91425" bIns="45700" anchor="t" anchorCtr="0">
            <a:noAutofit/>
          </a:bodyPr>
          <a:lstStyle>
            <a:lvl1pPr lvl="0" rtl="0">
              <a:lnSpc>
                <a:spcPct val="100000"/>
              </a:lnSpc>
              <a:spcBef>
                <a:spcPts val="1000"/>
              </a:spcBef>
              <a:spcAft>
                <a:spcPts val="0"/>
              </a:spcAft>
              <a:buClr>
                <a:schemeClr val="dk2"/>
              </a:buClr>
              <a:buSzPts val="2300"/>
              <a:buNone/>
              <a:defRPr sz="2300">
                <a:solidFill>
                  <a:schemeClr val="dk2"/>
                </a:solidFill>
              </a:defRPr>
            </a:lvl1pPr>
            <a:lvl2pPr lvl="1" rtl="0">
              <a:lnSpc>
                <a:spcPct val="100000"/>
              </a:lnSpc>
              <a:spcBef>
                <a:spcPts val="500"/>
              </a:spcBef>
              <a:spcAft>
                <a:spcPts val="0"/>
              </a:spcAft>
              <a:buClr>
                <a:schemeClr val="dk2"/>
              </a:buClr>
              <a:buSzPts val="2300"/>
              <a:buNone/>
              <a:defRPr sz="2300">
                <a:solidFill>
                  <a:schemeClr val="dk2"/>
                </a:solidFill>
              </a:defRPr>
            </a:lvl2pPr>
            <a:lvl3pPr lvl="2" rtl="0">
              <a:lnSpc>
                <a:spcPct val="100000"/>
              </a:lnSpc>
              <a:spcBef>
                <a:spcPts val="500"/>
              </a:spcBef>
              <a:spcAft>
                <a:spcPts val="0"/>
              </a:spcAft>
              <a:buClr>
                <a:schemeClr val="dk2"/>
              </a:buClr>
              <a:buSzPts val="2300"/>
              <a:buNone/>
              <a:defRPr sz="2300">
                <a:solidFill>
                  <a:schemeClr val="dk2"/>
                </a:solidFill>
              </a:defRPr>
            </a:lvl3pPr>
            <a:lvl4pPr lvl="3" rtl="0">
              <a:lnSpc>
                <a:spcPct val="100000"/>
              </a:lnSpc>
              <a:spcBef>
                <a:spcPts val="500"/>
              </a:spcBef>
              <a:spcAft>
                <a:spcPts val="0"/>
              </a:spcAft>
              <a:buClr>
                <a:schemeClr val="dk2"/>
              </a:buClr>
              <a:buSzPts val="2300"/>
              <a:buNone/>
              <a:defRPr sz="2300">
                <a:solidFill>
                  <a:schemeClr val="dk2"/>
                </a:solidFill>
              </a:defRPr>
            </a:lvl4pPr>
            <a:lvl5pPr lvl="4" rtl="0">
              <a:lnSpc>
                <a:spcPct val="100000"/>
              </a:lnSpc>
              <a:spcBef>
                <a:spcPts val="500"/>
              </a:spcBef>
              <a:spcAft>
                <a:spcPts val="0"/>
              </a:spcAft>
              <a:buClr>
                <a:schemeClr val="dk2"/>
              </a:buClr>
              <a:buSzPts val="2300"/>
              <a:buNone/>
              <a:defRPr sz="2300">
                <a:solidFill>
                  <a:schemeClr val="dk2"/>
                </a:solidFill>
              </a:defRPr>
            </a:lvl5pPr>
            <a:lvl6pPr lvl="5" rtl="0">
              <a:lnSpc>
                <a:spcPct val="100000"/>
              </a:lnSpc>
              <a:spcBef>
                <a:spcPts val="500"/>
              </a:spcBef>
              <a:spcAft>
                <a:spcPts val="0"/>
              </a:spcAft>
              <a:buClr>
                <a:schemeClr val="dk2"/>
              </a:buClr>
              <a:buSzPts val="2300"/>
              <a:buNone/>
              <a:defRPr sz="2300">
                <a:solidFill>
                  <a:schemeClr val="dk2"/>
                </a:solidFill>
              </a:defRPr>
            </a:lvl6pPr>
            <a:lvl7pPr lvl="6" rtl="0">
              <a:lnSpc>
                <a:spcPct val="100000"/>
              </a:lnSpc>
              <a:spcBef>
                <a:spcPts val="500"/>
              </a:spcBef>
              <a:spcAft>
                <a:spcPts val="0"/>
              </a:spcAft>
              <a:buClr>
                <a:schemeClr val="dk2"/>
              </a:buClr>
              <a:buSzPts val="2300"/>
              <a:buNone/>
              <a:defRPr sz="2300">
                <a:solidFill>
                  <a:schemeClr val="dk2"/>
                </a:solidFill>
              </a:defRPr>
            </a:lvl7pPr>
            <a:lvl8pPr lvl="7" rtl="0">
              <a:lnSpc>
                <a:spcPct val="100000"/>
              </a:lnSpc>
              <a:spcBef>
                <a:spcPts val="500"/>
              </a:spcBef>
              <a:spcAft>
                <a:spcPts val="0"/>
              </a:spcAft>
              <a:buClr>
                <a:schemeClr val="dk2"/>
              </a:buClr>
              <a:buSzPts val="2300"/>
              <a:buNone/>
              <a:defRPr sz="2300">
                <a:solidFill>
                  <a:schemeClr val="dk2"/>
                </a:solidFill>
              </a:defRPr>
            </a:lvl8pPr>
            <a:lvl9pPr lvl="8" rtl="0">
              <a:lnSpc>
                <a:spcPct val="100000"/>
              </a:lnSpc>
              <a:spcBef>
                <a:spcPts val="500"/>
              </a:spcBef>
              <a:spcAft>
                <a:spcPts val="0"/>
              </a:spcAft>
              <a:buClr>
                <a:schemeClr val="dk2"/>
              </a:buClr>
              <a:buSzPts val="2300"/>
              <a:buNone/>
              <a:defRPr sz="2300">
                <a:solidFill>
                  <a:schemeClr val="dk2"/>
                </a:solidFill>
              </a:defRPr>
            </a:lvl9pPr>
          </a:lstStyle>
          <a:p>
            <a:endParaRPr/>
          </a:p>
        </p:txBody>
      </p:sp>
      <p:sp>
        <p:nvSpPr>
          <p:cNvPr id="593" name="Google Shape;593;p90"/>
          <p:cNvSpPr txBox="1">
            <a:spLocks noGrp="1"/>
          </p:cNvSpPr>
          <p:nvPr>
            <p:ph type="subTitle" idx="2"/>
          </p:nvPr>
        </p:nvSpPr>
        <p:spPr>
          <a:xfrm>
            <a:off x="4170628" y="4401475"/>
            <a:ext cx="2404200" cy="964800"/>
          </a:xfrm>
          <a:prstGeom prst="rect">
            <a:avLst/>
          </a:prstGeom>
        </p:spPr>
        <p:txBody>
          <a:bodyPr spcFirstLastPara="1" wrap="square" lIns="91425" tIns="45700" rIns="91425" bIns="45700" anchor="t" anchorCtr="0">
            <a:noAutofit/>
          </a:bodyPr>
          <a:lstStyle>
            <a:lvl1pPr lvl="0" rtl="0">
              <a:lnSpc>
                <a:spcPct val="100000"/>
              </a:lnSpc>
              <a:spcBef>
                <a:spcPts val="1000"/>
              </a:spcBef>
              <a:spcAft>
                <a:spcPts val="0"/>
              </a:spcAft>
              <a:buClr>
                <a:schemeClr val="dk2"/>
              </a:buClr>
              <a:buSzPts val="2300"/>
              <a:buNone/>
              <a:defRPr sz="2300">
                <a:solidFill>
                  <a:schemeClr val="dk2"/>
                </a:solidFill>
              </a:defRPr>
            </a:lvl1pPr>
            <a:lvl2pPr lvl="1" rtl="0">
              <a:lnSpc>
                <a:spcPct val="100000"/>
              </a:lnSpc>
              <a:spcBef>
                <a:spcPts val="500"/>
              </a:spcBef>
              <a:spcAft>
                <a:spcPts val="0"/>
              </a:spcAft>
              <a:buClr>
                <a:schemeClr val="dk2"/>
              </a:buClr>
              <a:buSzPts val="2300"/>
              <a:buNone/>
              <a:defRPr sz="2300">
                <a:solidFill>
                  <a:schemeClr val="dk2"/>
                </a:solidFill>
              </a:defRPr>
            </a:lvl2pPr>
            <a:lvl3pPr lvl="2" rtl="0">
              <a:lnSpc>
                <a:spcPct val="100000"/>
              </a:lnSpc>
              <a:spcBef>
                <a:spcPts val="500"/>
              </a:spcBef>
              <a:spcAft>
                <a:spcPts val="0"/>
              </a:spcAft>
              <a:buClr>
                <a:schemeClr val="dk2"/>
              </a:buClr>
              <a:buSzPts val="2300"/>
              <a:buNone/>
              <a:defRPr sz="2300">
                <a:solidFill>
                  <a:schemeClr val="dk2"/>
                </a:solidFill>
              </a:defRPr>
            </a:lvl3pPr>
            <a:lvl4pPr lvl="3" rtl="0">
              <a:lnSpc>
                <a:spcPct val="100000"/>
              </a:lnSpc>
              <a:spcBef>
                <a:spcPts val="500"/>
              </a:spcBef>
              <a:spcAft>
                <a:spcPts val="0"/>
              </a:spcAft>
              <a:buClr>
                <a:schemeClr val="dk2"/>
              </a:buClr>
              <a:buSzPts val="2300"/>
              <a:buNone/>
              <a:defRPr sz="2300">
                <a:solidFill>
                  <a:schemeClr val="dk2"/>
                </a:solidFill>
              </a:defRPr>
            </a:lvl4pPr>
            <a:lvl5pPr lvl="4" rtl="0">
              <a:lnSpc>
                <a:spcPct val="100000"/>
              </a:lnSpc>
              <a:spcBef>
                <a:spcPts val="500"/>
              </a:spcBef>
              <a:spcAft>
                <a:spcPts val="0"/>
              </a:spcAft>
              <a:buClr>
                <a:schemeClr val="dk2"/>
              </a:buClr>
              <a:buSzPts val="2300"/>
              <a:buNone/>
              <a:defRPr sz="2300">
                <a:solidFill>
                  <a:schemeClr val="dk2"/>
                </a:solidFill>
              </a:defRPr>
            </a:lvl5pPr>
            <a:lvl6pPr lvl="5" rtl="0">
              <a:lnSpc>
                <a:spcPct val="100000"/>
              </a:lnSpc>
              <a:spcBef>
                <a:spcPts val="500"/>
              </a:spcBef>
              <a:spcAft>
                <a:spcPts val="0"/>
              </a:spcAft>
              <a:buClr>
                <a:schemeClr val="dk2"/>
              </a:buClr>
              <a:buSzPts val="2300"/>
              <a:buNone/>
              <a:defRPr sz="2300">
                <a:solidFill>
                  <a:schemeClr val="dk2"/>
                </a:solidFill>
              </a:defRPr>
            </a:lvl6pPr>
            <a:lvl7pPr lvl="6" rtl="0">
              <a:lnSpc>
                <a:spcPct val="100000"/>
              </a:lnSpc>
              <a:spcBef>
                <a:spcPts val="500"/>
              </a:spcBef>
              <a:spcAft>
                <a:spcPts val="0"/>
              </a:spcAft>
              <a:buClr>
                <a:schemeClr val="dk2"/>
              </a:buClr>
              <a:buSzPts val="2300"/>
              <a:buNone/>
              <a:defRPr sz="2300">
                <a:solidFill>
                  <a:schemeClr val="dk2"/>
                </a:solidFill>
              </a:defRPr>
            </a:lvl7pPr>
            <a:lvl8pPr lvl="7" rtl="0">
              <a:lnSpc>
                <a:spcPct val="100000"/>
              </a:lnSpc>
              <a:spcBef>
                <a:spcPts val="500"/>
              </a:spcBef>
              <a:spcAft>
                <a:spcPts val="0"/>
              </a:spcAft>
              <a:buClr>
                <a:schemeClr val="dk2"/>
              </a:buClr>
              <a:buSzPts val="2300"/>
              <a:buNone/>
              <a:defRPr sz="2300">
                <a:solidFill>
                  <a:schemeClr val="dk2"/>
                </a:solidFill>
              </a:defRPr>
            </a:lvl8pPr>
            <a:lvl9pPr lvl="8" rtl="0">
              <a:lnSpc>
                <a:spcPct val="100000"/>
              </a:lnSpc>
              <a:spcBef>
                <a:spcPts val="500"/>
              </a:spcBef>
              <a:spcAft>
                <a:spcPts val="0"/>
              </a:spcAft>
              <a:buClr>
                <a:schemeClr val="dk2"/>
              </a:buClr>
              <a:buSzPts val="2300"/>
              <a:buNone/>
              <a:defRPr sz="2300">
                <a:solidFill>
                  <a:schemeClr val="dk2"/>
                </a:solidFill>
              </a:defRPr>
            </a:lvl9pPr>
          </a:lstStyle>
          <a:p>
            <a:endParaRPr/>
          </a:p>
        </p:txBody>
      </p:sp>
      <p:pic>
        <p:nvPicPr>
          <p:cNvPr id="594" name="Google Shape;594;p90"/>
          <p:cNvPicPr preferRelativeResize="0"/>
          <p:nvPr/>
        </p:nvPicPr>
        <p:blipFill>
          <a:blip r:embed="rId3">
            <a:alphaModFix/>
          </a:blip>
          <a:stretch>
            <a:fillRect/>
          </a:stretch>
        </p:blipFill>
        <p:spPr>
          <a:xfrm>
            <a:off x="1023300" y="1119175"/>
            <a:ext cx="4509276" cy="893925"/>
          </a:xfrm>
          <a:prstGeom prst="rect">
            <a:avLst/>
          </a:prstGeom>
          <a:noFill/>
          <a:ln>
            <a:noFill/>
          </a:ln>
        </p:spPr>
      </p:pic>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ransition Slide 1">
  <p:cSld name="CUSTOM_3_2">
    <p:spTree>
      <p:nvGrpSpPr>
        <p:cNvPr id="1" name="Shape 595"/>
        <p:cNvGrpSpPr/>
        <p:nvPr/>
      </p:nvGrpSpPr>
      <p:grpSpPr>
        <a:xfrm>
          <a:off x="0" y="0"/>
          <a:ext cx="0" cy="0"/>
          <a:chOff x="0" y="0"/>
          <a:chExt cx="0" cy="0"/>
        </a:xfrm>
      </p:grpSpPr>
      <p:pic>
        <p:nvPicPr>
          <p:cNvPr id="596" name="Google Shape;596;p91"/>
          <p:cNvPicPr preferRelativeResize="0"/>
          <p:nvPr/>
        </p:nvPicPr>
        <p:blipFill rotWithShape="1">
          <a:blip r:embed="rId2">
            <a:alphaModFix/>
          </a:blip>
          <a:srcRect t="109" b="99"/>
          <a:stretch/>
        </p:blipFill>
        <p:spPr>
          <a:xfrm>
            <a:off x="5384800" y="-71750"/>
            <a:ext cx="6807199" cy="4527388"/>
          </a:xfrm>
          <a:prstGeom prst="rect">
            <a:avLst/>
          </a:prstGeom>
          <a:noFill/>
          <a:ln>
            <a:noFill/>
          </a:ln>
        </p:spPr>
      </p:pic>
      <p:sp>
        <p:nvSpPr>
          <p:cNvPr id="597" name="Google Shape;597;p91"/>
          <p:cNvSpPr/>
          <p:nvPr/>
        </p:nvSpPr>
        <p:spPr>
          <a:xfrm rot="-5400000">
            <a:off x="7790700" y="2456675"/>
            <a:ext cx="4401300" cy="44013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91"/>
          <p:cNvSpPr/>
          <p:nvPr/>
        </p:nvSpPr>
        <p:spPr>
          <a:xfrm rot="-2700000">
            <a:off x="-1341531" y="-1258050"/>
            <a:ext cx="9231562" cy="10474231"/>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91"/>
          <p:cNvSpPr txBox="1">
            <a:spLocks noGrp="1"/>
          </p:cNvSpPr>
          <p:nvPr>
            <p:ph type="title"/>
          </p:nvPr>
        </p:nvSpPr>
        <p:spPr>
          <a:xfrm>
            <a:off x="1023300" y="2398200"/>
            <a:ext cx="6363000" cy="1413000"/>
          </a:xfrm>
          <a:prstGeom prst="rect">
            <a:avLst/>
          </a:prstGeom>
        </p:spPr>
        <p:txBody>
          <a:bodyPr spcFirstLastPara="1" wrap="square" lIns="91425" tIns="45700" rIns="91425" bIns="45700" anchor="b" anchorCtr="0">
            <a:noAutofit/>
          </a:bodyPr>
          <a:lstStyle>
            <a:lvl1pPr lvl="0" rtl="0">
              <a:spcBef>
                <a:spcPts val="0"/>
              </a:spcBef>
              <a:spcAft>
                <a:spcPts val="0"/>
              </a:spcAft>
              <a:buClr>
                <a:schemeClr val="lt1"/>
              </a:buClr>
              <a:buSzPts val="5000"/>
              <a:buFont typeface="Roboto Black"/>
              <a:buNone/>
              <a:defRPr sz="5000" b="0">
                <a:solidFill>
                  <a:schemeClr val="lt1"/>
                </a:solidFill>
                <a:latin typeface="Roboto Black"/>
                <a:ea typeface="Roboto Black"/>
                <a:cs typeface="Roboto Black"/>
                <a:sym typeface="Roboto Black"/>
              </a:defRPr>
            </a:lvl1pPr>
            <a:lvl2pPr lvl="1" rtl="0">
              <a:spcBef>
                <a:spcPts val="0"/>
              </a:spcBef>
              <a:spcAft>
                <a:spcPts val="0"/>
              </a:spcAft>
              <a:buSzPts val="1400"/>
              <a:buNone/>
              <a:defRPr>
                <a:latin typeface="Roboto"/>
                <a:ea typeface="Roboto"/>
                <a:cs typeface="Roboto"/>
                <a:sym typeface="Roboto"/>
              </a:defRPr>
            </a:lvl2pPr>
            <a:lvl3pPr lvl="2" rtl="0">
              <a:spcBef>
                <a:spcPts val="0"/>
              </a:spcBef>
              <a:spcAft>
                <a:spcPts val="0"/>
              </a:spcAft>
              <a:buSzPts val="1400"/>
              <a:buNone/>
              <a:defRPr>
                <a:latin typeface="Roboto"/>
                <a:ea typeface="Roboto"/>
                <a:cs typeface="Roboto"/>
                <a:sym typeface="Roboto"/>
              </a:defRPr>
            </a:lvl3pPr>
            <a:lvl4pPr lvl="3" rtl="0">
              <a:spcBef>
                <a:spcPts val="0"/>
              </a:spcBef>
              <a:spcAft>
                <a:spcPts val="0"/>
              </a:spcAft>
              <a:buSzPts val="1400"/>
              <a:buNone/>
              <a:defRPr>
                <a:latin typeface="Roboto"/>
                <a:ea typeface="Roboto"/>
                <a:cs typeface="Roboto"/>
                <a:sym typeface="Roboto"/>
              </a:defRPr>
            </a:lvl4pPr>
            <a:lvl5pPr lvl="4" rtl="0">
              <a:spcBef>
                <a:spcPts val="0"/>
              </a:spcBef>
              <a:spcAft>
                <a:spcPts val="0"/>
              </a:spcAft>
              <a:buSzPts val="1400"/>
              <a:buNone/>
              <a:defRPr>
                <a:latin typeface="Roboto"/>
                <a:ea typeface="Roboto"/>
                <a:cs typeface="Roboto"/>
                <a:sym typeface="Roboto"/>
              </a:defRPr>
            </a:lvl5pPr>
            <a:lvl6pPr lvl="5" rtl="0">
              <a:spcBef>
                <a:spcPts val="0"/>
              </a:spcBef>
              <a:spcAft>
                <a:spcPts val="0"/>
              </a:spcAft>
              <a:buSzPts val="1400"/>
              <a:buNone/>
              <a:defRPr>
                <a:latin typeface="Roboto"/>
                <a:ea typeface="Roboto"/>
                <a:cs typeface="Roboto"/>
                <a:sym typeface="Roboto"/>
              </a:defRPr>
            </a:lvl6pPr>
            <a:lvl7pPr lvl="6" rtl="0">
              <a:spcBef>
                <a:spcPts val="0"/>
              </a:spcBef>
              <a:spcAft>
                <a:spcPts val="0"/>
              </a:spcAft>
              <a:buSzPts val="1400"/>
              <a:buNone/>
              <a:defRPr>
                <a:latin typeface="Roboto"/>
                <a:ea typeface="Roboto"/>
                <a:cs typeface="Roboto"/>
                <a:sym typeface="Roboto"/>
              </a:defRPr>
            </a:lvl7pPr>
            <a:lvl8pPr lvl="7" rtl="0">
              <a:spcBef>
                <a:spcPts val="0"/>
              </a:spcBef>
              <a:spcAft>
                <a:spcPts val="0"/>
              </a:spcAft>
              <a:buSzPts val="1400"/>
              <a:buNone/>
              <a:defRPr>
                <a:latin typeface="Roboto"/>
                <a:ea typeface="Roboto"/>
                <a:cs typeface="Roboto"/>
                <a:sym typeface="Roboto"/>
              </a:defRPr>
            </a:lvl8pPr>
            <a:lvl9pPr lvl="8" rtl="0">
              <a:spcBef>
                <a:spcPts val="0"/>
              </a:spcBef>
              <a:spcAft>
                <a:spcPts val="0"/>
              </a:spcAft>
              <a:buSzPts val="1400"/>
              <a:buNone/>
              <a:defRPr>
                <a:latin typeface="Roboto"/>
                <a:ea typeface="Roboto"/>
                <a:cs typeface="Roboto"/>
                <a:sym typeface="Roboto"/>
              </a:defRPr>
            </a:lvl9pPr>
          </a:lstStyle>
          <a:p>
            <a:endParaRPr/>
          </a:p>
        </p:txBody>
      </p:sp>
      <p:sp>
        <p:nvSpPr>
          <p:cNvPr id="600" name="Google Shape;600;p91"/>
          <p:cNvSpPr txBox="1">
            <a:spLocks noGrp="1"/>
          </p:cNvSpPr>
          <p:nvPr>
            <p:ph type="subTitle" idx="1"/>
          </p:nvPr>
        </p:nvSpPr>
        <p:spPr>
          <a:xfrm>
            <a:off x="1047100" y="3697875"/>
            <a:ext cx="6363000" cy="1028100"/>
          </a:xfrm>
          <a:prstGeom prst="rect">
            <a:avLst/>
          </a:prstGeom>
        </p:spPr>
        <p:txBody>
          <a:bodyPr spcFirstLastPara="1" wrap="square" lIns="91425" tIns="45700" rIns="91425" bIns="45700" anchor="t" anchorCtr="0">
            <a:noAutofit/>
          </a:bodyPr>
          <a:lstStyle>
            <a:lvl1pPr lvl="0" rtl="0">
              <a:spcBef>
                <a:spcPts val="1000"/>
              </a:spcBef>
              <a:spcAft>
                <a:spcPts val="0"/>
              </a:spcAft>
              <a:buClr>
                <a:schemeClr val="accent3"/>
              </a:buClr>
              <a:buSzPts val="3500"/>
              <a:buFont typeface="Roboto Condensed"/>
              <a:buNone/>
              <a:defRPr sz="3500" b="1">
                <a:solidFill>
                  <a:schemeClr val="accent3"/>
                </a:solidFill>
                <a:latin typeface="Roboto Condensed"/>
                <a:ea typeface="Roboto Condensed"/>
                <a:cs typeface="Roboto Condensed"/>
                <a:sym typeface="Roboto Condensed"/>
              </a:defRPr>
            </a:lvl1pPr>
            <a:lvl2pPr lvl="1" rtl="0">
              <a:spcBef>
                <a:spcPts val="500"/>
              </a:spcBef>
              <a:spcAft>
                <a:spcPts val="0"/>
              </a:spcAft>
              <a:buSzPts val="2400"/>
              <a:buNone/>
              <a:defRPr/>
            </a:lvl2pPr>
            <a:lvl3pPr lvl="2" rtl="0">
              <a:spcBef>
                <a:spcPts val="500"/>
              </a:spcBef>
              <a:spcAft>
                <a:spcPts val="0"/>
              </a:spcAft>
              <a:buSzPts val="2000"/>
              <a:buNone/>
              <a:defRPr/>
            </a:lvl3pPr>
            <a:lvl4pPr lvl="3" rtl="0">
              <a:spcBef>
                <a:spcPts val="500"/>
              </a:spcBef>
              <a:spcAft>
                <a:spcPts val="0"/>
              </a:spcAft>
              <a:buSzPts val="1800"/>
              <a:buNone/>
              <a:defRPr/>
            </a:lvl4pPr>
            <a:lvl5pPr lvl="4" rtl="0">
              <a:spcBef>
                <a:spcPts val="500"/>
              </a:spcBef>
              <a:spcAft>
                <a:spcPts val="0"/>
              </a:spcAft>
              <a:buSzPts val="1800"/>
              <a:buNone/>
              <a:defRPr/>
            </a:lvl5pPr>
            <a:lvl6pPr lvl="5" rtl="0">
              <a:spcBef>
                <a:spcPts val="500"/>
              </a:spcBef>
              <a:spcAft>
                <a:spcPts val="0"/>
              </a:spcAft>
              <a:buSzPts val="1800"/>
              <a:buNone/>
              <a:defRPr/>
            </a:lvl6pPr>
            <a:lvl7pPr lvl="6" rtl="0">
              <a:spcBef>
                <a:spcPts val="500"/>
              </a:spcBef>
              <a:spcAft>
                <a:spcPts val="0"/>
              </a:spcAft>
              <a:buSzPts val="1800"/>
              <a:buNone/>
              <a:defRPr/>
            </a:lvl7pPr>
            <a:lvl8pPr lvl="7" rtl="0">
              <a:spcBef>
                <a:spcPts val="500"/>
              </a:spcBef>
              <a:spcAft>
                <a:spcPts val="0"/>
              </a:spcAft>
              <a:buSzPts val="1800"/>
              <a:buNone/>
              <a:defRPr/>
            </a:lvl8pPr>
            <a:lvl9pPr lvl="8" rtl="0">
              <a:spcBef>
                <a:spcPts val="500"/>
              </a:spcBef>
              <a:spcAft>
                <a:spcPts val="0"/>
              </a:spcAft>
              <a:buSzPts val="1800"/>
              <a:buNone/>
              <a:defRPr/>
            </a:lvl9pPr>
          </a:lstStyle>
          <a:p>
            <a:endParaRPr/>
          </a:p>
        </p:txBody>
      </p:sp>
      <p:pic>
        <p:nvPicPr>
          <p:cNvPr id="601" name="Google Shape;601;p91"/>
          <p:cNvPicPr preferRelativeResize="0"/>
          <p:nvPr/>
        </p:nvPicPr>
        <p:blipFill rotWithShape="1">
          <a:blip r:embed="rId3">
            <a:alphaModFix/>
          </a:blip>
          <a:srcRect/>
          <a:stretch/>
        </p:blipFill>
        <p:spPr>
          <a:xfrm>
            <a:off x="1047108" y="1503503"/>
            <a:ext cx="818508" cy="818510"/>
          </a:xfrm>
          <a:prstGeom prst="rect">
            <a:avLst/>
          </a:prstGeom>
          <a:noFill/>
          <a:ln>
            <a:noFill/>
          </a:ln>
        </p:spPr>
      </p:pic>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ransition Slide 1 1">
  <p:cSld name="CUSTOM_3_2_4">
    <p:bg>
      <p:bgPr>
        <a:solidFill>
          <a:schemeClr val="dk2"/>
        </a:solidFill>
        <a:effectLst/>
      </p:bgPr>
    </p:bg>
    <p:spTree>
      <p:nvGrpSpPr>
        <p:cNvPr id="1" name="Shape 602"/>
        <p:cNvGrpSpPr/>
        <p:nvPr/>
      </p:nvGrpSpPr>
      <p:grpSpPr>
        <a:xfrm>
          <a:off x="0" y="0"/>
          <a:ext cx="0" cy="0"/>
          <a:chOff x="0" y="0"/>
          <a:chExt cx="0" cy="0"/>
        </a:xfrm>
      </p:grpSpPr>
      <p:sp>
        <p:nvSpPr>
          <p:cNvPr id="603" name="Google Shape;603;p92"/>
          <p:cNvSpPr/>
          <p:nvPr/>
        </p:nvSpPr>
        <p:spPr>
          <a:xfrm rot="-5400000">
            <a:off x="7790700" y="2456675"/>
            <a:ext cx="4401300" cy="44013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92"/>
          <p:cNvSpPr txBox="1">
            <a:spLocks noGrp="1"/>
          </p:cNvSpPr>
          <p:nvPr>
            <p:ph type="title"/>
          </p:nvPr>
        </p:nvSpPr>
        <p:spPr>
          <a:xfrm>
            <a:off x="1023300" y="2398200"/>
            <a:ext cx="6363000" cy="1413000"/>
          </a:xfrm>
          <a:prstGeom prst="rect">
            <a:avLst/>
          </a:prstGeom>
        </p:spPr>
        <p:txBody>
          <a:bodyPr spcFirstLastPara="1" wrap="square" lIns="91425" tIns="45700" rIns="91425" bIns="45700" anchor="b" anchorCtr="0">
            <a:noAutofit/>
          </a:bodyPr>
          <a:lstStyle>
            <a:lvl1pPr lvl="0" rtl="0">
              <a:spcBef>
                <a:spcPts val="0"/>
              </a:spcBef>
              <a:spcAft>
                <a:spcPts val="0"/>
              </a:spcAft>
              <a:buClr>
                <a:schemeClr val="lt1"/>
              </a:buClr>
              <a:buSzPts val="5000"/>
              <a:buFont typeface="Roboto Black"/>
              <a:buNone/>
              <a:defRPr sz="5000" b="0">
                <a:solidFill>
                  <a:schemeClr val="lt1"/>
                </a:solidFill>
                <a:latin typeface="Roboto Black"/>
                <a:ea typeface="Roboto Black"/>
                <a:cs typeface="Roboto Black"/>
                <a:sym typeface="Roboto Black"/>
              </a:defRPr>
            </a:lvl1pPr>
            <a:lvl2pPr lvl="1" rtl="0">
              <a:spcBef>
                <a:spcPts val="0"/>
              </a:spcBef>
              <a:spcAft>
                <a:spcPts val="0"/>
              </a:spcAft>
              <a:buSzPts val="1400"/>
              <a:buNone/>
              <a:defRPr>
                <a:latin typeface="Roboto"/>
                <a:ea typeface="Roboto"/>
                <a:cs typeface="Roboto"/>
                <a:sym typeface="Roboto"/>
              </a:defRPr>
            </a:lvl2pPr>
            <a:lvl3pPr lvl="2" rtl="0">
              <a:spcBef>
                <a:spcPts val="0"/>
              </a:spcBef>
              <a:spcAft>
                <a:spcPts val="0"/>
              </a:spcAft>
              <a:buSzPts val="1400"/>
              <a:buNone/>
              <a:defRPr>
                <a:latin typeface="Roboto"/>
                <a:ea typeface="Roboto"/>
                <a:cs typeface="Roboto"/>
                <a:sym typeface="Roboto"/>
              </a:defRPr>
            </a:lvl3pPr>
            <a:lvl4pPr lvl="3" rtl="0">
              <a:spcBef>
                <a:spcPts val="0"/>
              </a:spcBef>
              <a:spcAft>
                <a:spcPts val="0"/>
              </a:spcAft>
              <a:buSzPts val="1400"/>
              <a:buNone/>
              <a:defRPr>
                <a:latin typeface="Roboto"/>
                <a:ea typeface="Roboto"/>
                <a:cs typeface="Roboto"/>
                <a:sym typeface="Roboto"/>
              </a:defRPr>
            </a:lvl4pPr>
            <a:lvl5pPr lvl="4" rtl="0">
              <a:spcBef>
                <a:spcPts val="0"/>
              </a:spcBef>
              <a:spcAft>
                <a:spcPts val="0"/>
              </a:spcAft>
              <a:buSzPts val="1400"/>
              <a:buNone/>
              <a:defRPr>
                <a:latin typeface="Roboto"/>
                <a:ea typeface="Roboto"/>
                <a:cs typeface="Roboto"/>
                <a:sym typeface="Roboto"/>
              </a:defRPr>
            </a:lvl5pPr>
            <a:lvl6pPr lvl="5" rtl="0">
              <a:spcBef>
                <a:spcPts val="0"/>
              </a:spcBef>
              <a:spcAft>
                <a:spcPts val="0"/>
              </a:spcAft>
              <a:buSzPts val="1400"/>
              <a:buNone/>
              <a:defRPr>
                <a:latin typeface="Roboto"/>
                <a:ea typeface="Roboto"/>
                <a:cs typeface="Roboto"/>
                <a:sym typeface="Roboto"/>
              </a:defRPr>
            </a:lvl6pPr>
            <a:lvl7pPr lvl="6" rtl="0">
              <a:spcBef>
                <a:spcPts val="0"/>
              </a:spcBef>
              <a:spcAft>
                <a:spcPts val="0"/>
              </a:spcAft>
              <a:buSzPts val="1400"/>
              <a:buNone/>
              <a:defRPr>
                <a:latin typeface="Roboto"/>
                <a:ea typeface="Roboto"/>
                <a:cs typeface="Roboto"/>
                <a:sym typeface="Roboto"/>
              </a:defRPr>
            </a:lvl7pPr>
            <a:lvl8pPr lvl="7" rtl="0">
              <a:spcBef>
                <a:spcPts val="0"/>
              </a:spcBef>
              <a:spcAft>
                <a:spcPts val="0"/>
              </a:spcAft>
              <a:buSzPts val="1400"/>
              <a:buNone/>
              <a:defRPr>
                <a:latin typeface="Roboto"/>
                <a:ea typeface="Roboto"/>
                <a:cs typeface="Roboto"/>
                <a:sym typeface="Roboto"/>
              </a:defRPr>
            </a:lvl8pPr>
            <a:lvl9pPr lvl="8" rtl="0">
              <a:spcBef>
                <a:spcPts val="0"/>
              </a:spcBef>
              <a:spcAft>
                <a:spcPts val="0"/>
              </a:spcAft>
              <a:buSzPts val="1400"/>
              <a:buNone/>
              <a:defRPr>
                <a:latin typeface="Roboto"/>
                <a:ea typeface="Roboto"/>
                <a:cs typeface="Roboto"/>
                <a:sym typeface="Roboto"/>
              </a:defRPr>
            </a:lvl9pPr>
          </a:lstStyle>
          <a:p>
            <a:endParaRPr/>
          </a:p>
        </p:txBody>
      </p:sp>
      <p:sp>
        <p:nvSpPr>
          <p:cNvPr id="605" name="Google Shape;605;p92"/>
          <p:cNvSpPr txBox="1">
            <a:spLocks noGrp="1"/>
          </p:cNvSpPr>
          <p:nvPr>
            <p:ph type="subTitle" idx="1"/>
          </p:nvPr>
        </p:nvSpPr>
        <p:spPr>
          <a:xfrm>
            <a:off x="1047100" y="3697875"/>
            <a:ext cx="6363000" cy="1028100"/>
          </a:xfrm>
          <a:prstGeom prst="rect">
            <a:avLst/>
          </a:prstGeom>
        </p:spPr>
        <p:txBody>
          <a:bodyPr spcFirstLastPara="1" wrap="square" lIns="91425" tIns="45700" rIns="91425" bIns="45700" anchor="t" anchorCtr="0">
            <a:noAutofit/>
          </a:bodyPr>
          <a:lstStyle>
            <a:lvl1pPr lvl="0" rtl="0">
              <a:spcBef>
                <a:spcPts val="1000"/>
              </a:spcBef>
              <a:spcAft>
                <a:spcPts val="0"/>
              </a:spcAft>
              <a:buClr>
                <a:schemeClr val="accent3"/>
              </a:buClr>
              <a:buSzPts val="3500"/>
              <a:buFont typeface="Roboto Condensed"/>
              <a:buNone/>
              <a:defRPr sz="3500" b="1">
                <a:solidFill>
                  <a:schemeClr val="accent3"/>
                </a:solidFill>
                <a:latin typeface="Roboto Condensed"/>
                <a:ea typeface="Roboto Condensed"/>
                <a:cs typeface="Roboto Condensed"/>
                <a:sym typeface="Roboto Condensed"/>
              </a:defRPr>
            </a:lvl1pPr>
            <a:lvl2pPr lvl="1" rtl="0">
              <a:spcBef>
                <a:spcPts val="500"/>
              </a:spcBef>
              <a:spcAft>
                <a:spcPts val="0"/>
              </a:spcAft>
              <a:buSzPts val="2400"/>
              <a:buNone/>
              <a:defRPr/>
            </a:lvl2pPr>
            <a:lvl3pPr lvl="2" rtl="0">
              <a:spcBef>
                <a:spcPts val="500"/>
              </a:spcBef>
              <a:spcAft>
                <a:spcPts val="0"/>
              </a:spcAft>
              <a:buSzPts val="2000"/>
              <a:buNone/>
              <a:defRPr/>
            </a:lvl3pPr>
            <a:lvl4pPr lvl="3" rtl="0">
              <a:spcBef>
                <a:spcPts val="500"/>
              </a:spcBef>
              <a:spcAft>
                <a:spcPts val="0"/>
              </a:spcAft>
              <a:buSzPts val="1800"/>
              <a:buNone/>
              <a:defRPr/>
            </a:lvl4pPr>
            <a:lvl5pPr lvl="4" rtl="0">
              <a:spcBef>
                <a:spcPts val="500"/>
              </a:spcBef>
              <a:spcAft>
                <a:spcPts val="0"/>
              </a:spcAft>
              <a:buSzPts val="1800"/>
              <a:buNone/>
              <a:defRPr/>
            </a:lvl5pPr>
            <a:lvl6pPr lvl="5" rtl="0">
              <a:spcBef>
                <a:spcPts val="500"/>
              </a:spcBef>
              <a:spcAft>
                <a:spcPts val="0"/>
              </a:spcAft>
              <a:buSzPts val="1800"/>
              <a:buNone/>
              <a:defRPr/>
            </a:lvl6pPr>
            <a:lvl7pPr lvl="6" rtl="0">
              <a:spcBef>
                <a:spcPts val="500"/>
              </a:spcBef>
              <a:spcAft>
                <a:spcPts val="0"/>
              </a:spcAft>
              <a:buSzPts val="1800"/>
              <a:buNone/>
              <a:defRPr/>
            </a:lvl7pPr>
            <a:lvl8pPr lvl="7" rtl="0">
              <a:spcBef>
                <a:spcPts val="500"/>
              </a:spcBef>
              <a:spcAft>
                <a:spcPts val="0"/>
              </a:spcAft>
              <a:buSzPts val="1800"/>
              <a:buNone/>
              <a:defRPr/>
            </a:lvl8pPr>
            <a:lvl9pPr lvl="8" rtl="0">
              <a:spcBef>
                <a:spcPts val="500"/>
              </a:spcBef>
              <a:spcAft>
                <a:spcPts val="0"/>
              </a:spcAft>
              <a:buSzPts val="1800"/>
              <a:buNone/>
              <a:defRPr/>
            </a:lvl9pPr>
          </a:lstStyle>
          <a:p>
            <a:endParaRPr/>
          </a:p>
        </p:txBody>
      </p:sp>
      <p:pic>
        <p:nvPicPr>
          <p:cNvPr id="606" name="Google Shape;606;p92"/>
          <p:cNvPicPr preferRelativeResize="0"/>
          <p:nvPr/>
        </p:nvPicPr>
        <p:blipFill rotWithShape="1">
          <a:blip r:embed="rId2">
            <a:alphaModFix/>
          </a:blip>
          <a:srcRect/>
          <a:stretch/>
        </p:blipFill>
        <p:spPr>
          <a:xfrm>
            <a:off x="1047108" y="1503503"/>
            <a:ext cx="818508" cy="818510"/>
          </a:xfrm>
          <a:prstGeom prst="rect">
            <a:avLst/>
          </a:prstGeom>
          <a:noFill/>
          <a:ln>
            <a:noFill/>
          </a:ln>
        </p:spPr>
      </p:pic>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ransition Slide 2">
  <p:cSld name="CUSTOM_3_2_2">
    <p:spTree>
      <p:nvGrpSpPr>
        <p:cNvPr id="1" name="Shape 607"/>
        <p:cNvGrpSpPr/>
        <p:nvPr/>
      </p:nvGrpSpPr>
      <p:grpSpPr>
        <a:xfrm>
          <a:off x="0" y="0"/>
          <a:ext cx="0" cy="0"/>
          <a:chOff x="0" y="0"/>
          <a:chExt cx="0" cy="0"/>
        </a:xfrm>
      </p:grpSpPr>
      <p:pic>
        <p:nvPicPr>
          <p:cNvPr id="608" name="Google Shape;608;p93"/>
          <p:cNvPicPr preferRelativeResize="0"/>
          <p:nvPr/>
        </p:nvPicPr>
        <p:blipFill rotWithShape="1">
          <a:blip r:embed="rId2">
            <a:alphaModFix/>
          </a:blip>
          <a:srcRect t="29408" b="-10269"/>
          <a:stretch/>
        </p:blipFill>
        <p:spPr>
          <a:xfrm>
            <a:off x="5106250" y="0"/>
            <a:ext cx="8796749" cy="5162001"/>
          </a:xfrm>
          <a:prstGeom prst="rect">
            <a:avLst/>
          </a:prstGeom>
          <a:noFill/>
          <a:ln>
            <a:noFill/>
          </a:ln>
        </p:spPr>
      </p:pic>
      <p:sp>
        <p:nvSpPr>
          <p:cNvPr id="609" name="Google Shape;609;p93"/>
          <p:cNvSpPr/>
          <p:nvPr/>
        </p:nvSpPr>
        <p:spPr>
          <a:xfrm rot="-5400000">
            <a:off x="7790700" y="2456675"/>
            <a:ext cx="4401300" cy="44013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93"/>
          <p:cNvSpPr/>
          <p:nvPr/>
        </p:nvSpPr>
        <p:spPr>
          <a:xfrm rot="-2700000">
            <a:off x="-1341531" y="-1258050"/>
            <a:ext cx="9231562" cy="10474231"/>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93"/>
          <p:cNvSpPr txBox="1">
            <a:spLocks noGrp="1"/>
          </p:cNvSpPr>
          <p:nvPr>
            <p:ph type="title"/>
          </p:nvPr>
        </p:nvSpPr>
        <p:spPr>
          <a:xfrm>
            <a:off x="1023300" y="2398200"/>
            <a:ext cx="6363000" cy="1413000"/>
          </a:xfrm>
          <a:prstGeom prst="rect">
            <a:avLst/>
          </a:prstGeom>
        </p:spPr>
        <p:txBody>
          <a:bodyPr spcFirstLastPara="1" wrap="square" lIns="91425" tIns="45700" rIns="91425" bIns="45700" anchor="b" anchorCtr="0">
            <a:noAutofit/>
          </a:bodyPr>
          <a:lstStyle>
            <a:lvl1pPr lvl="0" rtl="0">
              <a:spcBef>
                <a:spcPts val="0"/>
              </a:spcBef>
              <a:spcAft>
                <a:spcPts val="0"/>
              </a:spcAft>
              <a:buClr>
                <a:schemeClr val="lt1"/>
              </a:buClr>
              <a:buSzPts val="5000"/>
              <a:buFont typeface="Roboto Black"/>
              <a:buNone/>
              <a:defRPr sz="5000" b="0">
                <a:solidFill>
                  <a:schemeClr val="lt1"/>
                </a:solidFill>
                <a:latin typeface="Roboto Black"/>
                <a:ea typeface="Roboto Black"/>
                <a:cs typeface="Roboto Black"/>
                <a:sym typeface="Roboto Black"/>
              </a:defRPr>
            </a:lvl1pPr>
            <a:lvl2pPr lvl="1" rtl="0">
              <a:spcBef>
                <a:spcPts val="0"/>
              </a:spcBef>
              <a:spcAft>
                <a:spcPts val="0"/>
              </a:spcAft>
              <a:buSzPts val="1400"/>
              <a:buNone/>
              <a:defRPr>
                <a:latin typeface="Roboto"/>
                <a:ea typeface="Roboto"/>
                <a:cs typeface="Roboto"/>
                <a:sym typeface="Roboto"/>
              </a:defRPr>
            </a:lvl2pPr>
            <a:lvl3pPr lvl="2" rtl="0">
              <a:spcBef>
                <a:spcPts val="0"/>
              </a:spcBef>
              <a:spcAft>
                <a:spcPts val="0"/>
              </a:spcAft>
              <a:buSzPts val="1400"/>
              <a:buNone/>
              <a:defRPr>
                <a:latin typeface="Roboto"/>
                <a:ea typeface="Roboto"/>
                <a:cs typeface="Roboto"/>
                <a:sym typeface="Roboto"/>
              </a:defRPr>
            </a:lvl3pPr>
            <a:lvl4pPr lvl="3" rtl="0">
              <a:spcBef>
                <a:spcPts val="0"/>
              </a:spcBef>
              <a:spcAft>
                <a:spcPts val="0"/>
              </a:spcAft>
              <a:buSzPts val="1400"/>
              <a:buNone/>
              <a:defRPr>
                <a:latin typeface="Roboto"/>
                <a:ea typeface="Roboto"/>
                <a:cs typeface="Roboto"/>
                <a:sym typeface="Roboto"/>
              </a:defRPr>
            </a:lvl4pPr>
            <a:lvl5pPr lvl="4" rtl="0">
              <a:spcBef>
                <a:spcPts val="0"/>
              </a:spcBef>
              <a:spcAft>
                <a:spcPts val="0"/>
              </a:spcAft>
              <a:buSzPts val="1400"/>
              <a:buNone/>
              <a:defRPr>
                <a:latin typeface="Roboto"/>
                <a:ea typeface="Roboto"/>
                <a:cs typeface="Roboto"/>
                <a:sym typeface="Roboto"/>
              </a:defRPr>
            </a:lvl5pPr>
            <a:lvl6pPr lvl="5" rtl="0">
              <a:spcBef>
                <a:spcPts val="0"/>
              </a:spcBef>
              <a:spcAft>
                <a:spcPts val="0"/>
              </a:spcAft>
              <a:buSzPts val="1400"/>
              <a:buNone/>
              <a:defRPr>
                <a:latin typeface="Roboto"/>
                <a:ea typeface="Roboto"/>
                <a:cs typeface="Roboto"/>
                <a:sym typeface="Roboto"/>
              </a:defRPr>
            </a:lvl6pPr>
            <a:lvl7pPr lvl="6" rtl="0">
              <a:spcBef>
                <a:spcPts val="0"/>
              </a:spcBef>
              <a:spcAft>
                <a:spcPts val="0"/>
              </a:spcAft>
              <a:buSzPts val="1400"/>
              <a:buNone/>
              <a:defRPr>
                <a:latin typeface="Roboto"/>
                <a:ea typeface="Roboto"/>
                <a:cs typeface="Roboto"/>
                <a:sym typeface="Roboto"/>
              </a:defRPr>
            </a:lvl7pPr>
            <a:lvl8pPr lvl="7" rtl="0">
              <a:spcBef>
                <a:spcPts val="0"/>
              </a:spcBef>
              <a:spcAft>
                <a:spcPts val="0"/>
              </a:spcAft>
              <a:buSzPts val="1400"/>
              <a:buNone/>
              <a:defRPr>
                <a:latin typeface="Roboto"/>
                <a:ea typeface="Roboto"/>
                <a:cs typeface="Roboto"/>
                <a:sym typeface="Roboto"/>
              </a:defRPr>
            </a:lvl8pPr>
            <a:lvl9pPr lvl="8" rtl="0">
              <a:spcBef>
                <a:spcPts val="0"/>
              </a:spcBef>
              <a:spcAft>
                <a:spcPts val="0"/>
              </a:spcAft>
              <a:buSzPts val="1400"/>
              <a:buNone/>
              <a:defRPr>
                <a:latin typeface="Roboto"/>
                <a:ea typeface="Roboto"/>
                <a:cs typeface="Roboto"/>
                <a:sym typeface="Roboto"/>
              </a:defRPr>
            </a:lvl9pPr>
          </a:lstStyle>
          <a:p>
            <a:endParaRPr/>
          </a:p>
        </p:txBody>
      </p:sp>
      <p:sp>
        <p:nvSpPr>
          <p:cNvPr id="612" name="Google Shape;612;p93"/>
          <p:cNvSpPr txBox="1">
            <a:spLocks noGrp="1"/>
          </p:cNvSpPr>
          <p:nvPr>
            <p:ph type="subTitle" idx="1"/>
          </p:nvPr>
        </p:nvSpPr>
        <p:spPr>
          <a:xfrm>
            <a:off x="1047100" y="3697875"/>
            <a:ext cx="6363000" cy="1028100"/>
          </a:xfrm>
          <a:prstGeom prst="rect">
            <a:avLst/>
          </a:prstGeom>
        </p:spPr>
        <p:txBody>
          <a:bodyPr spcFirstLastPara="1" wrap="square" lIns="91425" tIns="45700" rIns="91425" bIns="45700" anchor="t" anchorCtr="0">
            <a:noAutofit/>
          </a:bodyPr>
          <a:lstStyle>
            <a:lvl1pPr lvl="0" rtl="0">
              <a:spcBef>
                <a:spcPts val="1000"/>
              </a:spcBef>
              <a:spcAft>
                <a:spcPts val="0"/>
              </a:spcAft>
              <a:buClr>
                <a:schemeClr val="accent3"/>
              </a:buClr>
              <a:buSzPts val="3500"/>
              <a:buFont typeface="Roboto Condensed"/>
              <a:buNone/>
              <a:defRPr sz="3500" b="1">
                <a:solidFill>
                  <a:schemeClr val="accent3"/>
                </a:solidFill>
                <a:latin typeface="Roboto Condensed"/>
                <a:ea typeface="Roboto Condensed"/>
                <a:cs typeface="Roboto Condensed"/>
                <a:sym typeface="Roboto Condensed"/>
              </a:defRPr>
            </a:lvl1pPr>
            <a:lvl2pPr lvl="1" rtl="0">
              <a:spcBef>
                <a:spcPts val="500"/>
              </a:spcBef>
              <a:spcAft>
                <a:spcPts val="0"/>
              </a:spcAft>
              <a:buSzPts val="2400"/>
              <a:buNone/>
              <a:defRPr/>
            </a:lvl2pPr>
            <a:lvl3pPr lvl="2" rtl="0">
              <a:spcBef>
                <a:spcPts val="500"/>
              </a:spcBef>
              <a:spcAft>
                <a:spcPts val="0"/>
              </a:spcAft>
              <a:buSzPts val="2000"/>
              <a:buNone/>
              <a:defRPr/>
            </a:lvl3pPr>
            <a:lvl4pPr lvl="3" rtl="0">
              <a:spcBef>
                <a:spcPts val="500"/>
              </a:spcBef>
              <a:spcAft>
                <a:spcPts val="0"/>
              </a:spcAft>
              <a:buSzPts val="1800"/>
              <a:buNone/>
              <a:defRPr/>
            </a:lvl4pPr>
            <a:lvl5pPr lvl="4" rtl="0">
              <a:spcBef>
                <a:spcPts val="500"/>
              </a:spcBef>
              <a:spcAft>
                <a:spcPts val="0"/>
              </a:spcAft>
              <a:buSzPts val="1800"/>
              <a:buNone/>
              <a:defRPr/>
            </a:lvl5pPr>
            <a:lvl6pPr lvl="5" rtl="0">
              <a:spcBef>
                <a:spcPts val="500"/>
              </a:spcBef>
              <a:spcAft>
                <a:spcPts val="0"/>
              </a:spcAft>
              <a:buSzPts val="1800"/>
              <a:buNone/>
              <a:defRPr/>
            </a:lvl6pPr>
            <a:lvl7pPr lvl="6" rtl="0">
              <a:spcBef>
                <a:spcPts val="500"/>
              </a:spcBef>
              <a:spcAft>
                <a:spcPts val="0"/>
              </a:spcAft>
              <a:buSzPts val="1800"/>
              <a:buNone/>
              <a:defRPr/>
            </a:lvl7pPr>
            <a:lvl8pPr lvl="7" rtl="0">
              <a:spcBef>
                <a:spcPts val="500"/>
              </a:spcBef>
              <a:spcAft>
                <a:spcPts val="0"/>
              </a:spcAft>
              <a:buSzPts val="1800"/>
              <a:buNone/>
              <a:defRPr/>
            </a:lvl8pPr>
            <a:lvl9pPr lvl="8" rtl="0">
              <a:spcBef>
                <a:spcPts val="500"/>
              </a:spcBef>
              <a:spcAft>
                <a:spcPts val="0"/>
              </a:spcAft>
              <a:buSzPts val="1800"/>
              <a:buNone/>
              <a:defRPr/>
            </a:lvl9pPr>
          </a:lstStyle>
          <a:p>
            <a:endParaRPr/>
          </a:p>
        </p:txBody>
      </p:sp>
      <p:pic>
        <p:nvPicPr>
          <p:cNvPr id="613" name="Google Shape;613;p93"/>
          <p:cNvPicPr preferRelativeResize="0"/>
          <p:nvPr/>
        </p:nvPicPr>
        <p:blipFill rotWithShape="1">
          <a:blip r:embed="rId3">
            <a:alphaModFix/>
          </a:blip>
          <a:srcRect/>
          <a:stretch/>
        </p:blipFill>
        <p:spPr>
          <a:xfrm>
            <a:off x="1047108" y="1503503"/>
            <a:ext cx="818508" cy="81851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ransition Slide 3 1 1 1">
  <p:cSld name="CUSTOM_3_2_1_2_1_1">
    <p:spTree>
      <p:nvGrpSpPr>
        <p:cNvPr id="1" name="Shape 61"/>
        <p:cNvGrpSpPr/>
        <p:nvPr/>
      </p:nvGrpSpPr>
      <p:grpSpPr>
        <a:xfrm>
          <a:off x="0" y="0"/>
          <a:ext cx="0" cy="0"/>
          <a:chOff x="0" y="0"/>
          <a:chExt cx="0" cy="0"/>
        </a:xfrm>
      </p:grpSpPr>
      <p:pic>
        <p:nvPicPr>
          <p:cNvPr id="62" name="Google Shape;62;p10"/>
          <p:cNvPicPr preferRelativeResize="0"/>
          <p:nvPr/>
        </p:nvPicPr>
        <p:blipFill rotWithShape="1">
          <a:blip r:embed="rId2">
            <a:alphaModFix/>
          </a:blip>
          <a:srcRect l="5101" r="5092"/>
          <a:stretch/>
        </p:blipFill>
        <p:spPr>
          <a:xfrm>
            <a:off x="5704550" y="-517400"/>
            <a:ext cx="6627348" cy="4918501"/>
          </a:xfrm>
          <a:prstGeom prst="rect">
            <a:avLst/>
          </a:prstGeom>
          <a:noFill/>
          <a:ln>
            <a:noFill/>
          </a:ln>
        </p:spPr>
      </p:pic>
      <p:sp>
        <p:nvSpPr>
          <p:cNvPr id="63" name="Google Shape;63;p10"/>
          <p:cNvSpPr/>
          <p:nvPr/>
        </p:nvSpPr>
        <p:spPr>
          <a:xfrm rot="-5400000">
            <a:off x="7790700" y="2456675"/>
            <a:ext cx="4401300" cy="44013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0"/>
          <p:cNvSpPr/>
          <p:nvPr/>
        </p:nvSpPr>
        <p:spPr>
          <a:xfrm rot="-2700000">
            <a:off x="-1341531" y="-1258050"/>
            <a:ext cx="9231562" cy="10474231"/>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10"/>
          <p:cNvSpPr txBox="1">
            <a:spLocks noGrp="1"/>
          </p:cNvSpPr>
          <p:nvPr>
            <p:ph type="title"/>
          </p:nvPr>
        </p:nvSpPr>
        <p:spPr>
          <a:xfrm>
            <a:off x="1023300" y="2398200"/>
            <a:ext cx="6363000" cy="1413000"/>
          </a:xfrm>
          <a:prstGeom prst="rect">
            <a:avLst/>
          </a:prstGeom>
        </p:spPr>
        <p:txBody>
          <a:bodyPr spcFirstLastPara="1" wrap="square" lIns="91425" tIns="45700" rIns="91425" bIns="45700" anchor="b" anchorCtr="0">
            <a:noAutofit/>
          </a:bodyPr>
          <a:lstStyle>
            <a:lvl1pPr lvl="0" rtl="0">
              <a:spcBef>
                <a:spcPts val="0"/>
              </a:spcBef>
              <a:spcAft>
                <a:spcPts val="0"/>
              </a:spcAft>
              <a:buClr>
                <a:schemeClr val="lt1"/>
              </a:buClr>
              <a:buSzPts val="5000"/>
              <a:buFont typeface="Roboto Black"/>
              <a:buNone/>
              <a:defRPr sz="5000" b="0">
                <a:solidFill>
                  <a:schemeClr val="lt1"/>
                </a:solidFill>
                <a:latin typeface="Roboto Black"/>
                <a:ea typeface="Roboto Black"/>
                <a:cs typeface="Roboto Black"/>
                <a:sym typeface="Roboto Black"/>
              </a:defRPr>
            </a:lvl1pPr>
            <a:lvl2pPr lvl="1" rtl="0">
              <a:spcBef>
                <a:spcPts val="0"/>
              </a:spcBef>
              <a:spcAft>
                <a:spcPts val="0"/>
              </a:spcAft>
              <a:buSzPts val="1400"/>
              <a:buNone/>
              <a:defRPr>
                <a:latin typeface="Roboto"/>
                <a:ea typeface="Roboto"/>
                <a:cs typeface="Roboto"/>
                <a:sym typeface="Roboto"/>
              </a:defRPr>
            </a:lvl2pPr>
            <a:lvl3pPr lvl="2" rtl="0">
              <a:spcBef>
                <a:spcPts val="0"/>
              </a:spcBef>
              <a:spcAft>
                <a:spcPts val="0"/>
              </a:spcAft>
              <a:buSzPts val="1400"/>
              <a:buNone/>
              <a:defRPr>
                <a:latin typeface="Roboto"/>
                <a:ea typeface="Roboto"/>
                <a:cs typeface="Roboto"/>
                <a:sym typeface="Roboto"/>
              </a:defRPr>
            </a:lvl3pPr>
            <a:lvl4pPr lvl="3" rtl="0">
              <a:spcBef>
                <a:spcPts val="0"/>
              </a:spcBef>
              <a:spcAft>
                <a:spcPts val="0"/>
              </a:spcAft>
              <a:buSzPts val="1400"/>
              <a:buNone/>
              <a:defRPr>
                <a:latin typeface="Roboto"/>
                <a:ea typeface="Roboto"/>
                <a:cs typeface="Roboto"/>
                <a:sym typeface="Roboto"/>
              </a:defRPr>
            </a:lvl4pPr>
            <a:lvl5pPr lvl="4" rtl="0">
              <a:spcBef>
                <a:spcPts val="0"/>
              </a:spcBef>
              <a:spcAft>
                <a:spcPts val="0"/>
              </a:spcAft>
              <a:buSzPts val="1400"/>
              <a:buNone/>
              <a:defRPr>
                <a:latin typeface="Roboto"/>
                <a:ea typeface="Roboto"/>
                <a:cs typeface="Roboto"/>
                <a:sym typeface="Roboto"/>
              </a:defRPr>
            </a:lvl5pPr>
            <a:lvl6pPr lvl="5" rtl="0">
              <a:spcBef>
                <a:spcPts val="0"/>
              </a:spcBef>
              <a:spcAft>
                <a:spcPts val="0"/>
              </a:spcAft>
              <a:buSzPts val="1400"/>
              <a:buNone/>
              <a:defRPr>
                <a:latin typeface="Roboto"/>
                <a:ea typeface="Roboto"/>
                <a:cs typeface="Roboto"/>
                <a:sym typeface="Roboto"/>
              </a:defRPr>
            </a:lvl6pPr>
            <a:lvl7pPr lvl="6" rtl="0">
              <a:spcBef>
                <a:spcPts val="0"/>
              </a:spcBef>
              <a:spcAft>
                <a:spcPts val="0"/>
              </a:spcAft>
              <a:buSzPts val="1400"/>
              <a:buNone/>
              <a:defRPr>
                <a:latin typeface="Roboto"/>
                <a:ea typeface="Roboto"/>
                <a:cs typeface="Roboto"/>
                <a:sym typeface="Roboto"/>
              </a:defRPr>
            </a:lvl7pPr>
            <a:lvl8pPr lvl="7" rtl="0">
              <a:spcBef>
                <a:spcPts val="0"/>
              </a:spcBef>
              <a:spcAft>
                <a:spcPts val="0"/>
              </a:spcAft>
              <a:buSzPts val="1400"/>
              <a:buNone/>
              <a:defRPr>
                <a:latin typeface="Roboto"/>
                <a:ea typeface="Roboto"/>
                <a:cs typeface="Roboto"/>
                <a:sym typeface="Roboto"/>
              </a:defRPr>
            </a:lvl8pPr>
            <a:lvl9pPr lvl="8" rtl="0">
              <a:spcBef>
                <a:spcPts val="0"/>
              </a:spcBef>
              <a:spcAft>
                <a:spcPts val="0"/>
              </a:spcAft>
              <a:buSzPts val="1400"/>
              <a:buNone/>
              <a:defRPr>
                <a:latin typeface="Roboto"/>
                <a:ea typeface="Roboto"/>
                <a:cs typeface="Roboto"/>
                <a:sym typeface="Roboto"/>
              </a:defRPr>
            </a:lvl9pPr>
          </a:lstStyle>
          <a:p>
            <a:endParaRPr/>
          </a:p>
        </p:txBody>
      </p:sp>
      <p:sp>
        <p:nvSpPr>
          <p:cNvPr id="66" name="Google Shape;66;p10"/>
          <p:cNvSpPr txBox="1">
            <a:spLocks noGrp="1"/>
          </p:cNvSpPr>
          <p:nvPr>
            <p:ph type="subTitle" idx="1"/>
          </p:nvPr>
        </p:nvSpPr>
        <p:spPr>
          <a:xfrm>
            <a:off x="1047100" y="3697875"/>
            <a:ext cx="6363000" cy="1028100"/>
          </a:xfrm>
          <a:prstGeom prst="rect">
            <a:avLst/>
          </a:prstGeom>
        </p:spPr>
        <p:txBody>
          <a:bodyPr spcFirstLastPara="1" wrap="square" lIns="91425" tIns="45700" rIns="91425" bIns="45700" anchor="t" anchorCtr="0">
            <a:noAutofit/>
          </a:bodyPr>
          <a:lstStyle>
            <a:lvl1pPr lvl="0" rtl="0">
              <a:spcBef>
                <a:spcPts val="1000"/>
              </a:spcBef>
              <a:spcAft>
                <a:spcPts val="0"/>
              </a:spcAft>
              <a:buClr>
                <a:schemeClr val="accent3"/>
              </a:buClr>
              <a:buSzPts val="3500"/>
              <a:buFont typeface="Roboto Condensed"/>
              <a:buNone/>
              <a:defRPr sz="3500" b="1">
                <a:solidFill>
                  <a:schemeClr val="accent3"/>
                </a:solidFill>
                <a:latin typeface="Roboto Condensed"/>
                <a:ea typeface="Roboto Condensed"/>
                <a:cs typeface="Roboto Condensed"/>
                <a:sym typeface="Roboto Condensed"/>
              </a:defRPr>
            </a:lvl1pPr>
            <a:lvl2pPr lvl="1" rtl="0">
              <a:spcBef>
                <a:spcPts val="500"/>
              </a:spcBef>
              <a:spcAft>
                <a:spcPts val="0"/>
              </a:spcAft>
              <a:buSzPts val="2400"/>
              <a:buNone/>
              <a:defRPr/>
            </a:lvl2pPr>
            <a:lvl3pPr lvl="2" rtl="0">
              <a:spcBef>
                <a:spcPts val="500"/>
              </a:spcBef>
              <a:spcAft>
                <a:spcPts val="0"/>
              </a:spcAft>
              <a:buSzPts val="2000"/>
              <a:buNone/>
              <a:defRPr/>
            </a:lvl3pPr>
            <a:lvl4pPr lvl="3" rtl="0">
              <a:spcBef>
                <a:spcPts val="500"/>
              </a:spcBef>
              <a:spcAft>
                <a:spcPts val="0"/>
              </a:spcAft>
              <a:buSzPts val="1800"/>
              <a:buNone/>
              <a:defRPr/>
            </a:lvl4pPr>
            <a:lvl5pPr lvl="4" rtl="0">
              <a:spcBef>
                <a:spcPts val="500"/>
              </a:spcBef>
              <a:spcAft>
                <a:spcPts val="0"/>
              </a:spcAft>
              <a:buSzPts val="1800"/>
              <a:buNone/>
              <a:defRPr/>
            </a:lvl5pPr>
            <a:lvl6pPr lvl="5" rtl="0">
              <a:spcBef>
                <a:spcPts val="500"/>
              </a:spcBef>
              <a:spcAft>
                <a:spcPts val="0"/>
              </a:spcAft>
              <a:buSzPts val="1800"/>
              <a:buNone/>
              <a:defRPr/>
            </a:lvl6pPr>
            <a:lvl7pPr lvl="6" rtl="0">
              <a:spcBef>
                <a:spcPts val="500"/>
              </a:spcBef>
              <a:spcAft>
                <a:spcPts val="0"/>
              </a:spcAft>
              <a:buSzPts val="1800"/>
              <a:buNone/>
              <a:defRPr/>
            </a:lvl7pPr>
            <a:lvl8pPr lvl="7" rtl="0">
              <a:spcBef>
                <a:spcPts val="500"/>
              </a:spcBef>
              <a:spcAft>
                <a:spcPts val="0"/>
              </a:spcAft>
              <a:buSzPts val="1800"/>
              <a:buNone/>
              <a:defRPr/>
            </a:lvl8pPr>
            <a:lvl9pPr lvl="8" rtl="0">
              <a:spcBef>
                <a:spcPts val="500"/>
              </a:spcBef>
              <a:spcAft>
                <a:spcPts val="0"/>
              </a:spcAft>
              <a:buSzPts val="1800"/>
              <a:buNone/>
              <a:defRPr/>
            </a:lvl9pPr>
          </a:lstStyle>
          <a:p>
            <a:endParaRPr/>
          </a:p>
        </p:txBody>
      </p:sp>
      <p:pic>
        <p:nvPicPr>
          <p:cNvPr id="67" name="Google Shape;67;p10"/>
          <p:cNvPicPr preferRelativeResize="0"/>
          <p:nvPr/>
        </p:nvPicPr>
        <p:blipFill rotWithShape="1">
          <a:blip r:embed="rId3">
            <a:alphaModFix/>
          </a:blip>
          <a:srcRect/>
          <a:stretch/>
        </p:blipFill>
        <p:spPr>
          <a:xfrm>
            <a:off x="1047108" y="1503503"/>
            <a:ext cx="818508" cy="818510"/>
          </a:xfrm>
          <a:prstGeom prst="rect">
            <a:avLst/>
          </a:prstGeom>
          <a:noFill/>
          <a:ln>
            <a:noFill/>
          </a:ln>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ransition Slide 3">
  <p:cSld name="CUSTOM_3_2_1">
    <p:spTree>
      <p:nvGrpSpPr>
        <p:cNvPr id="1" name="Shape 614"/>
        <p:cNvGrpSpPr/>
        <p:nvPr/>
      </p:nvGrpSpPr>
      <p:grpSpPr>
        <a:xfrm>
          <a:off x="0" y="0"/>
          <a:ext cx="0" cy="0"/>
          <a:chOff x="0" y="0"/>
          <a:chExt cx="0" cy="0"/>
        </a:xfrm>
      </p:grpSpPr>
      <p:pic>
        <p:nvPicPr>
          <p:cNvPr id="615" name="Google Shape;615;p94"/>
          <p:cNvPicPr preferRelativeResize="0"/>
          <p:nvPr/>
        </p:nvPicPr>
        <p:blipFill rotWithShape="1">
          <a:blip r:embed="rId2">
            <a:alphaModFix/>
          </a:blip>
          <a:srcRect t="13121" r="22069" b="95"/>
          <a:stretch/>
        </p:blipFill>
        <p:spPr>
          <a:xfrm>
            <a:off x="5692350" y="0"/>
            <a:ext cx="6499651" cy="4823726"/>
          </a:xfrm>
          <a:prstGeom prst="rect">
            <a:avLst/>
          </a:prstGeom>
          <a:noFill/>
          <a:ln>
            <a:noFill/>
          </a:ln>
        </p:spPr>
      </p:pic>
      <p:sp>
        <p:nvSpPr>
          <p:cNvPr id="616" name="Google Shape;616;p94"/>
          <p:cNvSpPr/>
          <p:nvPr/>
        </p:nvSpPr>
        <p:spPr>
          <a:xfrm rot="-5400000">
            <a:off x="7790700" y="2456675"/>
            <a:ext cx="4401300" cy="44013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94"/>
          <p:cNvSpPr/>
          <p:nvPr/>
        </p:nvSpPr>
        <p:spPr>
          <a:xfrm rot="-2700000">
            <a:off x="-1341531" y="-1258050"/>
            <a:ext cx="9231562" cy="10474231"/>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94"/>
          <p:cNvSpPr txBox="1">
            <a:spLocks noGrp="1"/>
          </p:cNvSpPr>
          <p:nvPr>
            <p:ph type="title"/>
          </p:nvPr>
        </p:nvSpPr>
        <p:spPr>
          <a:xfrm>
            <a:off x="1023300" y="2398200"/>
            <a:ext cx="6363000" cy="1413000"/>
          </a:xfrm>
          <a:prstGeom prst="rect">
            <a:avLst/>
          </a:prstGeom>
        </p:spPr>
        <p:txBody>
          <a:bodyPr spcFirstLastPara="1" wrap="square" lIns="91425" tIns="45700" rIns="91425" bIns="45700" anchor="b" anchorCtr="0">
            <a:noAutofit/>
          </a:bodyPr>
          <a:lstStyle>
            <a:lvl1pPr lvl="0" rtl="0">
              <a:spcBef>
                <a:spcPts val="0"/>
              </a:spcBef>
              <a:spcAft>
                <a:spcPts val="0"/>
              </a:spcAft>
              <a:buClr>
                <a:schemeClr val="lt1"/>
              </a:buClr>
              <a:buSzPts val="5000"/>
              <a:buFont typeface="Roboto Black"/>
              <a:buNone/>
              <a:defRPr sz="5000" b="0">
                <a:solidFill>
                  <a:schemeClr val="lt1"/>
                </a:solidFill>
                <a:latin typeface="Roboto Black"/>
                <a:ea typeface="Roboto Black"/>
                <a:cs typeface="Roboto Black"/>
                <a:sym typeface="Roboto Black"/>
              </a:defRPr>
            </a:lvl1pPr>
            <a:lvl2pPr lvl="1" rtl="0">
              <a:spcBef>
                <a:spcPts val="0"/>
              </a:spcBef>
              <a:spcAft>
                <a:spcPts val="0"/>
              </a:spcAft>
              <a:buSzPts val="1400"/>
              <a:buNone/>
              <a:defRPr>
                <a:latin typeface="Roboto"/>
                <a:ea typeface="Roboto"/>
                <a:cs typeface="Roboto"/>
                <a:sym typeface="Roboto"/>
              </a:defRPr>
            </a:lvl2pPr>
            <a:lvl3pPr lvl="2" rtl="0">
              <a:spcBef>
                <a:spcPts val="0"/>
              </a:spcBef>
              <a:spcAft>
                <a:spcPts val="0"/>
              </a:spcAft>
              <a:buSzPts val="1400"/>
              <a:buNone/>
              <a:defRPr>
                <a:latin typeface="Roboto"/>
                <a:ea typeface="Roboto"/>
                <a:cs typeface="Roboto"/>
                <a:sym typeface="Roboto"/>
              </a:defRPr>
            </a:lvl3pPr>
            <a:lvl4pPr lvl="3" rtl="0">
              <a:spcBef>
                <a:spcPts val="0"/>
              </a:spcBef>
              <a:spcAft>
                <a:spcPts val="0"/>
              </a:spcAft>
              <a:buSzPts val="1400"/>
              <a:buNone/>
              <a:defRPr>
                <a:latin typeface="Roboto"/>
                <a:ea typeface="Roboto"/>
                <a:cs typeface="Roboto"/>
                <a:sym typeface="Roboto"/>
              </a:defRPr>
            </a:lvl4pPr>
            <a:lvl5pPr lvl="4" rtl="0">
              <a:spcBef>
                <a:spcPts val="0"/>
              </a:spcBef>
              <a:spcAft>
                <a:spcPts val="0"/>
              </a:spcAft>
              <a:buSzPts val="1400"/>
              <a:buNone/>
              <a:defRPr>
                <a:latin typeface="Roboto"/>
                <a:ea typeface="Roboto"/>
                <a:cs typeface="Roboto"/>
                <a:sym typeface="Roboto"/>
              </a:defRPr>
            </a:lvl5pPr>
            <a:lvl6pPr lvl="5" rtl="0">
              <a:spcBef>
                <a:spcPts val="0"/>
              </a:spcBef>
              <a:spcAft>
                <a:spcPts val="0"/>
              </a:spcAft>
              <a:buSzPts val="1400"/>
              <a:buNone/>
              <a:defRPr>
                <a:latin typeface="Roboto"/>
                <a:ea typeface="Roboto"/>
                <a:cs typeface="Roboto"/>
                <a:sym typeface="Roboto"/>
              </a:defRPr>
            </a:lvl6pPr>
            <a:lvl7pPr lvl="6" rtl="0">
              <a:spcBef>
                <a:spcPts val="0"/>
              </a:spcBef>
              <a:spcAft>
                <a:spcPts val="0"/>
              </a:spcAft>
              <a:buSzPts val="1400"/>
              <a:buNone/>
              <a:defRPr>
                <a:latin typeface="Roboto"/>
                <a:ea typeface="Roboto"/>
                <a:cs typeface="Roboto"/>
                <a:sym typeface="Roboto"/>
              </a:defRPr>
            </a:lvl7pPr>
            <a:lvl8pPr lvl="7" rtl="0">
              <a:spcBef>
                <a:spcPts val="0"/>
              </a:spcBef>
              <a:spcAft>
                <a:spcPts val="0"/>
              </a:spcAft>
              <a:buSzPts val="1400"/>
              <a:buNone/>
              <a:defRPr>
                <a:latin typeface="Roboto"/>
                <a:ea typeface="Roboto"/>
                <a:cs typeface="Roboto"/>
                <a:sym typeface="Roboto"/>
              </a:defRPr>
            </a:lvl8pPr>
            <a:lvl9pPr lvl="8" rtl="0">
              <a:spcBef>
                <a:spcPts val="0"/>
              </a:spcBef>
              <a:spcAft>
                <a:spcPts val="0"/>
              </a:spcAft>
              <a:buSzPts val="1400"/>
              <a:buNone/>
              <a:defRPr>
                <a:latin typeface="Roboto"/>
                <a:ea typeface="Roboto"/>
                <a:cs typeface="Roboto"/>
                <a:sym typeface="Roboto"/>
              </a:defRPr>
            </a:lvl9pPr>
          </a:lstStyle>
          <a:p>
            <a:endParaRPr/>
          </a:p>
        </p:txBody>
      </p:sp>
      <p:sp>
        <p:nvSpPr>
          <p:cNvPr id="619" name="Google Shape;619;p94"/>
          <p:cNvSpPr txBox="1">
            <a:spLocks noGrp="1"/>
          </p:cNvSpPr>
          <p:nvPr>
            <p:ph type="subTitle" idx="1"/>
          </p:nvPr>
        </p:nvSpPr>
        <p:spPr>
          <a:xfrm>
            <a:off x="1047100" y="3697875"/>
            <a:ext cx="6363000" cy="1028100"/>
          </a:xfrm>
          <a:prstGeom prst="rect">
            <a:avLst/>
          </a:prstGeom>
        </p:spPr>
        <p:txBody>
          <a:bodyPr spcFirstLastPara="1" wrap="square" lIns="91425" tIns="45700" rIns="91425" bIns="45700" anchor="t" anchorCtr="0">
            <a:noAutofit/>
          </a:bodyPr>
          <a:lstStyle>
            <a:lvl1pPr lvl="0" rtl="0">
              <a:spcBef>
                <a:spcPts val="1000"/>
              </a:spcBef>
              <a:spcAft>
                <a:spcPts val="0"/>
              </a:spcAft>
              <a:buClr>
                <a:schemeClr val="accent3"/>
              </a:buClr>
              <a:buSzPts val="3500"/>
              <a:buFont typeface="Roboto Condensed"/>
              <a:buNone/>
              <a:defRPr sz="3500" b="1">
                <a:solidFill>
                  <a:schemeClr val="accent3"/>
                </a:solidFill>
                <a:latin typeface="Roboto Condensed"/>
                <a:ea typeface="Roboto Condensed"/>
                <a:cs typeface="Roboto Condensed"/>
                <a:sym typeface="Roboto Condensed"/>
              </a:defRPr>
            </a:lvl1pPr>
            <a:lvl2pPr lvl="1" rtl="0">
              <a:spcBef>
                <a:spcPts val="500"/>
              </a:spcBef>
              <a:spcAft>
                <a:spcPts val="0"/>
              </a:spcAft>
              <a:buSzPts val="2400"/>
              <a:buNone/>
              <a:defRPr/>
            </a:lvl2pPr>
            <a:lvl3pPr lvl="2" rtl="0">
              <a:spcBef>
                <a:spcPts val="500"/>
              </a:spcBef>
              <a:spcAft>
                <a:spcPts val="0"/>
              </a:spcAft>
              <a:buSzPts val="2000"/>
              <a:buNone/>
              <a:defRPr/>
            </a:lvl3pPr>
            <a:lvl4pPr lvl="3" rtl="0">
              <a:spcBef>
                <a:spcPts val="500"/>
              </a:spcBef>
              <a:spcAft>
                <a:spcPts val="0"/>
              </a:spcAft>
              <a:buSzPts val="1800"/>
              <a:buNone/>
              <a:defRPr/>
            </a:lvl4pPr>
            <a:lvl5pPr lvl="4" rtl="0">
              <a:spcBef>
                <a:spcPts val="500"/>
              </a:spcBef>
              <a:spcAft>
                <a:spcPts val="0"/>
              </a:spcAft>
              <a:buSzPts val="1800"/>
              <a:buNone/>
              <a:defRPr/>
            </a:lvl5pPr>
            <a:lvl6pPr lvl="5" rtl="0">
              <a:spcBef>
                <a:spcPts val="500"/>
              </a:spcBef>
              <a:spcAft>
                <a:spcPts val="0"/>
              </a:spcAft>
              <a:buSzPts val="1800"/>
              <a:buNone/>
              <a:defRPr/>
            </a:lvl6pPr>
            <a:lvl7pPr lvl="6" rtl="0">
              <a:spcBef>
                <a:spcPts val="500"/>
              </a:spcBef>
              <a:spcAft>
                <a:spcPts val="0"/>
              </a:spcAft>
              <a:buSzPts val="1800"/>
              <a:buNone/>
              <a:defRPr/>
            </a:lvl7pPr>
            <a:lvl8pPr lvl="7" rtl="0">
              <a:spcBef>
                <a:spcPts val="500"/>
              </a:spcBef>
              <a:spcAft>
                <a:spcPts val="0"/>
              </a:spcAft>
              <a:buSzPts val="1800"/>
              <a:buNone/>
              <a:defRPr/>
            </a:lvl8pPr>
            <a:lvl9pPr lvl="8" rtl="0">
              <a:spcBef>
                <a:spcPts val="500"/>
              </a:spcBef>
              <a:spcAft>
                <a:spcPts val="0"/>
              </a:spcAft>
              <a:buSzPts val="1800"/>
              <a:buNone/>
              <a:defRPr/>
            </a:lvl9pPr>
          </a:lstStyle>
          <a:p>
            <a:endParaRPr/>
          </a:p>
        </p:txBody>
      </p:sp>
      <p:pic>
        <p:nvPicPr>
          <p:cNvPr id="620" name="Google Shape;620;p94"/>
          <p:cNvPicPr preferRelativeResize="0"/>
          <p:nvPr/>
        </p:nvPicPr>
        <p:blipFill rotWithShape="1">
          <a:blip r:embed="rId3">
            <a:alphaModFix/>
          </a:blip>
          <a:srcRect/>
          <a:stretch/>
        </p:blipFill>
        <p:spPr>
          <a:xfrm>
            <a:off x="1047108" y="1503503"/>
            <a:ext cx="818508" cy="818510"/>
          </a:xfrm>
          <a:prstGeom prst="rect">
            <a:avLst/>
          </a:prstGeom>
          <a:noFill/>
          <a:ln>
            <a:noFill/>
          </a:ln>
        </p:spPr>
      </p:pic>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ransition Slide 4">
  <p:cSld name="CUSTOM_3_2_3">
    <p:spTree>
      <p:nvGrpSpPr>
        <p:cNvPr id="1" name="Shape 621"/>
        <p:cNvGrpSpPr/>
        <p:nvPr/>
      </p:nvGrpSpPr>
      <p:grpSpPr>
        <a:xfrm>
          <a:off x="0" y="0"/>
          <a:ext cx="0" cy="0"/>
          <a:chOff x="0" y="0"/>
          <a:chExt cx="0" cy="0"/>
        </a:xfrm>
      </p:grpSpPr>
      <p:pic>
        <p:nvPicPr>
          <p:cNvPr id="622" name="Google Shape;622;p95"/>
          <p:cNvPicPr preferRelativeResize="0"/>
          <p:nvPr/>
        </p:nvPicPr>
        <p:blipFill rotWithShape="1">
          <a:blip r:embed="rId2">
            <a:alphaModFix/>
          </a:blip>
          <a:srcRect t="129" r="10225" b="129"/>
          <a:stretch/>
        </p:blipFill>
        <p:spPr>
          <a:xfrm>
            <a:off x="5790400" y="-156625"/>
            <a:ext cx="6821898" cy="5051251"/>
          </a:xfrm>
          <a:prstGeom prst="rect">
            <a:avLst/>
          </a:prstGeom>
          <a:noFill/>
          <a:ln>
            <a:noFill/>
          </a:ln>
        </p:spPr>
      </p:pic>
      <p:sp>
        <p:nvSpPr>
          <p:cNvPr id="623" name="Google Shape;623;p95"/>
          <p:cNvSpPr/>
          <p:nvPr/>
        </p:nvSpPr>
        <p:spPr>
          <a:xfrm rot="-5400000">
            <a:off x="7790700" y="2456675"/>
            <a:ext cx="4401300" cy="44013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95"/>
          <p:cNvSpPr/>
          <p:nvPr/>
        </p:nvSpPr>
        <p:spPr>
          <a:xfrm rot="-2700000">
            <a:off x="-1341531" y="-1258050"/>
            <a:ext cx="9231562" cy="10474231"/>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95"/>
          <p:cNvSpPr txBox="1">
            <a:spLocks noGrp="1"/>
          </p:cNvSpPr>
          <p:nvPr>
            <p:ph type="title"/>
          </p:nvPr>
        </p:nvSpPr>
        <p:spPr>
          <a:xfrm>
            <a:off x="1023300" y="2398200"/>
            <a:ext cx="4853700" cy="1413000"/>
          </a:xfrm>
          <a:prstGeom prst="rect">
            <a:avLst/>
          </a:prstGeom>
        </p:spPr>
        <p:txBody>
          <a:bodyPr spcFirstLastPara="1" wrap="square" lIns="91425" tIns="45700" rIns="91425" bIns="45700" anchor="b" anchorCtr="0">
            <a:noAutofit/>
          </a:bodyPr>
          <a:lstStyle>
            <a:lvl1pPr lvl="0" rtl="0">
              <a:spcBef>
                <a:spcPts val="0"/>
              </a:spcBef>
              <a:spcAft>
                <a:spcPts val="0"/>
              </a:spcAft>
              <a:buClr>
                <a:schemeClr val="lt1"/>
              </a:buClr>
              <a:buSzPts val="5000"/>
              <a:buFont typeface="Roboto Black"/>
              <a:buNone/>
              <a:defRPr sz="5000" b="0">
                <a:solidFill>
                  <a:schemeClr val="lt1"/>
                </a:solidFill>
                <a:latin typeface="Roboto Black"/>
                <a:ea typeface="Roboto Black"/>
                <a:cs typeface="Roboto Black"/>
                <a:sym typeface="Roboto Black"/>
              </a:defRPr>
            </a:lvl1pPr>
            <a:lvl2pPr lvl="1" rtl="0">
              <a:spcBef>
                <a:spcPts val="0"/>
              </a:spcBef>
              <a:spcAft>
                <a:spcPts val="0"/>
              </a:spcAft>
              <a:buSzPts val="1400"/>
              <a:buNone/>
              <a:defRPr>
                <a:latin typeface="Roboto"/>
                <a:ea typeface="Roboto"/>
                <a:cs typeface="Roboto"/>
                <a:sym typeface="Roboto"/>
              </a:defRPr>
            </a:lvl2pPr>
            <a:lvl3pPr lvl="2" rtl="0">
              <a:spcBef>
                <a:spcPts val="0"/>
              </a:spcBef>
              <a:spcAft>
                <a:spcPts val="0"/>
              </a:spcAft>
              <a:buSzPts val="1400"/>
              <a:buNone/>
              <a:defRPr>
                <a:latin typeface="Roboto"/>
                <a:ea typeface="Roboto"/>
                <a:cs typeface="Roboto"/>
                <a:sym typeface="Roboto"/>
              </a:defRPr>
            </a:lvl3pPr>
            <a:lvl4pPr lvl="3" rtl="0">
              <a:spcBef>
                <a:spcPts val="0"/>
              </a:spcBef>
              <a:spcAft>
                <a:spcPts val="0"/>
              </a:spcAft>
              <a:buSzPts val="1400"/>
              <a:buNone/>
              <a:defRPr>
                <a:latin typeface="Roboto"/>
                <a:ea typeface="Roboto"/>
                <a:cs typeface="Roboto"/>
                <a:sym typeface="Roboto"/>
              </a:defRPr>
            </a:lvl4pPr>
            <a:lvl5pPr lvl="4" rtl="0">
              <a:spcBef>
                <a:spcPts val="0"/>
              </a:spcBef>
              <a:spcAft>
                <a:spcPts val="0"/>
              </a:spcAft>
              <a:buSzPts val="1400"/>
              <a:buNone/>
              <a:defRPr>
                <a:latin typeface="Roboto"/>
                <a:ea typeface="Roboto"/>
                <a:cs typeface="Roboto"/>
                <a:sym typeface="Roboto"/>
              </a:defRPr>
            </a:lvl5pPr>
            <a:lvl6pPr lvl="5" rtl="0">
              <a:spcBef>
                <a:spcPts val="0"/>
              </a:spcBef>
              <a:spcAft>
                <a:spcPts val="0"/>
              </a:spcAft>
              <a:buSzPts val="1400"/>
              <a:buNone/>
              <a:defRPr>
                <a:latin typeface="Roboto"/>
                <a:ea typeface="Roboto"/>
                <a:cs typeface="Roboto"/>
                <a:sym typeface="Roboto"/>
              </a:defRPr>
            </a:lvl6pPr>
            <a:lvl7pPr lvl="6" rtl="0">
              <a:spcBef>
                <a:spcPts val="0"/>
              </a:spcBef>
              <a:spcAft>
                <a:spcPts val="0"/>
              </a:spcAft>
              <a:buSzPts val="1400"/>
              <a:buNone/>
              <a:defRPr>
                <a:latin typeface="Roboto"/>
                <a:ea typeface="Roboto"/>
                <a:cs typeface="Roboto"/>
                <a:sym typeface="Roboto"/>
              </a:defRPr>
            </a:lvl7pPr>
            <a:lvl8pPr lvl="7" rtl="0">
              <a:spcBef>
                <a:spcPts val="0"/>
              </a:spcBef>
              <a:spcAft>
                <a:spcPts val="0"/>
              </a:spcAft>
              <a:buSzPts val="1400"/>
              <a:buNone/>
              <a:defRPr>
                <a:latin typeface="Roboto"/>
                <a:ea typeface="Roboto"/>
                <a:cs typeface="Roboto"/>
                <a:sym typeface="Roboto"/>
              </a:defRPr>
            </a:lvl8pPr>
            <a:lvl9pPr lvl="8" rtl="0">
              <a:spcBef>
                <a:spcPts val="0"/>
              </a:spcBef>
              <a:spcAft>
                <a:spcPts val="0"/>
              </a:spcAft>
              <a:buSzPts val="1400"/>
              <a:buNone/>
              <a:defRPr>
                <a:latin typeface="Roboto"/>
                <a:ea typeface="Roboto"/>
                <a:cs typeface="Roboto"/>
                <a:sym typeface="Roboto"/>
              </a:defRPr>
            </a:lvl9pPr>
          </a:lstStyle>
          <a:p>
            <a:endParaRPr/>
          </a:p>
        </p:txBody>
      </p:sp>
      <p:sp>
        <p:nvSpPr>
          <p:cNvPr id="626" name="Google Shape;626;p95"/>
          <p:cNvSpPr txBox="1">
            <a:spLocks noGrp="1"/>
          </p:cNvSpPr>
          <p:nvPr>
            <p:ph type="subTitle" idx="1"/>
          </p:nvPr>
        </p:nvSpPr>
        <p:spPr>
          <a:xfrm>
            <a:off x="1047100" y="3697875"/>
            <a:ext cx="5225100" cy="1028100"/>
          </a:xfrm>
          <a:prstGeom prst="rect">
            <a:avLst/>
          </a:prstGeom>
        </p:spPr>
        <p:txBody>
          <a:bodyPr spcFirstLastPara="1" wrap="square" lIns="91425" tIns="45700" rIns="91425" bIns="45700" anchor="t" anchorCtr="0">
            <a:noAutofit/>
          </a:bodyPr>
          <a:lstStyle>
            <a:lvl1pPr lvl="0" rtl="0">
              <a:spcBef>
                <a:spcPts val="1000"/>
              </a:spcBef>
              <a:spcAft>
                <a:spcPts val="0"/>
              </a:spcAft>
              <a:buClr>
                <a:schemeClr val="dk2"/>
              </a:buClr>
              <a:buSzPts val="3500"/>
              <a:buFont typeface="Roboto Condensed"/>
              <a:buNone/>
              <a:defRPr sz="3500" b="1">
                <a:solidFill>
                  <a:schemeClr val="dk2"/>
                </a:solidFill>
                <a:latin typeface="Roboto Condensed"/>
                <a:ea typeface="Roboto Condensed"/>
                <a:cs typeface="Roboto Condensed"/>
                <a:sym typeface="Roboto Condensed"/>
              </a:defRPr>
            </a:lvl1pPr>
            <a:lvl2pPr lvl="1" rtl="0">
              <a:spcBef>
                <a:spcPts val="500"/>
              </a:spcBef>
              <a:spcAft>
                <a:spcPts val="0"/>
              </a:spcAft>
              <a:buSzPts val="2400"/>
              <a:buNone/>
              <a:defRPr/>
            </a:lvl2pPr>
            <a:lvl3pPr lvl="2" rtl="0">
              <a:spcBef>
                <a:spcPts val="500"/>
              </a:spcBef>
              <a:spcAft>
                <a:spcPts val="0"/>
              </a:spcAft>
              <a:buSzPts val="2000"/>
              <a:buNone/>
              <a:defRPr/>
            </a:lvl3pPr>
            <a:lvl4pPr lvl="3" rtl="0">
              <a:spcBef>
                <a:spcPts val="500"/>
              </a:spcBef>
              <a:spcAft>
                <a:spcPts val="0"/>
              </a:spcAft>
              <a:buSzPts val="1800"/>
              <a:buNone/>
              <a:defRPr/>
            </a:lvl4pPr>
            <a:lvl5pPr lvl="4" rtl="0">
              <a:spcBef>
                <a:spcPts val="500"/>
              </a:spcBef>
              <a:spcAft>
                <a:spcPts val="0"/>
              </a:spcAft>
              <a:buSzPts val="1800"/>
              <a:buNone/>
              <a:defRPr/>
            </a:lvl5pPr>
            <a:lvl6pPr lvl="5" rtl="0">
              <a:spcBef>
                <a:spcPts val="500"/>
              </a:spcBef>
              <a:spcAft>
                <a:spcPts val="0"/>
              </a:spcAft>
              <a:buSzPts val="1800"/>
              <a:buNone/>
              <a:defRPr/>
            </a:lvl6pPr>
            <a:lvl7pPr lvl="6" rtl="0">
              <a:spcBef>
                <a:spcPts val="500"/>
              </a:spcBef>
              <a:spcAft>
                <a:spcPts val="0"/>
              </a:spcAft>
              <a:buSzPts val="1800"/>
              <a:buNone/>
              <a:defRPr/>
            </a:lvl7pPr>
            <a:lvl8pPr lvl="7" rtl="0">
              <a:spcBef>
                <a:spcPts val="500"/>
              </a:spcBef>
              <a:spcAft>
                <a:spcPts val="0"/>
              </a:spcAft>
              <a:buSzPts val="1800"/>
              <a:buNone/>
              <a:defRPr/>
            </a:lvl8pPr>
            <a:lvl9pPr lvl="8" rtl="0">
              <a:spcBef>
                <a:spcPts val="500"/>
              </a:spcBef>
              <a:spcAft>
                <a:spcPts val="0"/>
              </a:spcAft>
              <a:buSzPts val="1800"/>
              <a:buNone/>
              <a:defRPr/>
            </a:lvl9pPr>
          </a:lstStyle>
          <a:p>
            <a:endParaRPr/>
          </a:p>
        </p:txBody>
      </p:sp>
      <p:pic>
        <p:nvPicPr>
          <p:cNvPr id="627" name="Google Shape;627;p95"/>
          <p:cNvPicPr preferRelativeResize="0"/>
          <p:nvPr/>
        </p:nvPicPr>
        <p:blipFill>
          <a:blip r:embed="rId3">
            <a:alphaModFix/>
          </a:blip>
          <a:stretch>
            <a:fillRect/>
          </a:stretch>
        </p:blipFill>
        <p:spPr>
          <a:xfrm>
            <a:off x="1047100" y="1503475"/>
            <a:ext cx="818524" cy="818524"/>
          </a:xfrm>
          <a:prstGeom prst="rect">
            <a:avLst/>
          </a:prstGeom>
          <a:noFill/>
          <a:ln>
            <a:noFill/>
          </a:ln>
        </p:spPr>
      </p:pic>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ransition Slide 5">
  <p:cSld name="CUSTOM_3_2_2_1">
    <p:spTree>
      <p:nvGrpSpPr>
        <p:cNvPr id="1" name="Shape 628"/>
        <p:cNvGrpSpPr/>
        <p:nvPr/>
      </p:nvGrpSpPr>
      <p:grpSpPr>
        <a:xfrm>
          <a:off x="0" y="0"/>
          <a:ext cx="0" cy="0"/>
          <a:chOff x="0" y="0"/>
          <a:chExt cx="0" cy="0"/>
        </a:xfrm>
      </p:grpSpPr>
      <p:pic>
        <p:nvPicPr>
          <p:cNvPr id="629" name="Google Shape;629;p96"/>
          <p:cNvPicPr preferRelativeResize="0"/>
          <p:nvPr/>
        </p:nvPicPr>
        <p:blipFill rotWithShape="1">
          <a:blip r:embed="rId2">
            <a:alphaModFix/>
          </a:blip>
          <a:srcRect t="27330" r="13532" b="22813"/>
          <a:stretch/>
        </p:blipFill>
        <p:spPr>
          <a:xfrm>
            <a:off x="5809300" y="0"/>
            <a:ext cx="6573450" cy="5053701"/>
          </a:xfrm>
          <a:prstGeom prst="rect">
            <a:avLst/>
          </a:prstGeom>
          <a:noFill/>
          <a:ln>
            <a:noFill/>
          </a:ln>
        </p:spPr>
      </p:pic>
      <p:sp>
        <p:nvSpPr>
          <p:cNvPr id="630" name="Google Shape;630;p96"/>
          <p:cNvSpPr/>
          <p:nvPr/>
        </p:nvSpPr>
        <p:spPr>
          <a:xfrm rot="-5400000">
            <a:off x="7790700" y="2456675"/>
            <a:ext cx="4401300" cy="44013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96"/>
          <p:cNvSpPr/>
          <p:nvPr/>
        </p:nvSpPr>
        <p:spPr>
          <a:xfrm rot="-2700000">
            <a:off x="-1341531" y="-1258050"/>
            <a:ext cx="9231562" cy="10474231"/>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96"/>
          <p:cNvSpPr txBox="1">
            <a:spLocks noGrp="1"/>
          </p:cNvSpPr>
          <p:nvPr>
            <p:ph type="title"/>
          </p:nvPr>
        </p:nvSpPr>
        <p:spPr>
          <a:xfrm>
            <a:off x="1047100" y="2398200"/>
            <a:ext cx="5225100" cy="1413000"/>
          </a:xfrm>
          <a:prstGeom prst="rect">
            <a:avLst/>
          </a:prstGeom>
        </p:spPr>
        <p:txBody>
          <a:bodyPr spcFirstLastPara="1" wrap="square" lIns="91425" tIns="45700" rIns="91425" bIns="45700" anchor="b" anchorCtr="0">
            <a:noAutofit/>
          </a:bodyPr>
          <a:lstStyle>
            <a:lvl1pPr lvl="0" rtl="0">
              <a:spcBef>
                <a:spcPts val="0"/>
              </a:spcBef>
              <a:spcAft>
                <a:spcPts val="0"/>
              </a:spcAft>
              <a:buClr>
                <a:schemeClr val="lt1"/>
              </a:buClr>
              <a:buSzPts val="5000"/>
              <a:buFont typeface="Roboto Black"/>
              <a:buNone/>
              <a:defRPr sz="5000" b="0">
                <a:solidFill>
                  <a:schemeClr val="lt1"/>
                </a:solidFill>
                <a:latin typeface="Roboto Black"/>
                <a:ea typeface="Roboto Black"/>
                <a:cs typeface="Roboto Black"/>
                <a:sym typeface="Roboto Black"/>
              </a:defRPr>
            </a:lvl1pPr>
            <a:lvl2pPr lvl="1" rtl="0">
              <a:spcBef>
                <a:spcPts val="0"/>
              </a:spcBef>
              <a:spcAft>
                <a:spcPts val="0"/>
              </a:spcAft>
              <a:buSzPts val="1400"/>
              <a:buNone/>
              <a:defRPr>
                <a:latin typeface="Roboto"/>
                <a:ea typeface="Roboto"/>
                <a:cs typeface="Roboto"/>
                <a:sym typeface="Roboto"/>
              </a:defRPr>
            </a:lvl2pPr>
            <a:lvl3pPr lvl="2" rtl="0">
              <a:spcBef>
                <a:spcPts val="0"/>
              </a:spcBef>
              <a:spcAft>
                <a:spcPts val="0"/>
              </a:spcAft>
              <a:buSzPts val="1400"/>
              <a:buNone/>
              <a:defRPr>
                <a:latin typeface="Roboto"/>
                <a:ea typeface="Roboto"/>
                <a:cs typeface="Roboto"/>
                <a:sym typeface="Roboto"/>
              </a:defRPr>
            </a:lvl3pPr>
            <a:lvl4pPr lvl="3" rtl="0">
              <a:spcBef>
                <a:spcPts val="0"/>
              </a:spcBef>
              <a:spcAft>
                <a:spcPts val="0"/>
              </a:spcAft>
              <a:buSzPts val="1400"/>
              <a:buNone/>
              <a:defRPr>
                <a:latin typeface="Roboto"/>
                <a:ea typeface="Roboto"/>
                <a:cs typeface="Roboto"/>
                <a:sym typeface="Roboto"/>
              </a:defRPr>
            </a:lvl4pPr>
            <a:lvl5pPr lvl="4" rtl="0">
              <a:spcBef>
                <a:spcPts val="0"/>
              </a:spcBef>
              <a:spcAft>
                <a:spcPts val="0"/>
              </a:spcAft>
              <a:buSzPts val="1400"/>
              <a:buNone/>
              <a:defRPr>
                <a:latin typeface="Roboto"/>
                <a:ea typeface="Roboto"/>
                <a:cs typeface="Roboto"/>
                <a:sym typeface="Roboto"/>
              </a:defRPr>
            </a:lvl5pPr>
            <a:lvl6pPr lvl="5" rtl="0">
              <a:spcBef>
                <a:spcPts val="0"/>
              </a:spcBef>
              <a:spcAft>
                <a:spcPts val="0"/>
              </a:spcAft>
              <a:buSzPts val="1400"/>
              <a:buNone/>
              <a:defRPr>
                <a:latin typeface="Roboto"/>
                <a:ea typeface="Roboto"/>
                <a:cs typeface="Roboto"/>
                <a:sym typeface="Roboto"/>
              </a:defRPr>
            </a:lvl6pPr>
            <a:lvl7pPr lvl="6" rtl="0">
              <a:spcBef>
                <a:spcPts val="0"/>
              </a:spcBef>
              <a:spcAft>
                <a:spcPts val="0"/>
              </a:spcAft>
              <a:buSzPts val="1400"/>
              <a:buNone/>
              <a:defRPr>
                <a:latin typeface="Roboto"/>
                <a:ea typeface="Roboto"/>
                <a:cs typeface="Roboto"/>
                <a:sym typeface="Roboto"/>
              </a:defRPr>
            </a:lvl7pPr>
            <a:lvl8pPr lvl="7" rtl="0">
              <a:spcBef>
                <a:spcPts val="0"/>
              </a:spcBef>
              <a:spcAft>
                <a:spcPts val="0"/>
              </a:spcAft>
              <a:buSzPts val="1400"/>
              <a:buNone/>
              <a:defRPr>
                <a:latin typeface="Roboto"/>
                <a:ea typeface="Roboto"/>
                <a:cs typeface="Roboto"/>
                <a:sym typeface="Roboto"/>
              </a:defRPr>
            </a:lvl8pPr>
            <a:lvl9pPr lvl="8" rtl="0">
              <a:spcBef>
                <a:spcPts val="0"/>
              </a:spcBef>
              <a:spcAft>
                <a:spcPts val="0"/>
              </a:spcAft>
              <a:buSzPts val="1400"/>
              <a:buNone/>
              <a:defRPr>
                <a:latin typeface="Roboto"/>
                <a:ea typeface="Roboto"/>
                <a:cs typeface="Roboto"/>
                <a:sym typeface="Roboto"/>
              </a:defRPr>
            </a:lvl9pPr>
          </a:lstStyle>
          <a:p>
            <a:endParaRPr/>
          </a:p>
        </p:txBody>
      </p:sp>
      <p:sp>
        <p:nvSpPr>
          <p:cNvPr id="633" name="Google Shape;633;p96"/>
          <p:cNvSpPr txBox="1">
            <a:spLocks noGrp="1"/>
          </p:cNvSpPr>
          <p:nvPr>
            <p:ph type="subTitle" idx="1"/>
          </p:nvPr>
        </p:nvSpPr>
        <p:spPr>
          <a:xfrm>
            <a:off x="1047100" y="3697875"/>
            <a:ext cx="5225100" cy="1028100"/>
          </a:xfrm>
          <a:prstGeom prst="rect">
            <a:avLst/>
          </a:prstGeom>
        </p:spPr>
        <p:txBody>
          <a:bodyPr spcFirstLastPara="1" wrap="square" lIns="91425" tIns="45700" rIns="91425" bIns="45700" anchor="t" anchorCtr="0">
            <a:noAutofit/>
          </a:bodyPr>
          <a:lstStyle>
            <a:lvl1pPr lvl="0" rtl="0">
              <a:spcBef>
                <a:spcPts val="1000"/>
              </a:spcBef>
              <a:spcAft>
                <a:spcPts val="0"/>
              </a:spcAft>
              <a:buClr>
                <a:schemeClr val="dk2"/>
              </a:buClr>
              <a:buSzPts val="3500"/>
              <a:buFont typeface="Roboto Condensed"/>
              <a:buNone/>
              <a:defRPr sz="3500" b="1">
                <a:solidFill>
                  <a:schemeClr val="dk2"/>
                </a:solidFill>
                <a:latin typeface="Roboto Condensed"/>
                <a:ea typeface="Roboto Condensed"/>
                <a:cs typeface="Roboto Condensed"/>
                <a:sym typeface="Roboto Condensed"/>
              </a:defRPr>
            </a:lvl1pPr>
            <a:lvl2pPr lvl="1" rtl="0">
              <a:spcBef>
                <a:spcPts val="500"/>
              </a:spcBef>
              <a:spcAft>
                <a:spcPts val="0"/>
              </a:spcAft>
              <a:buSzPts val="2400"/>
              <a:buNone/>
              <a:defRPr/>
            </a:lvl2pPr>
            <a:lvl3pPr lvl="2" rtl="0">
              <a:spcBef>
                <a:spcPts val="500"/>
              </a:spcBef>
              <a:spcAft>
                <a:spcPts val="0"/>
              </a:spcAft>
              <a:buSzPts val="2000"/>
              <a:buNone/>
              <a:defRPr/>
            </a:lvl3pPr>
            <a:lvl4pPr lvl="3" rtl="0">
              <a:spcBef>
                <a:spcPts val="500"/>
              </a:spcBef>
              <a:spcAft>
                <a:spcPts val="0"/>
              </a:spcAft>
              <a:buSzPts val="1800"/>
              <a:buNone/>
              <a:defRPr/>
            </a:lvl4pPr>
            <a:lvl5pPr lvl="4" rtl="0">
              <a:spcBef>
                <a:spcPts val="500"/>
              </a:spcBef>
              <a:spcAft>
                <a:spcPts val="0"/>
              </a:spcAft>
              <a:buSzPts val="1800"/>
              <a:buNone/>
              <a:defRPr/>
            </a:lvl5pPr>
            <a:lvl6pPr lvl="5" rtl="0">
              <a:spcBef>
                <a:spcPts val="500"/>
              </a:spcBef>
              <a:spcAft>
                <a:spcPts val="0"/>
              </a:spcAft>
              <a:buSzPts val="1800"/>
              <a:buNone/>
              <a:defRPr/>
            </a:lvl6pPr>
            <a:lvl7pPr lvl="6" rtl="0">
              <a:spcBef>
                <a:spcPts val="500"/>
              </a:spcBef>
              <a:spcAft>
                <a:spcPts val="0"/>
              </a:spcAft>
              <a:buSzPts val="1800"/>
              <a:buNone/>
              <a:defRPr/>
            </a:lvl7pPr>
            <a:lvl8pPr lvl="7" rtl="0">
              <a:spcBef>
                <a:spcPts val="500"/>
              </a:spcBef>
              <a:spcAft>
                <a:spcPts val="0"/>
              </a:spcAft>
              <a:buSzPts val="1800"/>
              <a:buNone/>
              <a:defRPr/>
            </a:lvl8pPr>
            <a:lvl9pPr lvl="8" rtl="0">
              <a:spcBef>
                <a:spcPts val="500"/>
              </a:spcBef>
              <a:spcAft>
                <a:spcPts val="0"/>
              </a:spcAft>
              <a:buSzPts val="1800"/>
              <a:buNone/>
              <a:defRPr/>
            </a:lvl9pPr>
          </a:lstStyle>
          <a:p>
            <a:endParaRPr/>
          </a:p>
        </p:txBody>
      </p:sp>
      <p:pic>
        <p:nvPicPr>
          <p:cNvPr id="634" name="Google Shape;634;p96"/>
          <p:cNvPicPr preferRelativeResize="0"/>
          <p:nvPr/>
        </p:nvPicPr>
        <p:blipFill>
          <a:blip r:embed="rId3">
            <a:alphaModFix/>
          </a:blip>
          <a:stretch>
            <a:fillRect/>
          </a:stretch>
        </p:blipFill>
        <p:spPr>
          <a:xfrm>
            <a:off x="1047100" y="1503475"/>
            <a:ext cx="818524" cy="818524"/>
          </a:xfrm>
          <a:prstGeom prst="rect">
            <a:avLst/>
          </a:prstGeom>
          <a:noFill/>
          <a:ln>
            <a:noFill/>
          </a:ln>
        </p:spPr>
      </p:pic>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ransition Slide 6">
  <p:cSld name="CUSTOM_3_2_1_1">
    <p:spTree>
      <p:nvGrpSpPr>
        <p:cNvPr id="1" name="Shape 635"/>
        <p:cNvGrpSpPr/>
        <p:nvPr/>
      </p:nvGrpSpPr>
      <p:grpSpPr>
        <a:xfrm>
          <a:off x="0" y="0"/>
          <a:ext cx="0" cy="0"/>
          <a:chOff x="0" y="0"/>
          <a:chExt cx="0" cy="0"/>
        </a:xfrm>
      </p:grpSpPr>
      <p:pic>
        <p:nvPicPr>
          <p:cNvPr id="636" name="Google Shape;636;p97"/>
          <p:cNvPicPr preferRelativeResize="0"/>
          <p:nvPr/>
        </p:nvPicPr>
        <p:blipFill rotWithShape="1">
          <a:blip r:embed="rId2">
            <a:alphaModFix/>
          </a:blip>
          <a:srcRect t="25262" r="8667" b="25262"/>
          <a:stretch/>
        </p:blipFill>
        <p:spPr>
          <a:xfrm>
            <a:off x="5768550" y="0"/>
            <a:ext cx="6423450" cy="5219676"/>
          </a:xfrm>
          <a:prstGeom prst="rect">
            <a:avLst/>
          </a:prstGeom>
          <a:noFill/>
          <a:ln>
            <a:noFill/>
          </a:ln>
        </p:spPr>
      </p:pic>
      <p:sp>
        <p:nvSpPr>
          <p:cNvPr id="637" name="Google Shape;637;p97"/>
          <p:cNvSpPr/>
          <p:nvPr/>
        </p:nvSpPr>
        <p:spPr>
          <a:xfrm rot="-5400000">
            <a:off x="7790700" y="2456675"/>
            <a:ext cx="4401300" cy="44013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97"/>
          <p:cNvSpPr/>
          <p:nvPr/>
        </p:nvSpPr>
        <p:spPr>
          <a:xfrm rot="-2700000">
            <a:off x="-1341531" y="-1258050"/>
            <a:ext cx="9231562" cy="10474231"/>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97"/>
          <p:cNvSpPr txBox="1">
            <a:spLocks noGrp="1"/>
          </p:cNvSpPr>
          <p:nvPr>
            <p:ph type="title"/>
          </p:nvPr>
        </p:nvSpPr>
        <p:spPr>
          <a:xfrm>
            <a:off x="1047100" y="2398200"/>
            <a:ext cx="5225100" cy="1413000"/>
          </a:xfrm>
          <a:prstGeom prst="rect">
            <a:avLst/>
          </a:prstGeom>
        </p:spPr>
        <p:txBody>
          <a:bodyPr spcFirstLastPara="1" wrap="square" lIns="91425" tIns="45700" rIns="91425" bIns="45700" anchor="b" anchorCtr="0">
            <a:noAutofit/>
          </a:bodyPr>
          <a:lstStyle>
            <a:lvl1pPr lvl="0" rtl="0">
              <a:spcBef>
                <a:spcPts val="0"/>
              </a:spcBef>
              <a:spcAft>
                <a:spcPts val="0"/>
              </a:spcAft>
              <a:buClr>
                <a:schemeClr val="lt1"/>
              </a:buClr>
              <a:buSzPts val="5000"/>
              <a:buFont typeface="Roboto Black"/>
              <a:buNone/>
              <a:defRPr sz="5000" b="0">
                <a:solidFill>
                  <a:schemeClr val="lt1"/>
                </a:solidFill>
                <a:latin typeface="Roboto Black"/>
                <a:ea typeface="Roboto Black"/>
                <a:cs typeface="Roboto Black"/>
                <a:sym typeface="Roboto Black"/>
              </a:defRPr>
            </a:lvl1pPr>
            <a:lvl2pPr lvl="1" rtl="0">
              <a:spcBef>
                <a:spcPts val="0"/>
              </a:spcBef>
              <a:spcAft>
                <a:spcPts val="0"/>
              </a:spcAft>
              <a:buSzPts val="1400"/>
              <a:buNone/>
              <a:defRPr>
                <a:latin typeface="Roboto"/>
                <a:ea typeface="Roboto"/>
                <a:cs typeface="Roboto"/>
                <a:sym typeface="Roboto"/>
              </a:defRPr>
            </a:lvl2pPr>
            <a:lvl3pPr lvl="2" rtl="0">
              <a:spcBef>
                <a:spcPts val="0"/>
              </a:spcBef>
              <a:spcAft>
                <a:spcPts val="0"/>
              </a:spcAft>
              <a:buSzPts val="1400"/>
              <a:buNone/>
              <a:defRPr>
                <a:latin typeface="Roboto"/>
                <a:ea typeface="Roboto"/>
                <a:cs typeface="Roboto"/>
                <a:sym typeface="Roboto"/>
              </a:defRPr>
            </a:lvl3pPr>
            <a:lvl4pPr lvl="3" rtl="0">
              <a:spcBef>
                <a:spcPts val="0"/>
              </a:spcBef>
              <a:spcAft>
                <a:spcPts val="0"/>
              </a:spcAft>
              <a:buSzPts val="1400"/>
              <a:buNone/>
              <a:defRPr>
                <a:latin typeface="Roboto"/>
                <a:ea typeface="Roboto"/>
                <a:cs typeface="Roboto"/>
                <a:sym typeface="Roboto"/>
              </a:defRPr>
            </a:lvl4pPr>
            <a:lvl5pPr lvl="4" rtl="0">
              <a:spcBef>
                <a:spcPts val="0"/>
              </a:spcBef>
              <a:spcAft>
                <a:spcPts val="0"/>
              </a:spcAft>
              <a:buSzPts val="1400"/>
              <a:buNone/>
              <a:defRPr>
                <a:latin typeface="Roboto"/>
                <a:ea typeface="Roboto"/>
                <a:cs typeface="Roboto"/>
                <a:sym typeface="Roboto"/>
              </a:defRPr>
            </a:lvl5pPr>
            <a:lvl6pPr lvl="5" rtl="0">
              <a:spcBef>
                <a:spcPts val="0"/>
              </a:spcBef>
              <a:spcAft>
                <a:spcPts val="0"/>
              </a:spcAft>
              <a:buSzPts val="1400"/>
              <a:buNone/>
              <a:defRPr>
                <a:latin typeface="Roboto"/>
                <a:ea typeface="Roboto"/>
                <a:cs typeface="Roboto"/>
                <a:sym typeface="Roboto"/>
              </a:defRPr>
            </a:lvl6pPr>
            <a:lvl7pPr lvl="6" rtl="0">
              <a:spcBef>
                <a:spcPts val="0"/>
              </a:spcBef>
              <a:spcAft>
                <a:spcPts val="0"/>
              </a:spcAft>
              <a:buSzPts val="1400"/>
              <a:buNone/>
              <a:defRPr>
                <a:latin typeface="Roboto"/>
                <a:ea typeface="Roboto"/>
                <a:cs typeface="Roboto"/>
                <a:sym typeface="Roboto"/>
              </a:defRPr>
            </a:lvl7pPr>
            <a:lvl8pPr lvl="7" rtl="0">
              <a:spcBef>
                <a:spcPts val="0"/>
              </a:spcBef>
              <a:spcAft>
                <a:spcPts val="0"/>
              </a:spcAft>
              <a:buSzPts val="1400"/>
              <a:buNone/>
              <a:defRPr>
                <a:latin typeface="Roboto"/>
                <a:ea typeface="Roboto"/>
                <a:cs typeface="Roboto"/>
                <a:sym typeface="Roboto"/>
              </a:defRPr>
            </a:lvl8pPr>
            <a:lvl9pPr lvl="8" rtl="0">
              <a:spcBef>
                <a:spcPts val="0"/>
              </a:spcBef>
              <a:spcAft>
                <a:spcPts val="0"/>
              </a:spcAft>
              <a:buSzPts val="1400"/>
              <a:buNone/>
              <a:defRPr>
                <a:latin typeface="Roboto"/>
                <a:ea typeface="Roboto"/>
                <a:cs typeface="Roboto"/>
                <a:sym typeface="Roboto"/>
              </a:defRPr>
            </a:lvl9pPr>
          </a:lstStyle>
          <a:p>
            <a:endParaRPr/>
          </a:p>
        </p:txBody>
      </p:sp>
      <p:sp>
        <p:nvSpPr>
          <p:cNvPr id="640" name="Google Shape;640;p97"/>
          <p:cNvSpPr txBox="1">
            <a:spLocks noGrp="1"/>
          </p:cNvSpPr>
          <p:nvPr>
            <p:ph type="subTitle" idx="1"/>
          </p:nvPr>
        </p:nvSpPr>
        <p:spPr>
          <a:xfrm>
            <a:off x="1047100" y="3697875"/>
            <a:ext cx="5225100" cy="1028100"/>
          </a:xfrm>
          <a:prstGeom prst="rect">
            <a:avLst/>
          </a:prstGeom>
        </p:spPr>
        <p:txBody>
          <a:bodyPr spcFirstLastPara="1" wrap="square" lIns="91425" tIns="45700" rIns="91425" bIns="45700" anchor="t" anchorCtr="0">
            <a:noAutofit/>
          </a:bodyPr>
          <a:lstStyle>
            <a:lvl1pPr lvl="0" rtl="0">
              <a:spcBef>
                <a:spcPts val="1000"/>
              </a:spcBef>
              <a:spcAft>
                <a:spcPts val="0"/>
              </a:spcAft>
              <a:buClr>
                <a:schemeClr val="dk2"/>
              </a:buClr>
              <a:buSzPts val="3500"/>
              <a:buFont typeface="Roboto Condensed"/>
              <a:buNone/>
              <a:defRPr sz="3500" b="1">
                <a:solidFill>
                  <a:schemeClr val="dk2"/>
                </a:solidFill>
                <a:latin typeface="Roboto Condensed"/>
                <a:ea typeface="Roboto Condensed"/>
                <a:cs typeface="Roboto Condensed"/>
                <a:sym typeface="Roboto Condensed"/>
              </a:defRPr>
            </a:lvl1pPr>
            <a:lvl2pPr lvl="1" rtl="0">
              <a:spcBef>
                <a:spcPts val="500"/>
              </a:spcBef>
              <a:spcAft>
                <a:spcPts val="0"/>
              </a:spcAft>
              <a:buSzPts val="2400"/>
              <a:buNone/>
              <a:defRPr/>
            </a:lvl2pPr>
            <a:lvl3pPr lvl="2" rtl="0">
              <a:spcBef>
                <a:spcPts val="500"/>
              </a:spcBef>
              <a:spcAft>
                <a:spcPts val="0"/>
              </a:spcAft>
              <a:buSzPts val="2000"/>
              <a:buNone/>
              <a:defRPr/>
            </a:lvl3pPr>
            <a:lvl4pPr lvl="3" rtl="0">
              <a:spcBef>
                <a:spcPts val="500"/>
              </a:spcBef>
              <a:spcAft>
                <a:spcPts val="0"/>
              </a:spcAft>
              <a:buSzPts val="1800"/>
              <a:buNone/>
              <a:defRPr/>
            </a:lvl4pPr>
            <a:lvl5pPr lvl="4" rtl="0">
              <a:spcBef>
                <a:spcPts val="500"/>
              </a:spcBef>
              <a:spcAft>
                <a:spcPts val="0"/>
              </a:spcAft>
              <a:buSzPts val="1800"/>
              <a:buNone/>
              <a:defRPr/>
            </a:lvl5pPr>
            <a:lvl6pPr lvl="5" rtl="0">
              <a:spcBef>
                <a:spcPts val="500"/>
              </a:spcBef>
              <a:spcAft>
                <a:spcPts val="0"/>
              </a:spcAft>
              <a:buSzPts val="1800"/>
              <a:buNone/>
              <a:defRPr/>
            </a:lvl6pPr>
            <a:lvl7pPr lvl="6" rtl="0">
              <a:spcBef>
                <a:spcPts val="500"/>
              </a:spcBef>
              <a:spcAft>
                <a:spcPts val="0"/>
              </a:spcAft>
              <a:buSzPts val="1800"/>
              <a:buNone/>
              <a:defRPr/>
            </a:lvl7pPr>
            <a:lvl8pPr lvl="7" rtl="0">
              <a:spcBef>
                <a:spcPts val="500"/>
              </a:spcBef>
              <a:spcAft>
                <a:spcPts val="0"/>
              </a:spcAft>
              <a:buSzPts val="1800"/>
              <a:buNone/>
              <a:defRPr/>
            </a:lvl8pPr>
            <a:lvl9pPr lvl="8" rtl="0">
              <a:spcBef>
                <a:spcPts val="500"/>
              </a:spcBef>
              <a:spcAft>
                <a:spcPts val="0"/>
              </a:spcAft>
              <a:buSzPts val="1800"/>
              <a:buNone/>
              <a:defRPr/>
            </a:lvl9pPr>
          </a:lstStyle>
          <a:p>
            <a:endParaRPr/>
          </a:p>
        </p:txBody>
      </p:sp>
      <p:pic>
        <p:nvPicPr>
          <p:cNvPr id="641" name="Google Shape;641;p97"/>
          <p:cNvPicPr preferRelativeResize="0"/>
          <p:nvPr/>
        </p:nvPicPr>
        <p:blipFill>
          <a:blip r:embed="rId3">
            <a:alphaModFix/>
          </a:blip>
          <a:stretch>
            <a:fillRect/>
          </a:stretch>
        </p:blipFill>
        <p:spPr>
          <a:xfrm>
            <a:off x="1047100" y="1503475"/>
            <a:ext cx="818524" cy="818524"/>
          </a:xfrm>
          <a:prstGeom prst="rect">
            <a:avLst/>
          </a:prstGeom>
          <a:noFill/>
          <a:ln>
            <a:noFill/>
          </a:ln>
        </p:spPr>
      </p:pic>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ransition Slide 4 1">
  <p:cSld name="CUSTOM_3_2_3_1">
    <p:spTree>
      <p:nvGrpSpPr>
        <p:cNvPr id="1" name="Shape 642"/>
        <p:cNvGrpSpPr/>
        <p:nvPr/>
      </p:nvGrpSpPr>
      <p:grpSpPr>
        <a:xfrm>
          <a:off x="0" y="0"/>
          <a:ext cx="0" cy="0"/>
          <a:chOff x="0" y="0"/>
          <a:chExt cx="0" cy="0"/>
        </a:xfrm>
      </p:grpSpPr>
      <p:pic>
        <p:nvPicPr>
          <p:cNvPr id="643" name="Google Shape;643;p98"/>
          <p:cNvPicPr preferRelativeResize="0"/>
          <p:nvPr/>
        </p:nvPicPr>
        <p:blipFill rotWithShape="1">
          <a:blip r:embed="rId2">
            <a:alphaModFix/>
          </a:blip>
          <a:srcRect l="3922" t="13374" r="9294" b="13381"/>
          <a:stretch/>
        </p:blipFill>
        <p:spPr>
          <a:xfrm>
            <a:off x="0" y="0"/>
            <a:ext cx="12192000" cy="6857999"/>
          </a:xfrm>
          <a:prstGeom prst="rect">
            <a:avLst/>
          </a:prstGeom>
          <a:noFill/>
          <a:ln>
            <a:noFill/>
          </a:ln>
        </p:spPr>
      </p:pic>
      <p:sp>
        <p:nvSpPr>
          <p:cNvPr id="644" name="Google Shape;644;p98"/>
          <p:cNvSpPr/>
          <p:nvPr/>
        </p:nvSpPr>
        <p:spPr>
          <a:xfrm>
            <a:off x="0" y="4196100"/>
            <a:ext cx="12192000" cy="26619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98"/>
          <p:cNvSpPr txBox="1">
            <a:spLocks noGrp="1"/>
          </p:cNvSpPr>
          <p:nvPr>
            <p:ph type="title"/>
          </p:nvPr>
        </p:nvSpPr>
        <p:spPr>
          <a:xfrm>
            <a:off x="1442500" y="4858150"/>
            <a:ext cx="10263000" cy="818400"/>
          </a:xfrm>
          <a:prstGeom prst="rect">
            <a:avLst/>
          </a:prstGeom>
        </p:spPr>
        <p:txBody>
          <a:bodyPr spcFirstLastPara="1" wrap="square" lIns="91425" tIns="45700" rIns="91425" bIns="45700" anchor="b" anchorCtr="0">
            <a:noAutofit/>
          </a:bodyPr>
          <a:lstStyle>
            <a:lvl1pPr lvl="0" rtl="0">
              <a:spcBef>
                <a:spcPts val="0"/>
              </a:spcBef>
              <a:spcAft>
                <a:spcPts val="0"/>
              </a:spcAft>
              <a:buClr>
                <a:schemeClr val="lt1"/>
              </a:buClr>
              <a:buSzPts val="5000"/>
              <a:buFont typeface="Roboto Black"/>
              <a:buNone/>
              <a:defRPr sz="5000" b="0">
                <a:solidFill>
                  <a:schemeClr val="lt1"/>
                </a:solidFill>
                <a:latin typeface="Roboto Black"/>
                <a:ea typeface="Roboto Black"/>
                <a:cs typeface="Roboto Black"/>
                <a:sym typeface="Roboto Black"/>
              </a:defRPr>
            </a:lvl1pPr>
            <a:lvl2pPr lvl="1" rtl="0">
              <a:spcBef>
                <a:spcPts val="0"/>
              </a:spcBef>
              <a:spcAft>
                <a:spcPts val="0"/>
              </a:spcAft>
              <a:buSzPts val="1400"/>
              <a:buNone/>
              <a:defRPr>
                <a:latin typeface="Roboto"/>
                <a:ea typeface="Roboto"/>
                <a:cs typeface="Roboto"/>
                <a:sym typeface="Roboto"/>
              </a:defRPr>
            </a:lvl2pPr>
            <a:lvl3pPr lvl="2" rtl="0">
              <a:spcBef>
                <a:spcPts val="0"/>
              </a:spcBef>
              <a:spcAft>
                <a:spcPts val="0"/>
              </a:spcAft>
              <a:buSzPts val="1400"/>
              <a:buNone/>
              <a:defRPr>
                <a:latin typeface="Roboto"/>
                <a:ea typeface="Roboto"/>
                <a:cs typeface="Roboto"/>
                <a:sym typeface="Roboto"/>
              </a:defRPr>
            </a:lvl3pPr>
            <a:lvl4pPr lvl="3" rtl="0">
              <a:spcBef>
                <a:spcPts val="0"/>
              </a:spcBef>
              <a:spcAft>
                <a:spcPts val="0"/>
              </a:spcAft>
              <a:buSzPts val="1400"/>
              <a:buNone/>
              <a:defRPr>
                <a:latin typeface="Roboto"/>
                <a:ea typeface="Roboto"/>
                <a:cs typeface="Roboto"/>
                <a:sym typeface="Roboto"/>
              </a:defRPr>
            </a:lvl4pPr>
            <a:lvl5pPr lvl="4" rtl="0">
              <a:spcBef>
                <a:spcPts val="0"/>
              </a:spcBef>
              <a:spcAft>
                <a:spcPts val="0"/>
              </a:spcAft>
              <a:buSzPts val="1400"/>
              <a:buNone/>
              <a:defRPr>
                <a:latin typeface="Roboto"/>
                <a:ea typeface="Roboto"/>
                <a:cs typeface="Roboto"/>
                <a:sym typeface="Roboto"/>
              </a:defRPr>
            </a:lvl5pPr>
            <a:lvl6pPr lvl="5" rtl="0">
              <a:spcBef>
                <a:spcPts val="0"/>
              </a:spcBef>
              <a:spcAft>
                <a:spcPts val="0"/>
              </a:spcAft>
              <a:buSzPts val="1400"/>
              <a:buNone/>
              <a:defRPr>
                <a:latin typeface="Roboto"/>
                <a:ea typeface="Roboto"/>
                <a:cs typeface="Roboto"/>
                <a:sym typeface="Roboto"/>
              </a:defRPr>
            </a:lvl6pPr>
            <a:lvl7pPr lvl="6" rtl="0">
              <a:spcBef>
                <a:spcPts val="0"/>
              </a:spcBef>
              <a:spcAft>
                <a:spcPts val="0"/>
              </a:spcAft>
              <a:buSzPts val="1400"/>
              <a:buNone/>
              <a:defRPr>
                <a:latin typeface="Roboto"/>
                <a:ea typeface="Roboto"/>
                <a:cs typeface="Roboto"/>
                <a:sym typeface="Roboto"/>
              </a:defRPr>
            </a:lvl7pPr>
            <a:lvl8pPr lvl="7" rtl="0">
              <a:spcBef>
                <a:spcPts val="0"/>
              </a:spcBef>
              <a:spcAft>
                <a:spcPts val="0"/>
              </a:spcAft>
              <a:buSzPts val="1400"/>
              <a:buNone/>
              <a:defRPr>
                <a:latin typeface="Roboto"/>
                <a:ea typeface="Roboto"/>
                <a:cs typeface="Roboto"/>
                <a:sym typeface="Roboto"/>
              </a:defRPr>
            </a:lvl8pPr>
            <a:lvl9pPr lvl="8" rtl="0">
              <a:spcBef>
                <a:spcPts val="0"/>
              </a:spcBef>
              <a:spcAft>
                <a:spcPts val="0"/>
              </a:spcAft>
              <a:buSzPts val="1400"/>
              <a:buNone/>
              <a:defRPr>
                <a:latin typeface="Roboto"/>
                <a:ea typeface="Roboto"/>
                <a:cs typeface="Roboto"/>
                <a:sym typeface="Roboto"/>
              </a:defRPr>
            </a:lvl9pPr>
          </a:lstStyle>
          <a:p>
            <a:endParaRPr/>
          </a:p>
        </p:txBody>
      </p:sp>
      <p:sp>
        <p:nvSpPr>
          <p:cNvPr id="646" name="Google Shape;646;p98"/>
          <p:cNvSpPr txBox="1">
            <a:spLocks noGrp="1"/>
          </p:cNvSpPr>
          <p:nvPr>
            <p:ph type="subTitle" idx="1"/>
          </p:nvPr>
        </p:nvSpPr>
        <p:spPr>
          <a:xfrm>
            <a:off x="1442500" y="5563350"/>
            <a:ext cx="7826100" cy="1028100"/>
          </a:xfrm>
          <a:prstGeom prst="rect">
            <a:avLst/>
          </a:prstGeom>
        </p:spPr>
        <p:txBody>
          <a:bodyPr spcFirstLastPara="1" wrap="square" lIns="91425" tIns="45700" rIns="91425" bIns="45700" anchor="t" anchorCtr="0">
            <a:noAutofit/>
          </a:bodyPr>
          <a:lstStyle>
            <a:lvl1pPr lvl="0" rtl="0">
              <a:spcBef>
                <a:spcPts val="1000"/>
              </a:spcBef>
              <a:spcAft>
                <a:spcPts val="0"/>
              </a:spcAft>
              <a:buClr>
                <a:schemeClr val="accent2"/>
              </a:buClr>
              <a:buSzPts val="3500"/>
              <a:buFont typeface="Roboto Condensed"/>
              <a:buNone/>
              <a:defRPr sz="3500" b="1">
                <a:solidFill>
                  <a:schemeClr val="accent2"/>
                </a:solidFill>
                <a:latin typeface="Roboto Condensed"/>
                <a:ea typeface="Roboto Condensed"/>
                <a:cs typeface="Roboto Condensed"/>
                <a:sym typeface="Roboto Condensed"/>
              </a:defRPr>
            </a:lvl1pPr>
            <a:lvl2pPr lvl="1" rtl="0">
              <a:spcBef>
                <a:spcPts val="500"/>
              </a:spcBef>
              <a:spcAft>
                <a:spcPts val="0"/>
              </a:spcAft>
              <a:buSzPts val="2400"/>
              <a:buNone/>
              <a:defRPr/>
            </a:lvl2pPr>
            <a:lvl3pPr lvl="2" rtl="0">
              <a:spcBef>
                <a:spcPts val="500"/>
              </a:spcBef>
              <a:spcAft>
                <a:spcPts val="0"/>
              </a:spcAft>
              <a:buSzPts val="2000"/>
              <a:buNone/>
              <a:defRPr/>
            </a:lvl3pPr>
            <a:lvl4pPr lvl="3" rtl="0">
              <a:spcBef>
                <a:spcPts val="500"/>
              </a:spcBef>
              <a:spcAft>
                <a:spcPts val="0"/>
              </a:spcAft>
              <a:buSzPts val="1800"/>
              <a:buNone/>
              <a:defRPr/>
            </a:lvl4pPr>
            <a:lvl5pPr lvl="4" rtl="0">
              <a:spcBef>
                <a:spcPts val="500"/>
              </a:spcBef>
              <a:spcAft>
                <a:spcPts val="0"/>
              </a:spcAft>
              <a:buSzPts val="1800"/>
              <a:buNone/>
              <a:defRPr/>
            </a:lvl5pPr>
            <a:lvl6pPr lvl="5" rtl="0">
              <a:spcBef>
                <a:spcPts val="500"/>
              </a:spcBef>
              <a:spcAft>
                <a:spcPts val="0"/>
              </a:spcAft>
              <a:buSzPts val="1800"/>
              <a:buNone/>
              <a:defRPr/>
            </a:lvl6pPr>
            <a:lvl7pPr lvl="6" rtl="0">
              <a:spcBef>
                <a:spcPts val="500"/>
              </a:spcBef>
              <a:spcAft>
                <a:spcPts val="0"/>
              </a:spcAft>
              <a:buSzPts val="1800"/>
              <a:buNone/>
              <a:defRPr/>
            </a:lvl7pPr>
            <a:lvl8pPr lvl="7" rtl="0">
              <a:spcBef>
                <a:spcPts val="500"/>
              </a:spcBef>
              <a:spcAft>
                <a:spcPts val="0"/>
              </a:spcAft>
              <a:buSzPts val="1800"/>
              <a:buNone/>
              <a:defRPr/>
            </a:lvl8pPr>
            <a:lvl9pPr lvl="8" rtl="0">
              <a:spcBef>
                <a:spcPts val="500"/>
              </a:spcBef>
              <a:spcAft>
                <a:spcPts val="0"/>
              </a:spcAft>
              <a:buSzPts val="1800"/>
              <a:buNone/>
              <a:defRPr/>
            </a:lvl9pPr>
          </a:lstStyle>
          <a:p>
            <a:endParaRPr/>
          </a:p>
        </p:txBody>
      </p:sp>
      <p:pic>
        <p:nvPicPr>
          <p:cNvPr id="647" name="Google Shape;647;p98"/>
          <p:cNvPicPr preferRelativeResize="0"/>
          <p:nvPr/>
        </p:nvPicPr>
        <p:blipFill>
          <a:blip r:embed="rId3">
            <a:alphaModFix/>
          </a:blip>
          <a:stretch>
            <a:fillRect/>
          </a:stretch>
        </p:blipFill>
        <p:spPr>
          <a:xfrm>
            <a:off x="530725" y="4858088"/>
            <a:ext cx="818524" cy="818524"/>
          </a:xfrm>
          <a:prstGeom prst="rect">
            <a:avLst/>
          </a:prstGeom>
          <a:noFill/>
          <a:ln>
            <a:noFill/>
          </a:ln>
        </p:spPr>
      </p:pic>
      <p:sp>
        <p:nvSpPr>
          <p:cNvPr id="648" name="Google Shape;648;p98"/>
          <p:cNvSpPr/>
          <p:nvPr/>
        </p:nvSpPr>
        <p:spPr>
          <a:xfrm rot="-5400000">
            <a:off x="10907175" y="5573250"/>
            <a:ext cx="1349700" cy="12198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ransition Slide 4 1 1">
  <p:cSld name="CUSTOM_3_2_3_1_1">
    <p:spTree>
      <p:nvGrpSpPr>
        <p:cNvPr id="1" name="Shape 649"/>
        <p:cNvGrpSpPr/>
        <p:nvPr/>
      </p:nvGrpSpPr>
      <p:grpSpPr>
        <a:xfrm>
          <a:off x="0" y="0"/>
          <a:ext cx="0" cy="0"/>
          <a:chOff x="0" y="0"/>
          <a:chExt cx="0" cy="0"/>
        </a:xfrm>
      </p:grpSpPr>
      <p:pic>
        <p:nvPicPr>
          <p:cNvPr id="650" name="Google Shape;650;p99"/>
          <p:cNvPicPr preferRelativeResize="0"/>
          <p:nvPr/>
        </p:nvPicPr>
        <p:blipFill rotWithShape="1">
          <a:blip r:embed="rId2">
            <a:alphaModFix/>
          </a:blip>
          <a:srcRect t="16695" b="23161"/>
          <a:stretch/>
        </p:blipFill>
        <p:spPr>
          <a:xfrm>
            <a:off x="0" y="0"/>
            <a:ext cx="12192000" cy="5499356"/>
          </a:xfrm>
          <a:prstGeom prst="rect">
            <a:avLst/>
          </a:prstGeom>
          <a:noFill/>
          <a:ln>
            <a:noFill/>
          </a:ln>
        </p:spPr>
      </p:pic>
      <p:sp>
        <p:nvSpPr>
          <p:cNvPr id="651" name="Google Shape;651;p99"/>
          <p:cNvSpPr/>
          <p:nvPr/>
        </p:nvSpPr>
        <p:spPr>
          <a:xfrm>
            <a:off x="0" y="4196100"/>
            <a:ext cx="12192000" cy="26619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99"/>
          <p:cNvSpPr txBox="1">
            <a:spLocks noGrp="1"/>
          </p:cNvSpPr>
          <p:nvPr>
            <p:ph type="title"/>
          </p:nvPr>
        </p:nvSpPr>
        <p:spPr>
          <a:xfrm>
            <a:off x="1442500" y="4858150"/>
            <a:ext cx="10263000" cy="818400"/>
          </a:xfrm>
          <a:prstGeom prst="rect">
            <a:avLst/>
          </a:prstGeom>
        </p:spPr>
        <p:txBody>
          <a:bodyPr spcFirstLastPara="1" wrap="square" lIns="91425" tIns="45700" rIns="91425" bIns="45700" anchor="b" anchorCtr="0">
            <a:noAutofit/>
          </a:bodyPr>
          <a:lstStyle>
            <a:lvl1pPr lvl="0" rtl="0">
              <a:spcBef>
                <a:spcPts val="0"/>
              </a:spcBef>
              <a:spcAft>
                <a:spcPts val="0"/>
              </a:spcAft>
              <a:buClr>
                <a:schemeClr val="lt1"/>
              </a:buClr>
              <a:buSzPts val="5000"/>
              <a:buFont typeface="Roboto Black"/>
              <a:buNone/>
              <a:defRPr sz="5000" b="0">
                <a:solidFill>
                  <a:schemeClr val="lt1"/>
                </a:solidFill>
                <a:latin typeface="Roboto Black"/>
                <a:ea typeface="Roboto Black"/>
                <a:cs typeface="Roboto Black"/>
                <a:sym typeface="Roboto Black"/>
              </a:defRPr>
            </a:lvl1pPr>
            <a:lvl2pPr lvl="1" rtl="0">
              <a:spcBef>
                <a:spcPts val="0"/>
              </a:spcBef>
              <a:spcAft>
                <a:spcPts val="0"/>
              </a:spcAft>
              <a:buSzPts val="1400"/>
              <a:buNone/>
              <a:defRPr>
                <a:latin typeface="Roboto"/>
                <a:ea typeface="Roboto"/>
                <a:cs typeface="Roboto"/>
                <a:sym typeface="Roboto"/>
              </a:defRPr>
            </a:lvl2pPr>
            <a:lvl3pPr lvl="2" rtl="0">
              <a:spcBef>
                <a:spcPts val="0"/>
              </a:spcBef>
              <a:spcAft>
                <a:spcPts val="0"/>
              </a:spcAft>
              <a:buSzPts val="1400"/>
              <a:buNone/>
              <a:defRPr>
                <a:latin typeface="Roboto"/>
                <a:ea typeface="Roboto"/>
                <a:cs typeface="Roboto"/>
                <a:sym typeface="Roboto"/>
              </a:defRPr>
            </a:lvl3pPr>
            <a:lvl4pPr lvl="3" rtl="0">
              <a:spcBef>
                <a:spcPts val="0"/>
              </a:spcBef>
              <a:spcAft>
                <a:spcPts val="0"/>
              </a:spcAft>
              <a:buSzPts val="1400"/>
              <a:buNone/>
              <a:defRPr>
                <a:latin typeface="Roboto"/>
                <a:ea typeface="Roboto"/>
                <a:cs typeface="Roboto"/>
                <a:sym typeface="Roboto"/>
              </a:defRPr>
            </a:lvl4pPr>
            <a:lvl5pPr lvl="4" rtl="0">
              <a:spcBef>
                <a:spcPts val="0"/>
              </a:spcBef>
              <a:spcAft>
                <a:spcPts val="0"/>
              </a:spcAft>
              <a:buSzPts val="1400"/>
              <a:buNone/>
              <a:defRPr>
                <a:latin typeface="Roboto"/>
                <a:ea typeface="Roboto"/>
                <a:cs typeface="Roboto"/>
                <a:sym typeface="Roboto"/>
              </a:defRPr>
            </a:lvl5pPr>
            <a:lvl6pPr lvl="5" rtl="0">
              <a:spcBef>
                <a:spcPts val="0"/>
              </a:spcBef>
              <a:spcAft>
                <a:spcPts val="0"/>
              </a:spcAft>
              <a:buSzPts val="1400"/>
              <a:buNone/>
              <a:defRPr>
                <a:latin typeface="Roboto"/>
                <a:ea typeface="Roboto"/>
                <a:cs typeface="Roboto"/>
                <a:sym typeface="Roboto"/>
              </a:defRPr>
            </a:lvl6pPr>
            <a:lvl7pPr lvl="6" rtl="0">
              <a:spcBef>
                <a:spcPts val="0"/>
              </a:spcBef>
              <a:spcAft>
                <a:spcPts val="0"/>
              </a:spcAft>
              <a:buSzPts val="1400"/>
              <a:buNone/>
              <a:defRPr>
                <a:latin typeface="Roboto"/>
                <a:ea typeface="Roboto"/>
                <a:cs typeface="Roboto"/>
                <a:sym typeface="Roboto"/>
              </a:defRPr>
            </a:lvl7pPr>
            <a:lvl8pPr lvl="7" rtl="0">
              <a:spcBef>
                <a:spcPts val="0"/>
              </a:spcBef>
              <a:spcAft>
                <a:spcPts val="0"/>
              </a:spcAft>
              <a:buSzPts val="1400"/>
              <a:buNone/>
              <a:defRPr>
                <a:latin typeface="Roboto"/>
                <a:ea typeface="Roboto"/>
                <a:cs typeface="Roboto"/>
                <a:sym typeface="Roboto"/>
              </a:defRPr>
            </a:lvl8pPr>
            <a:lvl9pPr lvl="8" rtl="0">
              <a:spcBef>
                <a:spcPts val="0"/>
              </a:spcBef>
              <a:spcAft>
                <a:spcPts val="0"/>
              </a:spcAft>
              <a:buSzPts val="1400"/>
              <a:buNone/>
              <a:defRPr>
                <a:latin typeface="Roboto"/>
                <a:ea typeface="Roboto"/>
                <a:cs typeface="Roboto"/>
                <a:sym typeface="Roboto"/>
              </a:defRPr>
            </a:lvl9pPr>
          </a:lstStyle>
          <a:p>
            <a:endParaRPr/>
          </a:p>
        </p:txBody>
      </p:sp>
      <p:sp>
        <p:nvSpPr>
          <p:cNvPr id="653" name="Google Shape;653;p99"/>
          <p:cNvSpPr txBox="1">
            <a:spLocks noGrp="1"/>
          </p:cNvSpPr>
          <p:nvPr>
            <p:ph type="subTitle" idx="1"/>
          </p:nvPr>
        </p:nvSpPr>
        <p:spPr>
          <a:xfrm>
            <a:off x="1442500" y="5563350"/>
            <a:ext cx="7826100" cy="1028100"/>
          </a:xfrm>
          <a:prstGeom prst="rect">
            <a:avLst/>
          </a:prstGeom>
        </p:spPr>
        <p:txBody>
          <a:bodyPr spcFirstLastPara="1" wrap="square" lIns="91425" tIns="45700" rIns="91425" bIns="45700" anchor="t" anchorCtr="0">
            <a:noAutofit/>
          </a:bodyPr>
          <a:lstStyle>
            <a:lvl1pPr lvl="0" rtl="0">
              <a:spcBef>
                <a:spcPts val="1000"/>
              </a:spcBef>
              <a:spcAft>
                <a:spcPts val="0"/>
              </a:spcAft>
              <a:buClr>
                <a:schemeClr val="accent2"/>
              </a:buClr>
              <a:buSzPts val="3500"/>
              <a:buFont typeface="Roboto Condensed"/>
              <a:buNone/>
              <a:defRPr sz="3500" b="1">
                <a:solidFill>
                  <a:schemeClr val="accent2"/>
                </a:solidFill>
                <a:latin typeface="Roboto Condensed"/>
                <a:ea typeface="Roboto Condensed"/>
                <a:cs typeface="Roboto Condensed"/>
                <a:sym typeface="Roboto Condensed"/>
              </a:defRPr>
            </a:lvl1pPr>
            <a:lvl2pPr lvl="1" rtl="0">
              <a:spcBef>
                <a:spcPts val="500"/>
              </a:spcBef>
              <a:spcAft>
                <a:spcPts val="0"/>
              </a:spcAft>
              <a:buSzPts val="2400"/>
              <a:buNone/>
              <a:defRPr/>
            </a:lvl2pPr>
            <a:lvl3pPr lvl="2" rtl="0">
              <a:spcBef>
                <a:spcPts val="500"/>
              </a:spcBef>
              <a:spcAft>
                <a:spcPts val="0"/>
              </a:spcAft>
              <a:buSzPts val="2000"/>
              <a:buNone/>
              <a:defRPr/>
            </a:lvl3pPr>
            <a:lvl4pPr lvl="3" rtl="0">
              <a:spcBef>
                <a:spcPts val="500"/>
              </a:spcBef>
              <a:spcAft>
                <a:spcPts val="0"/>
              </a:spcAft>
              <a:buSzPts val="1800"/>
              <a:buNone/>
              <a:defRPr/>
            </a:lvl4pPr>
            <a:lvl5pPr lvl="4" rtl="0">
              <a:spcBef>
                <a:spcPts val="500"/>
              </a:spcBef>
              <a:spcAft>
                <a:spcPts val="0"/>
              </a:spcAft>
              <a:buSzPts val="1800"/>
              <a:buNone/>
              <a:defRPr/>
            </a:lvl5pPr>
            <a:lvl6pPr lvl="5" rtl="0">
              <a:spcBef>
                <a:spcPts val="500"/>
              </a:spcBef>
              <a:spcAft>
                <a:spcPts val="0"/>
              </a:spcAft>
              <a:buSzPts val="1800"/>
              <a:buNone/>
              <a:defRPr/>
            </a:lvl6pPr>
            <a:lvl7pPr lvl="6" rtl="0">
              <a:spcBef>
                <a:spcPts val="500"/>
              </a:spcBef>
              <a:spcAft>
                <a:spcPts val="0"/>
              </a:spcAft>
              <a:buSzPts val="1800"/>
              <a:buNone/>
              <a:defRPr/>
            </a:lvl7pPr>
            <a:lvl8pPr lvl="7" rtl="0">
              <a:spcBef>
                <a:spcPts val="500"/>
              </a:spcBef>
              <a:spcAft>
                <a:spcPts val="0"/>
              </a:spcAft>
              <a:buSzPts val="1800"/>
              <a:buNone/>
              <a:defRPr/>
            </a:lvl8pPr>
            <a:lvl9pPr lvl="8" rtl="0">
              <a:spcBef>
                <a:spcPts val="500"/>
              </a:spcBef>
              <a:spcAft>
                <a:spcPts val="0"/>
              </a:spcAft>
              <a:buSzPts val="1800"/>
              <a:buNone/>
              <a:defRPr/>
            </a:lvl9pPr>
          </a:lstStyle>
          <a:p>
            <a:endParaRPr/>
          </a:p>
        </p:txBody>
      </p:sp>
      <p:pic>
        <p:nvPicPr>
          <p:cNvPr id="654" name="Google Shape;654;p99"/>
          <p:cNvPicPr preferRelativeResize="0"/>
          <p:nvPr/>
        </p:nvPicPr>
        <p:blipFill>
          <a:blip r:embed="rId3">
            <a:alphaModFix/>
          </a:blip>
          <a:stretch>
            <a:fillRect/>
          </a:stretch>
        </p:blipFill>
        <p:spPr>
          <a:xfrm>
            <a:off x="530725" y="4858088"/>
            <a:ext cx="818524" cy="818524"/>
          </a:xfrm>
          <a:prstGeom prst="rect">
            <a:avLst/>
          </a:prstGeom>
          <a:noFill/>
          <a:ln>
            <a:noFill/>
          </a:ln>
        </p:spPr>
      </p:pic>
      <p:sp>
        <p:nvSpPr>
          <p:cNvPr id="655" name="Google Shape;655;p99"/>
          <p:cNvSpPr/>
          <p:nvPr/>
        </p:nvSpPr>
        <p:spPr>
          <a:xfrm rot="-5400000">
            <a:off x="10907175" y="5573250"/>
            <a:ext cx="1349700" cy="12198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ransition Slide 4 1 1 1">
  <p:cSld name="CUSTOM_3_2_3_1_1_1">
    <p:spTree>
      <p:nvGrpSpPr>
        <p:cNvPr id="1" name="Shape 656"/>
        <p:cNvGrpSpPr/>
        <p:nvPr/>
      </p:nvGrpSpPr>
      <p:grpSpPr>
        <a:xfrm>
          <a:off x="0" y="0"/>
          <a:ext cx="0" cy="0"/>
          <a:chOff x="0" y="0"/>
          <a:chExt cx="0" cy="0"/>
        </a:xfrm>
      </p:grpSpPr>
      <p:sp>
        <p:nvSpPr>
          <p:cNvPr id="657" name="Google Shape;657;p100"/>
          <p:cNvSpPr/>
          <p:nvPr/>
        </p:nvSpPr>
        <p:spPr>
          <a:xfrm>
            <a:off x="0" y="4196100"/>
            <a:ext cx="12192000" cy="26619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00"/>
          <p:cNvSpPr txBox="1">
            <a:spLocks noGrp="1"/>
          </p:cNvSpPr>
          <p:nvPr>
            <p:ph type="title"/>
          </p:nvPr>
        </p:nvSpPr>
        <p:spPr>
          <a:xfrm>
            <a:off x="1442500" y="4858150"/>
            <a:ext cx="10263000" cy="818400"/>
          </a:xfrm>
          <a:prstGeom prst="rect">
            <a:avLst/>
          </a:prstGeom>
        </p:spPr>
        <p:txBody>
          <a:bodyPr spcFirstLastPara="1" wrap="square" lIns="91425" tIns="45700" rIns="91425" bIns="45700" anchor="b" anchorCtr="0">
            <a:noAutofit/>
          </a:bodyPr>
          <a:lstStyle>
            <a:lvl1pPr lvl="0" rtl="0">
              <a:spcBef>
                <a:spcPts val="0"/>
              </a:spcBef>
              <a:spcAft>
                <a:spcPts val="0"/>
              </a:spcAft>
              <a:buClr>
                <a:schemeClr val="lt1"/>
              </a:buClr>
              <a:buSzPts val="5000"/>
              <a:buFont typeface="Roboto Black"/>
              <a:buNone/>
              <a:defRPr sz="5000" b="0">
                <a:solidFill>
                  <a:schemeClr val="lt1"/>
                </a:solidFill>
                <a:latin typeface="Roboto Black"/>
                <a:ea typeface="Roboto Black"/>
                <a:cs typeface="Roboto Black"/>
                <a:sym typeface="Roboto Black"/>
              </a:defRPr>
            </a:lvl1pPr>
            <a:lvl2pPr lvl="1" rtl="0">
              <a:spcBef>
                <a:spcPts val="0"/>
              </a:spcBef>
              <a:spcAft>
                <a:spcPts val="0"/>
              </a:spcAft>
              <a:buSzPts val="1400"/>
              <a:buNone/>
              <a:defRPr>
                <a:latin typeface="Roboto"/>
                <a:ea typeface="Roboto"/>
                <a:cs typeface="Roboto"/>
                <a:sym typeface="Roboto"/>
              </a:defRPr>
            </a:lvl2pPr>
            <a:lvl3pPr lvl="2" rtl="0">
              <a:spcBef>
                <a:spcPts val="0"/>
              </a:spcBef>
              <a:spcAft>
                <a:spcPts val="0"/>
              </a:spcAft>
              <a:buSzPts val="1400"/>
              <a:buNone/>
              <a:defRPr>
                <a:latin typeface="Roboto"/>
                <a:ea typeface="Roboto"/>
                <a:cs typeface="Roboto"/>
                <a:sym typeface="Roboto"/>
              </a:defRPr>
            </a:lvl3pPr>
            <a:lvl4pPr lvl="3" rtl="0">
              <a:spcBef>
                <a:spcPts val="0"/>
              </a:spcBef>
              <a:spcAft>
                <a:spcPts val="0"/>
              </a:spcAft>
              <a:buSzPts val="1400"/>
              <a:buNone/>
              <a:defRPr>
                <a:latin typeface="Roboto"/>
                <a:ea typeface="Roboto"/>
                <a:cs typeface="Roboto"/>
                <a:sym typeface="Roboto"/>
              </a:defRPr>
            </a:lvl4pPr>
            <a:lvl5pPr lvl="4" rtl="0">
              <a:spcBef>
                <a:spcPts val="0"/>
              </a:spcBef>
              <a:spcAft>
                <a:spcPts val="0"/>
              </a:spcAft>
              <a:buSzPts val="1400"/>
              <a:buNone/>
              <a:defRPr>
                <a:latin typeface="Roboto"/>
                <a:ea typeface="Roboto"/>
                <a:cs typeface="Roboto"/>
                <a:sym typeface="Roboto"/>
              </a:defRPr>
            </a:lvl5pPr>
            <a:lvl6pPr lvl="5" rtl="0">
              <a:spcBef>
                <a:spcPts val="0"/>
              </a:spcBef>
              <a:spcAft>
                <a:spcPts val="0"/>
              </a:spcAft>
              <a:buSzPts val="1400"/>
              <a:buNone/>
              <a:defRPr>
                <a:latin typeface="Roboto"/>
                <a:ea typeface="Roboto"/>
                <a:cs typeface="Roboto"/>
                <a:sym typeface="Roboto"/>
              </a:defRPr>
            </a:lvl6pPr>
            <a:lvl7pPr lvl="6" rtl="0">
              <a:spcBef>
                <a:spcPts val="0"/>
              </a:spcBef>
              <a:spcAft>
                <a:spcPts val="0"/>
              </a:spcAft>
              <a:buSzPts val="1400"/>
              <a:buNone/>
              <a:defRPr>
                <a:latin typeface="Roboto"/>
                <a:ea typeface="Roboto"/>
                <a:cs typeface="Roboto"/>
                <a:sym typeface="Roboto"/>
              </a:defRPr>
            </a:lvl7pPr>
            <a:lvl8pPr lvl="7" rtl="0">
              <a:spcBef>
                <a:spcPts val="0"/>
              </a:spcBef>
              <a:spcAft>
                <a:spcPts val="0"/>
              </a:spcAft>
              <a:buSzPts val="1400"/>
              <a:buNone/>
              <a:defRPr>
                <a:latin typeface="Roboto"/>
                <a:ea typeface="Roboto"/>
                <a:cs typeface="Roboto"/>
                <a:sym typeface="Roboto"/>
              </a:defRPr>
            </a:lvl8pPr>
            <a:lvl9pPr lvl="8" rtl="0">
              <a:spcBef>
                <a:spcPts val="0"/>
              </a:spcBef>
              <a:spcAft>
                <a:spcPts val="0"/>
              </a:spcAft>
              <a:buSzPts val="1400"/>
              <a:buNone/>
              <a:defRPr>
                <a:latin typeface="Roboto"/>
                <a:ea typeface="Roboto"/>
                <a:cs typeface="Roboto"/>
                <a:sym typeface="Roboto"/>
              </a:defRPr>
            </a:lvl9pPr>
          </a:lstStyle>
          <a:p>
            <a:endParaRPr/>
          </a:p>
        </p:txBody>
      </p:sp>
      <p:sp>
        <p:nvSpPr>
          <p:cNvPr id="659" name="Google Shape;659;p100"/>
          <p:cNvSpPr txBox="1">
            <a:spLocks noGrp="1"/>
          </p:cNvSpPr>
          <p:nvPr>
            <p:ph type="subTitle" idx="1"/>
          </p:nvPr>
        </p:nvSpPr>
        <p:spPr>
          <a:xfrm>
            <a:off x="1442500" y="5563350"/>
            <a:ext cx="7826100" cy="1028100"/>
          </a:xfrm>
          <a:prstGeom prst="rect">
            <a:avLst/>
          </a:prstGeom>
        </p:spPr>
        <p:txBody>
          <a:bodyPr spcFirstLastPara="1" wrap="square" lIns="91425" tIns="45700" rIns="91425" bIns="45700" anchor="t" anchorCtr="0">
            <a:noAutofit/>
          </a:bodyPr>
          <a:lstStyle>
            <a:lvl1pPr lvl="0" rtl="0">
              <a:spcBef>
                <a:spcPts val="1000"/>
              </a:spcBef>
              <a:spcAft>
                <a:spcPts val="0"/>
              </a:spcAft>
              <a:buClr>
                <a:schemeClr val="accent2"/>
              </a:buClr>
              <a:buSzPts val="3500"/>
              <a:buFont typeface="Roboto Condensed"/>
              <a:buNone/>
              <a:defRPr sz="3500" b="1">
                <a:solidFill>
                  <a:schemeClr val="accent2"/>
                </a:solidFill>
                <a:latin typeface="Roboto Condensed"/>
                <a:ea typeface="Roboto Condensed"/>
                <a:cs typeface="Roboto Condensed"/>
                <a:sym typeface="Roboto Condensed"/>
              </a:defRPr>
            </a:lvl1pPr>
            <a:lvl2pPr lvl="1" rtl="0">
              <a:spcBef>
                <a:spcPts val="500"/>
              </a:spcBef>
              <a:spcAft>
                <a:spcPts val="0"/>
              </a:spcAft>
              <a:buSzPts val="2400"/>
              <a:buNone/>
              <a:defRPr/>
            </a:lvl2pPr>
            <a:lvl3pPr lvl="2" rtl="0">
              <a:spcBef>
                <a:spcPts val="500"/>
              </a:spcBef>
              <a:spcAft>
                <a:spcPts val="0"/>
              </a:spcAft>
              <a:buSzPts val="2000"/>
              <a:buNone/>
              <a:defRPr/>
            </a:lvl3pPr>
            <a:lvl4pPr lvl="3" rtl="0">
              <a:spcBef>
                <a:spcPts val="500"/>
              </a:spcBef>
              <a:spcAft>
                <a:spcPts val="0"/>
              </a:spcAft>
              <a:buSzPts val="1800"/>
              <a:buNone/>
              <a:defRPr/>
            </a:lvl4pPr>
            <a:lvl5pPr lvl="4" rtl="0">
              <a:spcBef>
                <a:spcPts val="500"/>
              </a:spcBef>
              <a:spcAft>
                <a:spcPts val="0"/>
              </a:spcAft>
              <a:buSzPts val="1800"/>
              <a:buNone/>
              <a:defRPr/>
            </a:lvl5pPr>
            <a:lvl6pPr lvl="5" rtl="0">
              <a:spcBef>
                <a:spcPts val="500"/>
              </a:spcBef>
              <a:spcAft>
                <a:spcPts val="0"/>
              </a:spcAft>
              <a:buSzPts val="1800"/>
              <a:buNone/>
              <a:defRPr/>
            </a:lvl6pPr>
            <a:lvl7pPr lvl="6" rtl="0">
              <a:spcBef>
                <a:spcPts val="500"/>
              </a:spcBef>
              <a:spcAft>
                <a:spcPts val="0"/>
              </a:spcAft>
              <a:buSzPts val="1800"/>
              <a:buNone/>
              <a:defRPr/>
            </a:lvl7pPr>
            <a:lvl8pPr lvl="7" rtl="0">
              <a:spcBef>
                <a:spcPts val="500"/>
              </a:spcBef>
              <a:spcAft>
                <a:spcPts val="0"/>
              </a:spcAft>
              <a:buSzPts val="1800"/>
              <a:buNone/>
              <a:defRPr/>
            </a:lvl8pPr>
            <a:lvl9pPr lvl="8" rtl="0">
              <a:spcBef>
                <a:spcPts val="500"/>
              </a:spcBef>
              <a:spcAft>
                <a:spcPts val="0"/>
              </a:spcAft>
              <a:buSzPts val="1800"/>
              <a:buNone/>
              <a:defRPr/>
            </a:lvl9pPr>
          </a:lstStyle>
          <a:p>
            <a:endParaRPr/>
          </a:p>
        </p:txBody>
      </p:sp>
      <p:pic>
        <p:nvPicPr>
          <p:cNvPr id="660" name="Google Shape;660;p100"/>
          <p:cNvPicPr preferRelativeResize="0"/>
          <p:nvPr/>
        </p:nvPicPr>
        <p:blipFill>
          <a:blip r:embed="rId2">
            <a:alphaModFix/>
          </a:blip>
          <a:stretch>
            <a:fillRect/>
          </a:stretch>
        </p:blipFill>
        <p:spPr>
          <a:xfrm>
            <a:off x="530725" y="4858088"/>
            <a:ext cx="818524" cy="818524"/>
          </a:xfrm>
          <a:prstGeom prst="rect">
            <a:avLst/>
          </a:prstGeom>
          <a:noFill/>
          <a:ln>
            <a:noFill/>
          </a:ln>
        </p:spPr>
      </p:pic>
      <p:sp>
        <p:nvSpPr>
          <p:cNvPr id="661" name="Google Shape;661;p100"/>
          <p:cNvSpPr/>
          <p:nvPr/>
        </p:nvSpPr>
        <p:spPr>
          <a:xfrm rot="-5400000">
            <a:off x="10907175" y="5573250"/>
            <a:ext cx="1349700" cy="12198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00"/>
          <p:cNvSpPr>
            <a:spLocks noGrp="1"/>
          </p:cNvSpPr>
          <p:nvPr>
            <p:ph type="pic" idx="2"/>
          </p:nvPr>
        </p:nvSpPr>
        <p:spPr>
          <a:xfrm>
            <a:off x="-51664" y="0"/>
            <a:ext cx="12270600" cy="4196400"/>
          </a:xfrm>
          <a:prstGeom prst="rect">
            <a:avLst/>
          </a:prstGeom>
          <a:noFill/>
          <a:ln>
            <a:noFill/>
          </a:ln>
        </p:spPr>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Custom Layout 3 1">
  <p:cSld name="CUSTOM_3_1">
    <p:spTree>
      <p:nvGrpSpPr>
        <p:cNvPr id="1" name="Shape 663"/>
        <p:cNvGrpSpPr/>
        <p:nvPr/>
      </p:nvGrpSpPr>
      <p:grpSpPr>
        <a:xfrm>
          <a:off x="0" y="0"/>
          <a:ext cx="0" cy="0"/>
          <a:chOff x="0" y="0"/>
          <a:chExt cx="0" cy="0"/>
        </a:xfrm>
      </p:grpSpPr>
      <p:sp>
        <p:nvSpPr>
          <p:cNvPr id="664" name="Google Shape;664;p101"/>
          <p:cNvSpPr/>
          <p:nvPr/>
        </p:nvSpPr>
        <p:spPr>
          <a:xfrm rot="-5400000">
            <a:off x="7790700" y="2456675"/>
            <a:ext cx="4401300" cy="44013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01"/>
          <p:cNvSpPr/>
          <p:nvPr/>
        </p:nvSpPr>
        <p:spPr>
          <a:xfrm>
            <a:off x="0" y="4600350"/>
            <a:ext cx="2257500" cy="22575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01"/>
          <p:cNvSpPr/>
          <p:nvPr/>
        </p:nvSpPr>
        <p:spPr>
          <a:xfrm rot="-2700000">
            <a:off x="-544150" y="-3809566"/>
            <a:ext cx="12739801" cy="10474231"/>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01"/>
          <p:cNvSpPr txBox="1">
            <a:spLocks noGrp="1"/>
          </p:cNvSpPr>
          <p:nvPr>
            <p:ph type="title"/>
          </p:nvPr>
        </p:nvSpPr>
        <p:spPr>
          <a:xfrm>
            <a:off x="1023300" y="1013750"/>
            <a:ext cx="5225100" cy="1984800"/>
          </a:xfrm>
          <a:prstGeom prst="rect">
            <a:avLst/>
          </a:prstGeom>
        </p:spPr>
        <p:txBody>
          <a:bodyPr spcFirstLastPara="1" wrap="square" lIns="91425" tIns="45700" rIns="91425" bIns="45700" anchor="t" anchorCtr="0">
            <a:noAutofit/>
          </a:bodyPr>
          <a:lstStyle>
            <a:lvl1pPr lvl="0" rtl="0">
              <a:spcBef>
                <a:spcPts val="0"/>
              </a:spcBef>
              <a:spcAft>
                <a:spcPts val="0"/>
              </a:spcAft>
              <a:buSzPts val="4400"/>
              <a:buFont typeface="Roboto Black"/>
              <a:buNone/>
              <a:defRPr b="0">
                <a:latin typeface="Roboto Black"/>
                <a:ea typeface="Roboto Black"/>
                <a:cs typeface="Roboto Black"/>
                <a:sym typeface="Roboto Black"/>
              </a:defRPr>
            </a:lvl1pPr>
            <a:lvl2pPr lvl="1" rtl="0">
              <a:spcBef>
                <a:spcPts val="0"/>
              </a:spcBef>
              <a:spcAft>
                <a:spcPts val="0"/>
              </a:spcAft>
              <a:buSzPts val="1400"/>
              <a:buNone/>
              <a:defRPr>
                <a:latin typeface="Roboto"/>
                <a:ea typeface="Roboto"/>
                <a:cs typeface="Roboto"/>
                <a:sym typeface="Roboto"/>
              </a:defRPr>
            </a:lvl2pPr>
            <a:lvl3pPr lvl="2" rtl="0">
              <a:spcBef>
                <a:spcPts val="0"/>
              </a:spcBef>
              <a:spcAft>
                <a:spcPts val="0"/>
              </a:spcAft>
              <a:buSzPts val="1400"/>
              <a:buNone/>
              <a:defRPr>
                <a:latin typeface="Roboto"/>
                <a:ea typeface="Roboto"/>
                <a:cs typeface="Roboto"/>
                <a:sym typeface="Roboto"/>
              </a:defRPr>
            </a:lvl3pPr>
            <a:lvl4pPr lvl="3" rtl="0">
              <a:spcBef>
                <a:spcPts val="0"/>
              </a:spcBef>
              <a:spcAft>
                <a:spcPts val="0"/>
              </a:spcAft>
              <a:buSzPts val="1400"/>
              <a:buNone/>
              <a:defRPr>
                <a:latin typeface="Roboto"/>
                <a:ea typeface="Roboto"/>
                <a:cs typeface="Roboto"/>
                <a:sym typeface="Roboto"/>
              </a:defRPr>
            </a:lvl4pPr>
            <a:lvl5pPr lvl="4" rtl="0">
              <a:spcBef>
                <a:spcPts val="0"/>
              </a:spcBef>
              <a:spcAft>
                <a:spcPts val="0"/>
              </a:spcAft>
              <a:buSzPts val="1400"/>
              <a:buNone/>
              <a:defRPr>
                <a:latin typeface="Roboto"/>
                <a:ea typeface="Roboto"/>
                <a:cs typeface="Roboto"/>
                <a:sym typeface="Roboto"/>
              </a:defRPr>
            </a:lvl5pPr>
            <a:lvl6pPr lvl="5" rtl="0">
              <a:spcBef>
                <a:spcPts val="0"/>
              </a:spcBef>
              <a:spcAft>
                <a:spcPts val="0"/>
              </a:spcAft>
              <a:buSzPts val="1400"/>
              <a:buNone/>
              <a:defRPr>
                <a:latin typeface="Roboto"/>
                <a:ea typeface="Roboto"/>
                <a:cs typeface="Roboto"/>
                <a:sym typeface="Roboto"/>
              </a:defRPr>
            </a:lvl6pPr>
            <a:lvl7pPr lvl="6" rtl="0">
              <a:spcBef>
                <a:spcPts val="0"/>
              </a:spcBef>
              <a:spcAft>
                <a:spcPts val="0"/>
              </a:spcAft>
              <a:buSzPts val="1400"/>
              <a:buNone/>
              <a:defRPr>
                <a:latin typeface="Roboto"/>
                <a:ea typeface="Roboto"/>
                <a:cs typeface="Roboto"/>
                <a:sym typeface="Roboto"/>
              </a:defRPr>
            </a:lvl7pPr>
            <a:lvl8pPr lvl="7" rtl="0">
              <a:spcBef>
                <a:spcPts val="0"/>
              </a:spcBef>
              <a:spcAft>
                <a:spcPts val="0"/>
              </a:spcAft>
              <a:buSzPts val="1400"/>
              <a:buNone/>
              <a:defRPr>
                <a:latin typeface="Roboto"/>
                <a:ea typeface="Roboto"/>
                <a:cs typeface="Roboto"/>
                <a:sym typeface="Roboto"/>
              </a:defRPr>
            </a:lvl8pPr>
            <a:lvl9pPr lvl="8" rtl="0">
              <a:spcBef>
                <a:spcPts val="0"/>
              </a:spcBef>
              <a:spcAft>
                <a:spcPts val="0"/>
              </a:spcAft>
              <a:buSzPts val="1400"/>
              <a:buNone/>
              <a:defRPr>
                <a:latin typeface="Roboto"/>
                <a:ea typeface="Roboto"/>
                <a:cs typeface="Roboto"/>
                <a:sym typeface="Roboto"/>
              </a:defRPr>
            </a:lvl9pPr>
          </a:lstStyle>
          <a:p>
            <a:endParaRPr/>
          </a:p>
        </p:txBody>
      </p:sp>
      <p:sp>
        <p:nvSpPr>
          <p:cNvPr id="668" name="Google Shape;668;p101"/>
          <p:cNvSpPr txBox="1">
            <a:spLocks noGrp="1"/>
          </p:cNvSpPr>
          <p:nvPr>
            <p:ph type="subTitle" idx="1"/>
          </p:nvPr>
        </p:nvSpPr>
        <p:spPr>
          <a:xfrm>
            <a:off x="1023300" y="2632300"/>
            <a:ext cx="8922900" cy="2634000"/>
          </a:xfrm>
          <a:prstGeom prst="rect">
            <a:avLst/>
          </a:prstGeom>
        </p:spPr>
        <p:txBody>
          <a:bodyPr spcFirstLastPara="1" wrap="square" lIns="91425" tIns="45700" rIns="91425" bIns="45700" anchor="t" anchorCtr="0">
            <a:noAutofit/>
          </a:bodyPr>
          <a:lstStyle>
            <a:lvl1pPr lvl="0" rtl="0">
              <a:lnSpc>
                <a:spcPct val="100000"/>
              </a:lnSpc>
              <a:spcBef>
                <a:spcPts val="1000"/>
              </a:spcBef>
              <a:spcAft>
                <a:spcPts val="0"/>
              </a:spcAft>
              <a:buClr>
                <a:schemeClr val="dk2"/>
              </a:buClr>
              <a:buSzPts val="2700"/>
              <a:buNone/>
              <a:defRPr sz="2700">
                <a:solidFill>
                  <a:schemeClr val="dk2"/>
                </a:solidFill>
              </a:defRPr>
            </a:lvl1pPr>
            <a:lvl2pPr lvl="1" rtl="0">
              <a:lnSpc>
                <a:spcPct val="100000"/>
              </a:lnSpc>
              <a:spcBef>
                <a:spcPts val="500"/>
              </a:spcBef>
              <a:spcAft>
                <a:spcPts val="0"/>
              </a:spcAft>
              <a:buClr>
                <a:schemeClr val="dk2"/>
              </a:buClr>
              <a:buSzPts val="1200"/>
              <a:buFont typeface="Roboto Light"/>
              <a:buNone/>
              <a:defRPr sz="1200">
                <a:solidFill>
                  <a:schemeClr val="dk2"/>
                </a:solidFill>
                <a:latin typeface="Roboto Light"/>
                <a:ea typeface="Roboto Light"/>
                <a:cs typeface="Roboto Light"/>
                <a:sym typeface="Roboto Light"/>
              </a:defRPr>
            </a:lvl2pPr>
            <a:lvl3pPr lvl="2" rtl="0">
              <a:lnSpc>
                <a:spcPct val="100000"/>
              </a:lnSpc>
              <a:spcBef>
                <a:spcPts val="500"/>
              </a:spcBef>
              <a:spcAft>
                <a:spcPts val="0"/>
              </a:spcAft>
              <a:buClr>
                <a:schemeClr val="dk2"/>
              </a:buClr>
              <a:buSzPts val="1200"/>
              <a:buFont typeface="Roboto Light"/>
              <a:buNone/>
              <a:defRPr sz="1200">
                <a:solidFill>
                  <a:schemeClr val="dk2"/>
                </a:solidFill>
                <a:latin typeface="Roboto Light"/>
                <a:ea typeface="Roboto Light"/>
                <a:cs typeface="Roboto Light"/>
                <a:sym typeface="Roboto Light"/>
              </a:defRPr>
            </a:lvl3pPr>
            <a:lvl4pPr lvl="3" rtl="0">
              <a:lnSpc>
                <a:spcPct val="100000"/>
              </a:lnSpc>
              <a:spcBef>
                <a:spcPts val="500"/>
              </a:spcBef>
              <a:spcAft>
                <a:spcPts val="0"/>
              </a:spcAft>
              <a:buClr>
                <a:schemeClr val="dk2"/>
              </a:buClr>
              <a:buSzPts val="1200"/>
              <a:buFont typeface="Roboto Light"/>
              <a:buNone/>
              <a:defRPr sz="1200">
                <a:solidFill>
                  <a:schemeClr val="dk2"/>
                </a:solidFill>
                <a:latin typeface="Roboto Light"/>
                <a:ea typeface="Roboto Light"/>
                <a:cs typeface="Roboto Light"/>
                <a:sym typeface="Roboto Light"/>
              </a:defRPr>
            </a:lvl4pPr>
            <a:lvl5pPr lvl="4" rtl="0">
              <a:lnSpc>
                <a:spcPct val="100000"/>
              </a:lnSpc>
              <a:spcBef>
                <a:spcPts val="500"/>
              </a:spcBef>
              <a:spcAft>
                <a:spcPts val="0"/>
              </a:spcAft>
              <a:buClr>
                <a:schemeClr val="dk2"/>
              </a:buClr>
              <a:buSzPts val="1200"/>
              <a:buFont typeface="Roboto Light"/>
              <a:buNone/>
              <a:defRPr sz="1200">
                <a:solidFill>
                  <a:schemeClr val="dk2"/>
                </a:solidFill>
                <a:latin typeface="Roboto Light"/>
                <a:ea typeface="Roboto Light"/>
                <a:cs typeface="Roboto Light"/>
                <a:sym typeface="Roboto Light"/>
              </a:defRPr>
            </a:lvl5pPr>
            <a:lvl6pPr lvl="5" rtl="0">
              <a:lnSpc>
                <a:spcPct val="100000"/>
              </a:lnSpc>
              <a:spcBef>
                <a:spcPts val="500"/>
              </a:spcBef>
              <a:spcAft>
                <a:spcPts val="0"/>
              </a:spcAft>
              <a:buClr>
                <a:schemeClr val="dk2"/>
              </a:buClr>
              <a:buSzPts val="1200"/>
              <a:buFont typeface="Roboto Light"/>
              <a:buNone/>
              <a:defRPr sz="1200">
                <a:solidFill>
                  <a:schemeClr val="dk2"/>
                </a:solidFill>
                <a:latin typeface="Roboto Light"/>
                <a:ea typeface="Roboto Light"/>
                <a:cs typeface="Roboto Light"/>
                <a:sym typeface="Roboto Light"/>
              </a:defRPr>
            </a:lvl6pPr>
            <a:lvl7pPr lvl="6" rtl="0">
              <a:lnSpc>
                <a:spcPct val="100000"/>
              </a:lnSpc>
              <a:spcBef>
                <a:spcPts val="500"/>
              </a:spcBef>
              <a:spcAft>
                <a:spcPts val="0"/>
              </a:spcAft>
              <a:buClr>
                <a:schemeClr val="dk2"/>
              </a:buClr>
              <a:buSzPts val="1200"/>
              <a:buFont typeface="Roboto Light"/>
              <a:buNone/>
              <a:defRPr sz="1200">
                <a:solidFill>
                  <a:schemeClr val="dk2"/>
                </a:solidFill>
                <a:latin typeface="Roboto Light"/>
                <a:ea typeface="Roboto Light"/>
                <a:cs typeface="Roboto Light"/>
                <a:sym typeface="Roboto Light"/>
              </a:defRPr>
            </a:lvl7pPr>
            <a:lvl8pPr lvl="7" rtl="0">
              <a:lnSpc>
                <a:spcPct val="100000"/>
              </a:lnSpc>
              <a:spcBef>
                <a:spcPts val="500"/>
              </a:spcBef>
              <a:spcAft>
                <a:spcPts val="0"/>
              </a:spcAft>
              <a:buClr>
                <a:schemeClr val="dk2"/>
              </a:buClr>
              <a:buSzPts val="1200"/>
              <a:buFont typeface="Roboto Light"/>
              <a:buNone/>
              <a:defRPr sz="1200">
                <a:solidFill>
                  <a:schemeClr val="dk2"/>
                </a:solidFill>
                <a:latin typeface="Roboto Light"/>
                <a:ea typeface="Roboto Light"/>
                <a:cs typeface="Roboto Light"/>
                <a:sym typeface="Roboto Light"/>
              </a:defRPr>
            </a:lvl8pPr>
            <a:lvl9pPr lvl="8" rtl="0">
              <a:lnSpc>
                <a:spcPct val="100000"/>
              </a:lnSpc>
              <a:spcBef>
                <a:spcPts val="500"/>
              </a:spcBef>
              <a:spcAft>
                <a:spcPts val="0"/>
              </a:spcAft>
              <a:buClr>
                <a:schemeClr val="dk2"/>
              </a:buClr>
              <a:buSzPts val="1200"/>
              <a:buFont typeface="Roboto Light"/>
              <a:buNone/>
              <a:defRPr sz="1200">
                <a:solidFill>
                  <a:schemeClr val="dk2"/>
                </a:solidFill>
                <a:latin typeface="Roboto Light"/>
                <a:ea typeface="Roboto Light"/>
                <a:cs typeface="Roboto Light"/>
                <a:sym typeface="Roboto Light"/>
              </a:defRPr>
            </a:lvl9pPr>
          </a:lstStyle>
          <a:p>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Custom Layout 3 1 1">
  <p:cSld name="CUSTOM_3_1_1">
    <p:spTree>
      <p:nvGrpSpPr>
        <p:cNvPr id="1" name="Shape 669"/>
        <p:cNvGrpSpPr/>
        <p:nvPr/>
      </p:nvGrpSpPr>
      <p:grpSpPr>
        <a:xfrm>
          <a:off x="0" y="0"/>
          <a:ext cx="0" cy="0"/>
          <a:chOff x="0" y="0"/>
          <a:chExt cx="0" cy="0"/>
        </a:xfrm>
      </p:grpSpPr>
      <p:sp>
        <p:nvSpPr>
          <p:cNvPr id="670" name="Google Shape;670;p102"/>
          <p:cNvSpPr/>
          <p:nvPr/>
        </p:nvSpPr>
        <p:spPr>
          <a:xfrm rot="-5400000">
            <a:off x="7790700" y="2456675"/>
            <a:ext cx="4401300" cy="44013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02"/>
          <p:cNvSpPr/>
          <p:nvPr/>
        </p:nvSpPr>
        <p:spPr>
          <a:xfrm>
            <a:off x="0" y="4600350"/>
            <a:ext cx="2257500" cy="22575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02"/>
          <p:cNvSpPr/>
          <p:nvPr/>
        </p:nvSpPr>
        <p:spPr>
          <a:xfrm rot="-2700000">
            <a:off x="-544150" y="-3809566"/>
            <a:ext cx="12739801" cy="10474231"/>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02"/>
          <p:cNvSpPr txBox="1">
            <a:spLocks noGrp="1"/>
          </p:cNvSpPr>
          <p:nvPr>
            <p:ph type="title"/>
          </p:nvPr>
        </p:nvSpPr>
        <p:spPr>
          <a:xfrm>
            <a:off x="1023300" y="1013750"/>
            <a:ext cx="5225100" cy="1984800"/>
          </a:xfrm>
          <a:prstGeom prst="rect">
            <a:avLst/>
          </a:prstGeom>
        </p:spPr>
        <p:txBody>
          <a:bodyPr spcFirstLastPara="1" wrap="square" lIns="91425" tIns="45700" rIns="91425" bIns="45700" anchor="t" anchorCtr="0">
            <a:noAutofit/>
          </a:bodyPr>
          <a:lstStyle>
            <a:lvl1pPr lvl="0" rtl="0">
              <a:spcBef>
                <a:spcPts val="0"/>
              </a:spcBef>
              <a:spcAft>
                <a:spcPts val="0"/>
              </a:spcAft>
              <a:buSzPts val="4400"/>
              <a:buFont typeface="Roboto Black"/>
              <a:buNone/>
              <a:defRPr b="0">
                <a:latin typeface="Roboto Black"/>
                <a:ea typeface="Roboto Black"/>
                <a:cs typeface="Roboto Black"/>
                <a:sym typeface="Roboto Black"/>
              </a:defRPr>
            </a:lvl1pPr>
            <a:lvl2pPr lvl="1" rtl="0">
              <a:spcBef>
                <a:spcPts val="0"/>
              </a:spcBef>
              <a:spcAft>
                <a:spcPts val="0"/>
              </a:spcAft>
              <a:buSzPts val="1400"/>
              <a:buNone/>
              <a:defRPr>
                <a:latin typeface="Roboto"/>
                <a:ea typeface="Roboto"/>
                <a:cs typeface="Roboto"/>
                <a:sym typeface="Roboto"/>
              </a:defRPr>
            </a:lvl2pPr>
            <a:lvl3pPr lvl="2" rtl="0">
              <a:spcBef>
                <a:spcPts val="0"/>
              </a:spcBef>
              <a:spcAft>
                <a:spcPts val="0"/>
              </a:spcAft>
              <a:buSzPts val="1400"/>
              <a:buNone/>
              <a:defRPr>
                <a:latin typeface="Roboto"/>
                <a:ea typeface="Roboto"/>
                <a:cs typeface="Roboto"/>
                <a:sym typeface="Roboto"/>
              </a:defRPr>
            </a:lvl3pPr>
            <a:lvl4pPr lvl="3" rtl="0">
              <a:spcBef>
                <a:spcPts val="0"/>
              </a:spcBef>
              <a:spcAft>
                <a:spcPts val="0"/>
              </a:spcAft>
              <a:buSzPts val="1400"/>
              <a:buNone/>
              <a:defRPr>
                <a:latin typeface="Roboto"/>
                <a:ea typeface="Roboto"/>
                <a:cs typeface="Roboto"/>
                <a:sym typeface="Roboto"/>
              </a:defRPr>
            </a:lvl4pPr>
            <a:lvl5pPr lvl="4" rtl="0">
              <a:spcBef>
                <a:spcPts val="0"/>
              </a:spcBef>
              <a:spcAft>
                <a:spcPts val="0"/>
              </a:spcAft>
              <a:buSzPts val="1400"/>
              <a:buNone/>
              <a:defRPr>
                <a:latin typeface="Roboto"/>
                <a:ea typeface="Roboto"/>
                <a:cs typeface="Roboto"/>
                <a:sym typeface="Roboto"/>
              </a:defRPr>
            </a:lvl5pPr>
            <a:lvl6pPr lvl="5" rtl="0">
              <a:spcBef>
                <a:spcPts val="0"/>
              </a:spcBef>
              <a:spcAft>
                <a:spcPts val="0"/>
              </a:spcAft>
              <a:buSzPts val="1400"/>
              <a:buNone/>
              <a:defRPr>
                <a:latin typeface="Roboto"/>
                <a:ea typeface="Roboto"/>
                <a:cs typeface="Roboto"/>
                <a:sym typeface="Roboto"/>
              </a:defRPr>
            </a:lvl6pPr>
            <a:lvl7pPr lvl="6" rtl="0">
              <a:spcBef>
                <a:spcPts val="0"/>
              </a:spcBef>
              <a:spcAft>
                <a:spcPts val="0"/>
              </a:spcAft>
              <a:buSzPts val="1400"/>
              <a:buNone/>
              <a:defRPr>
                <a:latin typeface="Roboto"/>
                <a:ea typeface="Roboto"/>
                <a:cs typeface="Roboto"/>
                <a:sym typeface="Roboto"/>
              </a:defRPr>
            </a:lvl7pPr>
            <a:lvl8pPr lvl="7" rtl="0">
              <a:spcBef>
                <a:spcPts val="0"/>
              </a:spcBef>
              <a:spcAft>
                <a:spcPts val="0"/>
              </a:spcAft>
              <a:buSzPts val="1400"/>
              <a:buNone/>
              <a:defRPr>
                <a:latin typeface="Roboto"/>
                <a:ea typeface="Roboto"/>
                <a:cs typeface="Roboto"/>
                <a:sym typeface="Roboto"/>
              </a:defRPr>
            </a:lvl8pPr>
            <a:lvl9pPr lvl="8" rtl="0">
              <a:spcBef>
                <a:spcPts val="0"/>
              </a:spcBef>
              <a:spcAft>
                <a:spcPts val="0"/>
              </a:spcAft>
              <a:buSzPts val="1400"/>
              <a:buNone/>
              <a:defRPr>
                <a:latin typeface="Roboto"/>
                <a:ea typeface="Roboto"/>
                <a:cs typeface="Roboto"/>
                <a:sym typeface="Roboto"/>
              </a:defRPr>
            </a:lvl9pPr>
          </a:lstStyle>
          <a:p>
            <a:endParaRPr/>
          </a:p>
        </p:txBody>
      </p:sp>
      <p:sp>
        <p:nvSpPr>
          <p:cNvPr id="674" name="Google Shape;674;p102"/>
          <p:cNvSpPr txBox="1">
            <a:spLocks noGrp="1"/>
          </p:cNvSpPr>
          <p:nvPr>
            <p:ph type="subTitle" idx="1"/>
          </p:nvPr>
        </p:nvSpPr>
        <p:spPr>
          <a:xfrm>
            <a:off x="1023300" y="2632300"/>
            <a:ext cx="8922900" cy="2634000"/>
          </a:xfrm>
          <a:prstGeom prst="rect">
            <a:avLst/>
          </a:prstGeom>
        </p:spPr>
        <p:txBody>
          <a:bodyPr spcFirstLastPara="1" wrap="square" lIns="91425" tIns="45700" rIns="91425" bIns="45700" anchor="t" anchorCtr="0">
            <a:noAutofit/>
          </a:bodyPr>
          <a:lstStyle>
            <a:lvl1pPr lvl="0" rtl="0">
              <a:lnSpc>
                <a:spcPct val="100000"/>
              </a:lnSpc>
              <a:spcBef>
                <a:spcPts val="1000"/>
              </a:spcBef>
              <a:spcAft>
                <a:spcPts val="0"/>
              </a:spcAft>
              <a:buClr>
                <a:schemeClr val="dk2"/>
              </a:buClr>
              <a:buSzPts val="2700"/>
              <a:buNone/>
              <a:defRPr sz="2700">
                <a:solidFill>
                  <a:schemeClr val="dk2"/>
                </a:solidFill>
              </a:defRPr>
            </a:lvl1pPr>
            <a:lvl2pPr lvl="1" rtl="0">
              <a:lnSpc>
                <a:spcPct val="100000"/>
              </a:lnSpc>
              <a:spcBef>
                <a:spcPts val="500"/>
              </a:spcBef>
              <a:spcAft>
                <a:spcPts val="0"/>
              </a:spcAft>
              <a:buClr>
                <a:schemeClr val="dk2"/>
              </a:buClr>
              <a:buSzPts val="1200"/>
              <a:buFont typeface="Roboto Light"/>
              <a:buNone/>
              <a:defRPr sz="1200">
                <a:solidFill>
                  <a:schemeClr val="dk2"/>
                </a:solidFill>
                <a:latin typeface="Roboto Light"/>
                <a:ea typeface="Roboto Light"/>
                <a:cs typeface="Roboto Light"/>
                <a:sym typeface="Roboto Light"/>
              </a:defRPr>
            </a:lvl2pPr>
            <a:lvl3pPr lvl="2" rtl="0">
              <a:lnSpc>
                <a:spcPct val="100000"/>
              </a:lnSpc>
              <a:spcBef>
                <a:spcPts val="500"/>
              </a:spcBef>
              <a:spcAft>
                <a:spcPts val="0"/>
              </a:spcAft>
              <a:buClr>
                <a:schemeClr val="dk2"/>
              </a:buClr>
              <a:buSzPts val="1200"/>
              <a:buFont typeface="Roboto Light"/>
              <a:buNone/>
              <a:defRPr sz="1200">
                <a:solidFill>
                  <a:schemeClr val="dk2"/>
                </a:solidFill>
                <a:latin typeface="Roboto Light"/>
                <a:ea typeface="Roboto Light"/>
                <a:cs typeface="Roboto Light"/>
                <a:sym typeface="Roboto Light"/>
              </a:defRPr>
            </a:lvl3pPr>
            <a:lvl4pPr lvl="3" rtl="0">
              <a:lnSpc>
                <a:spcPct val="100000"/>
              </a:lnSpc>
              <a:spcBef>
                <a:spcPts val="500"/>
              </a:spcBef>
              <a:spcAft>
                <a:spcPts val="0"/>
              </a:spcAft>
              <a:buClr>
                <a:schemeClr val="dk2"/>
              </a:buClr>
              <a:buSzPts val="1200"/>
              <a:buFont typeface="Roboto Light"/>
              <a:buNone/>
              <a:defRPr sz="1200">
                <a:solidFill>
                  <a:schemeClr val="dk2"/>
                </a:solidFill>
                <a:latin typeface="Roboto Light"/>
                <a:ea typeface="Roboto Light"/>
                <a:cs typeface="Roboto Light"/>
                <a:sym typeface="Roboto Light"/>
              </a:defRPr>
            </a:lvl4pPr>
            <a:lvl5pPr lvl="4" rtl="0">
              <a:lnSpc>
                <a:spcPct val="100000"/>
              </a:lnSpc>
              <a:spcBef>
                <a:spcPts val="500"/>
              </a:spcBef>
              <a:spcAft>
                <a:spcPts val="0"/>
              </a:spcAft>
              <a:buClr>
                <a:schemeClr val="dk2"/>
              </a:buClr>
              <a:buSzPts val="1200"/>
              <a:buFont typeface="Roboto Light"/>
              <a:buNone/>
              <a:defRPr sz="1200">
                <a:solidFill>
                  <a:schemeClr val="dk2"/>
                </a:solidFill>
                <a:latin typeface="Roboto Light"/>
                <a:ea typeface="Roboto Light"/>
                <a:cs typeface="Roboto Light"/>
                <a:sym typeface="Roboto Light"/>
              </a:defRPr>
            </a:lvl5pPr>
            <a:lvl6pPr lvl="5" rtl="0">
              <a:lnSpc>
                <a:spcPct val="100000"/>
              </a:lnSpc>
              <a:spcBef>
                <a:spcPts val="500"/>
              </a:spcBef>
              <a:spcAft>
                <a:spcPts val="0"/>
              </a:spcAft>
              <a:buClr>
                <a:schemeClr val="dk2"/>
              </a:buClr>
              <a:buSzPts val="1200"/>
              <a:buFont typeface="Roboto Light"/>
              <a:buNone/>
              <a:defRPr sz="1200">
                <a:solidFill>
                  <a:schemeClr val="dk2"/>
                </a:solidFill>
                <a:latin typeface="Roboto Light"/>
                <a:ea typeface="Roboto Light"/>
                <a:cs typeface="Roboto Light"/>
                <a:sym typeface="Roboto Light"/>
              </a:defRPr>
            </a:lvl6pPr>
            <a:lvl7pPr lvl="6" rtl="0">
              <a:lnSpc>
                <a:spcPct val="100000"/>
              </a:lnSpc>
              <a:spcBef>
                <a:spcPts val="500"/>
              </a:spcBef>
              <a:spcAft>
                <a:spcPts val="0"/>
              </a:spcAft>
              <a:buClr>
                <a:schemeClr val="dk2"/>
              </a:buClr>
              <a:buSzPts val="1200"/>
              <a:buFont typeface="Roboto Light"/>
              <a:buNone/>
              <a:defRPr sz="1200">
                <a:solidFill>
                  <a:schemeClr val="dk2"/>
                </a:solidFill>
                <a:latin typeface="Roboto Light"/>
                <a:ea typeface="Roboto Light"/>
                <a:cs typeface="Roboto Light"/>
                <a:sym typeface="Roboto Light"/>
              </a:defRPr>
            </a:lvl7pPr>
            <a:lvl8pPr lvl="7" rtl="0">
              <a:lnSpc>
                <a:spcPct val="100000"/>
              </a:lnSpc>
              <a:spcBef>
                <a:spcPts val="500"/>
              </a:spcBef>
              <a:spcAft>
                <a:spcPts val="0"/>
              </a:spcAft>
              <a:buClr>
                <a:schemeClr val="dk2"/>
              </a:buClr>
              <a:buSzPts val="1200"/>
              <a:buFont typeface="Roboto Light"/>
              <a:buNone/>
              <a:defRPr sz="1200">
                <a:solidFill>
                  <a:schemeClr val="dk2"/>
                </a:solidFill>
                <a:latin typeface="Roboto Light"/>
                <a:ea typeface="Roboto Light"/>
                <a:cs typeface="Roboto Light"/>
                <a:sym typeface="Roboto Light"/>
              </a:defRPr>
            </a:lvl8pPr>
            <a:lvl9pPr lvl="8" rtl="0">
              <a:lnSpc>
                <a:spcPct val="100000"/>
              </a:lnSpc>
              <a:spcBef>
                <a:spcPts val="500"/>
              </a:spcBef>
              <a:spcAft>
                <a:spcPts val="0"/>
              </a:spcAft>
              <a:buClr>
                <a:schemeClr val="dk2"/>
              </a:buClr>
              <a:buSzPts val="1200"/>
              <a:buFont typeface="Roboto Light"/>
              <a:buNone/>
              <a:defRPr sz="1200">
                <a:solidFill>
                  <a:schemeClr val="dk2"/>
                </a:solidFill>
                <a:latin typeface="Roboto Light"/>
                <a:ea typeface="Roboto Light"/>
                <a:cs typeface="Roboto Light"/>
                <a:sym typeface="Roboto Light"/>
              </a:defRPr>
            </a:lvl9pPr>
          </a:lstStyle>
          <a:p>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Custom Layout 3 1 1 1">
  <p:cSld name="CUSTOM_3_1_1_1">
    <p:spTree>
      <p:nvGrpSpPr>
        <p:cNvPr id="1" name="Shape 675"/>
        <p:cNvGrpSpPr/>
        <p:nvPr/>
      </p:nvGrpSpPr>
      <p:grpSpPr>
        <a:xfrm>
          <a:off x="0" y="0"/>
          <a:ext cx="0" cy="0"/>
          <a:chOff x="0" y="0"/>
          <a:chExt cx="0" cy="0"/>
        </a:xfrm>
      </p:grpSpPr>
      <p:sp>
        <p:nvSpPr>
          <p:cNvPr id="676" name="Google Shape;676;p103"/>
          <p:cNvSpPr/>
          <p:nvPr/>
        </p:nvSpPr>
        <p:spPr>
          <a:xfrm rot="5400000">
            <a:off x="0" y="0"/>
            <a:ext cx="2257500" cy="22575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03"/>
          <p:cNvSpPr/>
          <p:nvPr/>
        </p:nvSpPr>
        <p:spPr>
          <a:xfrm rot="-2700000">
            <a:off x="-839016" y="-2023922"/>
            <a:ext cx="14581532" cy="10474231"/>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03"/>
          <p:cNvSpPr txBox="1">
            <a:spLocks noGrp="1"/>
          </p:cNvSpPr>
          <p:nvPr>
            <p:ph type="title"/>
          </p:nvPr>
        </p:nvSpPr>
        <p:spPr>
          <a:xfrm>
            <a:off x="664700" y="2605425"/>
            <a:ext cx="5225100" cy="1984800"/>
          </a:xfrm>
          <a:prstGeom prst="rect">
            <a:avLst/>
          </a:prstGeom>
        </p:spPr>
        <p:txBody>
          <a:bodyPr spcFirstLastPara="1" wrap="square" lIns="91425" tIns="45700" rIns="91425" bIns="45700" anchor="t" anchorCtr="0">
            <a:noAutofit/>
          </a:bodyPr>
          <a:lstStyle>
            <a:lvl1pPr lvl="0" rtl="0">
              <a:spcBef>
                <a:spcPts val="0"/>
              </a:spcBef>
              <a:spcAft>
                <a:spcPts val="0"/>
              </a:spcAft>
              <a:buSzPts val="4400"/>
              <a:buFont typeface="Roboto Black"/>
              <a:buNone/>
              <a:defRPr b="0">
                <a:latin typeface="Roboto Black"/>
                <a:ea typeface="Roboto Black"/>
                <a:cs typeface="Roboto Black"/>
                <a:sym typeface="Roboto Black"/>
              </a:defRPr>
            </a:lvl1pPr>
            <a:lvl2pPr lvl="1" rtl="0">
              <a:spcBef>
                <a:spcPts val="0"/>
              </a:spcBef>
              <a:spcAft>
                <a:spcPts val="0"/>
              </a:spcAft>
              <a:buSzPts val="1400"/>
              <a:buNone/>
              <a:defRPr>
                <a:latin typeface="Roboto"/>
                <a:ea typeface="Roboto"/>
                <a:cs typeface="Roboto"/>
                <a:sym typeface="Roboto"/>
              </a:defRPr>
            </a:lvl2pPr>
            <a:lvl3pPr lvl="2" rtl="0">
              <a:spcBef>
                <a:spcPts val="0"/>
              </a:spcBef>
              <a:spcAft>
                <a:spcPts val="0"/>
              </a:spcAft>
              <a:buSzPts val="1400"/>
              <a:buNone/>
              <a:defRPr>
                <a:latin typeface="Roboto"/>
                <a:ea typeface="Roboto"/>
                <a:cs typeface="Roboto"/>
                <a:sym typeface="Roboto"/>
              </a:defRPr>
            </a:lvl3pPr>
            <a:lvl4pPr lvl="3" rtl="0">
              <a:spcBef>
                <a:spcPts val="0"/>
              </a:spcBef>
              <a:spcAft>
                <a:spcPts val="0"/>
              </a:spcAft>
              <a:buSzPts val="1400"/>
              <a:buNone/>
              <a:defRPr>
                <a:latin typeface="Roboto"/>
                <a:ea typeface="Roboto"/>
                <a:cs typeface="Roboto"/>
                <a:sym typeface="Roboto"/>
              </a:defRPr>
            </a:lvl4pPr>
            <a:lvl5pPr lvl="4" rtl="0">
              <a:spcBef>
                <a:spcPts val="0"/>
              </a:spcBef>
              <a:spcAft>
                <a:spcPts val="0"/>
              </a:spcAft>
              <a:buSzPts val="1400"/>
              <a:buNone/>
              <a:defRPr>
                <a:latin typeface="Roboto"/>
                <a:ea typeface="Roboto"/>
                <a:cs typeface="Roboto"/>
                <a:sym typeface="Roboto"/>
              </a:defRPr>
            </a:lvl5pPr>
            <a:lvl6pPr lvl="5" rtl="0">
              <a:spcBef>
                <a:spcPts val="0"/>
              </a:spcBef>
              <a:spcAft>
                <a:spcPts val="0"/>
              </a:spcAft>
              <a:buSzPts val="1400"/>
              <a:buNone/>
              <a:defRPr>
                <a:latin typeface="Roboto"/>
                <a:ea typeface="Roboto"/>
                <a:cs typeface="Roboto"/>
                <a:sym typeface="Roboto"/>
              </a:defRPr>
            </a:lvl6pPr>
            <a:lvl7pPr lvl="6" rtl="0">
              <a:spcBef>
                <a:spcPts val="0"/>
              </a:spcBef>
              <a:spcAft>
                <a:spcPts val="0"/>
              </a:spcAft>
              <a:buSzPts val="1400"/>
              <a:buNone/>
              <a:defRPr>
                <a:latin typeface="Roboto"/>
                <a:ea typeface="Roboto"/>
                <a:cs typeface="Roboto"/>
                <a:sym typeface="Roboto"/>
              </a:defRPr>
            </a:lvl7pPr>
            <a:lvl8pPr lvl="7" rtl="0">
              <a:spcBef>
                <a:spcPts val="0"/>
              </a:spcBef>
              <a:spcAft>
                <a:spcPts val="0"/>
              </a:spcAft>
              <a:buSzPts val="1400"/>
              <a:buNone/>
              <a:defRPr>
                <a:latin typeface="Roboto"/>
                <a:ea typeface="Roboto"/>
                <a:cs typeface="Roboto"/>
                <a:sym typeface="Roboto"/>
              </a:defRPr>
            </a:lvl8pPr>
            <a:lvl9pPr lvl="8" rtl="0">
              <a:spcBef>
                <a:spcPts val="0"/>
              </a:spcBef>
              <a:spcAft>
                <a:spcPts val="0"/>
              </a:spcAft>
              <a:buSzPts val="1400"/>
              <a:buNone/>
              <a:defRPr>
                <a:latin typeface="Roboto"/>
                <a:ea typeface="Roboto"/>
                <a:cs typeface="Roboto"/>
                <a:sym typeface="Roboto"/>
              </a:defRPr>
            </a:lvl9pPr>
          </a:lstStyle>
          <a:p>
            <a:endParaRPr/>
          </a:p>
        </p:txBody>
      </p:sp>
      <p:sp>
        <p:nvSpPr>
          <p:cNvPr id="679" name="Google Shape;679;p103"/>
          <p:cNvSpPr txBox="1">
            <a:spLocks noGrp="1"/>
          </p:cNvSpPr>
          <p:nvPr>
            <p:ph type="subTitle" idx="1"/>
          </p:nvPr>
        </p:nvSpPr>
        <p:spPr>
          <a:xfrm>
            <a:off x="664700" y="4223975"/>
            <a:ext cx="8922900" cy="2634000"/>
          </a:xfrm>
          <a:prstGeom prst="rect">
            <a:avLst/>
          </a:prstGeom>
        </p:spPr>
        <p:txBody>
          <a:bodyPr spcFirstLastPara="1" wrap="square" lIns="91425" tIns="45700" rIns="91425" bIns="45700" anchor="t" anchorCtr="0">
            <a:noAutofit/>
          </a:bodyPr>
          <a:lstStyle>
            <a:lvl1pPr lvl="0" rtl="0">
              <a:lnSpc>
                <a:spcPct val="100000"/>
              </a:lnSpc>
              <a:spcBef>
                <a:spcPts val="1000"/>
              </a:spcBef>
              <a:spcAft>
                <a:spcPts val="0"/>
              </a:spcAft>
              <a:buClr>
                <a:schemeClr val="dk2"/>
              </a:buClr>
              <a:buSzPts val="2700"/>
              <a:buNone/>
              <a:defRPr sz="2700">
                <a:solidFill>
                  <a:schemeClr val="dk2"/>
                </a:solidFill>
              </a:defRPr>
            </a:lvl1pPr>
            <a:lvl2pPr lvl="1" rtl="0">
              <a:lnSpc>
                <a:spcPct val="100000"/>
              </a:lnSpc>
              <a:spcBef>
                <a:spcPts val="500"/>
              </a:spcBef>
              <a:spcAft>
                <a:spcPts val="0"/>
              </a:spcAft>
              <a:buClr>
                <a:schemeClr val="dk2"/>
              </a:buClr>
              <a:buSzPts val="1200"/>
              <a:buFont typeface="Roboto Light"/>
              <a:buNone/>
              <a:defRPr sz="1200">
                <a:solidFill>
                  <a:schemeClr val="dk2"/>
                </a:solidFill>
                <a:latin typeface="Roboto Light"/>
                <a:ea typeface="Roboto Light"/>
                <a:cs typeface="Roboto Light"/>
                <a:sym typeface="Roboto Light"/>
              </a:defRPr>
            </a:lvl2pPr>
            <a:lvl3pPr lvl="2" rtl="0">
              <a:lnSpc>
                <a:spcPct val="100000"/>
              </a:lnSpc>
              <a:spcBef>
                <a:spcPts val="500"/>
              </a:spcBef>
              <a:spcAft>
                <a:spcPts val="0"/>
              </a:spcAft>
              <a:buClr>
                <a:schemeClr val="dk2"/>
              </a:buClr>
              <a:buSzPts val="1200"/>
              <a:buFont typeface="Roboto Light"/>
              <a:buNone/>
              <a:defRPr sz="1200">
                <a:solidFill>
                  <a:schemeClr val="dk2"/>
                </a:solidFill>
                <a:latin typeface="Roboto Light"/>
                <a:ea typeface="Roboto Light"/>
                <a:cs typeface="Roboto Light"/>
                <a:sym typeface="Roboto Light"/>
              </a:defRPr>
            </a:lvl3pPr>
            <a:lvl4pPr lvl="3" rtl="0">
              <a:lnSpc>
                <a:spcPct val="100000"/>
              </a:lnSpc>
              <a:spcBef>
                <a:spcPts val="500"/>
              </a:spcBef>
              <a:spcAft>
                <a:spcPts val="0"/>
              </a:spcAft>
              <a:buClr>
                <a:schemeClr val="dk2"/>
              </a:buClr>
              <a:buSzPts val="1200"/>
              <a:buFont typeface="Roboto Light"/>
              <a:buNone/>
              <a:defRPr sz="1200">
                <a:solidFill>
                  <a:schemeClr val="dk2"/>
                </a:solidFill>
                <a:latin typeface="Roboto Light"/>
                <a:ea typeface="Roboto Light"/>
                <a:cs typeface="Roboto Light"/>
                <a:sym typeface="Roboto Light"/>
              </a:defRPr>
            </a:lvl4pPr>
            <a:lvl5pPr lvl="4" rtl="0">
              <a:lnSpc>
                <a:spcPct val="100000"/>
              </a:lnSpc>
              <a:spcBef>
                <a:spcPts val="500"/>
              </a:spcBef>
              <a:spcAft>
                <a:spcPts val="0"/>
              </a:spcAft>
              <a:buClr>
                <a:schemeClr val="dk2"/>
              </a:buClr>
              <a:buSzPts val="1200"/>
              <a:buFont typeface="Roboto Light"/>
              <a:buNone/>
              <a:defRPr sz="1200">
                <a:solidFill>
                  <a:schemeClr val="dk2"/>
                </a:solidFill>
                <a:latin typeface="Roboto Light"/>
                <a:ea typeface="Roboto Light"/>
                <a:cs typeface="Roboto Light"/>
                <a:sym typeface="Roboto Light"/>
              </a:defRPr>
            </a:lvl5pPr>
            <a:lvl6pPr lvl="5" rtl="0">
              <a:lnSpc>
                <a:spcPct val="100000"/>
              </a:lnSpc>
              <a:spcBef>
                <a:spcPts val="500"/>
              </a:spcBef>
              <a:spcAft>
                <a:spcPts val="0"/>
              </a:spcAft>
              <a:buClr>
                <a:schemeClr val="dk2"/>
              </a:buClr>
              <a:buSzPts val="1200"/>
              <a:buFont typeface="Roboto Light"/>
              <a:buNone/>
              <a:defRPr sz="1200">
                <a:solidFill>
                  <a:schemeClr val="dk2"/>
                </a:solidFill>
                <a:latin typeface="Roboto Light"/>
                <a:ea typeface="Roboto Light"/>
                <a:cs typeface="Roboto Light"/>
                <a:sym typeface="Roboto Light"/>
              </a:defRPr>
            </a:lvl6pPr>
            <a:lvl7pPr lvl="6" rtl="0">
              <a:lnSpc>
                <a:spcPct val="100000"/>
              </a:lnSpc>
              <a:spcBef>
                <a:spcPts val="500"/>
              </a:spcBef>
              <a:spcAft>
                <a:spcPts val="0"/>
              </a:spcAft>
              <a:buClr>
                <a:schemeClr val="dk2"/>
              </a:buClr>
              <a:buSzPts val="1200"/>
              <a:buFont typeface="Roboto Light"/>
              <a:buNone/>
              <a:defRPr sz="1200">
                <a:solidFill>
                  <a:schemeClr val="dk2"/>
                </a:solidFill>
                <a:latin typeface="Roboto Light"/>
                <a:ea typeface="Roboto Light"/>
                <a:cs typeface="Roboto Light"/>
                <a:sym typeface="Roboto Light"/>
              </a:defRPr>
            </a:lvl7pPr>
            <a:lvl8pPr lvl="7" rtl="0">
              <a:lnSpc>
                <a:spcPct val="100000"/>
              </a:lnSpc>
              <a:spcBef>
                <a:spcPts val="500"/>
              </a:spcBef>
              <a:spcAft>
                <a:spcPts val="0"/>
              </a:spcAft>
              <a:buClr>
                <a:schemeClr val="dk2"/>
              </a:buClr>
              <a:buSzPts val="1200"/>
              <a:buFont typeface="Roboto Light"/>
              <a:buNone/>
              <a:defRPr sz="1200">
                <a:solidFill>
                  <a:schemeClr val="dk2"/>
                </a:solidFill>
                <a:latin typeface="Roboto Light"/>
                <a:ea typeface="Roboto Light"/>
                <a:cs typeface="Roboto Light"/>
                <a:sym typeface="Roboto Light"/>
              </a:defRPr>
            </a:lvl8pPr>
            <a:lvl9pPr lvl="8" rtl="0">
              <a:lnSpc>
                <a:spcPct val="100000"/>
              </a:lnSpc>
              <a:spcBef>
                <a:spcPts val="500"/>
              </a:spcBef>
              <a:spcAft>
                <a:spcPts val="0"/>
              </a:spcAft>
              <a:buClr>
                <a:schemeClr val="dk2"/>
              </a:buClr>
              <a:buSzPts val="1200"/>
              <a:buFont typeface="Roboto Light"/>
              <a:buNone/>
              <a:defRPr sz="1200">
                <a:solidFill>
                  <a:schemeClr val="dk2"/>
                </a:solidFill>
                <a:latin typeface="Roboto Light"/>
                <a:ea typeface="Roboto Light"/>
                <a:cs typeface="Roboto Light"/>
                <a:sym typeface="Roboto Light"/>
              </a:defRPr>
            </a:lvl9pPr>
          </a:lstStyle>
          <a:p>
            <a:endParaRPr/>
          </a:p>
        </p:txBody>
      </p:sp>
      <p:sp>
        <p:nvSpPr>
          <p:cNvPr id="680" name="Google Shape;680;p103"/>
          <p:cNvSpPr/>
          <p:nvPr/>
        </p:nvSpPr>
        <p:spPr>
          <a:xfrm rot="-5400000">
            <a:off x="7790700" y="2456675"/>
            <a:ext cx="4401300" cy="44013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5" Type="http://schemas.openxmlformats.org/officeDocument/2006/relationships/slideLayout" Target="../slideLayouts/slideLayout76.xml"/><Relationship Id="rId4" Type="http://schemas.openxmlformats.org/officeDocument/2006/relationships/slideLayout" Target="../slideLayouts/slideLayout7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82.xml"/><Relationship Id="rId7" Type="http://schemas.openxmlformats.org/officeDocument/2006/relationships/theme" Target="../theme/theme3.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5" Type="http://schemas.openxmlformats.org/officeDocument/2006/relationships/slideLayout" Target="../slideLayouts/slideLayout84.xml"/><Relationship Id="rId4" Type="http://schemas.openxmlformats.org/officeDocument/2006/relationships/slideLayout" Target="../slideLayouts/slideLayout8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98.xml"/><Relationship Id="rId18" Type="http://schemas.openxmlformats.org/officeDocument/2006/relationships/slideLayout" Target="../slideLayouts/slideLayout103.xml"/><Relationship Id="rId26" Type="http://schemas.openxmlformats.org/officeDocument/2006/relationships/slideLayout" Target="../slideLayouts/slideLayout111.xml"/><Relationship Id="rId39" Type="http://schemas.openxmlformats.org/officeDocument/2006/relationships/slideLayout" Target="../slideLayouts/slideLayout124.xml"/><Relationship Id="rId21" Type="http://schemas.openxmlformats.org/officeDocument/2006/relationships/slideLayout" Target="../slideLayouts/slideLayout106.xml"/><Relationship Id="rId34" Type="http://schemas.openxmlformats.org/officeDocument/2006/relationships/slideLayout" Target="../slideLayouts/slideLayout119.xml"/><Relationship Id="rId42" Type="http://schemas.openxmlformats.org/officeDocument/2006/relationships/slideLayout" Target="../slideLayouts/slideLayout127.xml"/><Relationship Id="rId47" Type="http://schemas.openxmlformats.org/officeDocument/2006/relationships/slideLayout" Target="../slideLayouts/slideLayout132.xml"/><Relationship Id="rId50" Type="http://schemas.openxmlformats.org/officeDocument/2006/relationships/slideLayout" Target="../slideLayouts/slideLayout135.xml"/><Relationship Id="rId55" Type="http://schemas.openxmlformats.org/officeDocument/2006/relationships/slideLayout" Target="../slideLayouts/slideLayout140.xml"/><Relationship Id="rId7" Type="http://schemas.openxmlformats.org/officeDocument/2006/relationships/slideLayout" Target="../slideLayouts/slideLayout92.xml"/><Relationship Id="rId2" Type="http://schemas.openxmlformats.org/officeDocument/2006/relationships/slideLayout" Target="../slideLayouts/slideLayout87.xml"/><Relationship Id="rId16" Type="http://schemas.openxmlformats.org/officeDocument/2006/relationships/slideLayout" Target="../slideLayouts/slideLayout101.xml"/><Relationship Id="rId29" Type="http://schemas.openxmlformats.org/officeDocument/2006/relationships/slideLayout" Target="../slideLayouts/slideLayout114.xml"/><Relationship Id="rId11" Type="http://schemas.openxmlformats.org/officeDocument/2006/relationships/slideLayout" Target="../slideLayouts/slideLayout96.xml"/><Relationship Id="rId24" Type="http://schemas.openxmlformats.org/officeDocument/2006/relationships/slideLayout" Target="../slideLayouts/slideLayout109.xml"/><Relationship Id="rId32" Type="http://schemas.openxmlformats.org/officeDocument/2006/relationships/slideLayout" Target="../slideLayouts/slideLayout117.xml"/><Relationship Id="rId37" Type="http://schemas.openxmlformats.org/officeDocument/2006/relationships/slideLayout" Target="../slideLayouts/slideLayout122.xml"/><Relationship Id="rId40" Type="http://schemas.openxmlformats.org/officeDocument/2006/relationships/slideLayout" Target="../slideLayouts/slideLayout125.xml"/><Relationship Id="rId45" Type="http://schemas.openxmlformats.org/officeDocument/2006/relationships/slideLayout" Target="../slideLayouts/slideLayout130.xml"/><Relationship Id="rId53" Type="http://schemas.openxmlformats.org/officeDocument/2006/relationships/slideLayout" Target="../slideLayouts/slideLayout138.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19" Type="http://schemas.openxmlformats.org/officeDocument/2006/relationships/slideLayout" Target="../slideLayouts/slideLayout104.xml"/><Relationship Id="rId31" Type="http://schemas.openxmlformats.org/officeDocument/2006/relationships/slideLayout" Target="../slideLayouts/slideLayout116.xml"/><Relationship Id="rId44" Type="http://schemas.openxmlformats.org/officeDocument/2006/relationships/slideLayout" Target="../slideLayouts/slideLayout129.xml"/><Relationship Id="rId52" Type="http://schemas.openxmlformats.org/officeDocument/2006/relationships/slideLayout" Target="../slideLayouts/slideLayout137.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 Id="rId22" Type="http://schemas.openxmlformats.org/officeDocument/2006/relationships/slideLayout" Target="../slideLayouts/slideLayout107.xml"/><Relationship Id="rId27" Type="http://schemas.openxmlformats.org/officeDocument/2006/relationships/slideLayout" Target="../slideLayouts/slideLayout112.xml"/><Relationship Id="rId30" Type="http://schemas.openxmlformats.org/officeDocument/2006/relationships/slideLayout" Target="../slideLayouts/slideLayout115.xml"/><Relationship Id="rId35" Type="http://schemas.openxmlformats.org/officeDocument/2006/relationships/slideLayout" Target="../slideLayouts/slideLayout120.xml"/><Relationship Id="rId43" Type="http://schemas.openxmlformats.org/officeDocument/2006/relationships/slideLayout" Target="../slideLayouts/slideLayout128.xml"/><Relationship Id="rId48" Type="http://schemas.openxmlformats.org/officeDocument/2006/relationships/slideLayout" Target="../slideLayouts/slideLayout133.xml"/><Relationship Id="rId56" Type="http://schemas.openxmlformats.org/officeDocument/2006/relationships/theme" Target="../theme/theme4.xml"/><Relationship Id="rId8" Type="http://schemas.openxmlformats.org/officeDocument/2006/relationships/slideLayout" Target="../slideLayouts/slideLayout93.xml"/><Relationship Id="rId51" Type="http://schemas.openxmlformats.org/officeDocument/2006/relationships/slideLayout" Target="../slideLayouts/slideLayout136.xml"/><Relationship Id="rId3" Type="http://schemas.openxmlformats.org/officeDocument/2006/relationships/slideLayout" Target="../slideLayouts/slideLayout88.xml"/><Relationship Id="rId12" Type="http://schemas.openxmlformats.org/officeDocument/2006/relationships/slideLayout" Target="../slideLayouts/slideLayout97.xml"/><Relationship Id="rId17" Type="http://schemas.openxmlformats.org/officeDocument/2006/relationships/slideLayout" Target="../slideLayouts/slideLayout102.xml"/><Relationship Id="rId25" Type="http://schemas.openxmlformats.org/officeDocument/2006/relationships/slideLayout" Target="../slideLayouts/slideLayout110.xml"/><Relationship Id="rId33" Type="http://schemas.openxmlformats.org/officeDocument/2006/relationships/slideLayout" Target="../slideLayouts/slideLayout118.xml"/><Relationship Id="rId38" Type="http://schemas.openxmlformats.org/officeDocument/2006/relationships/slideLayout" Target="../slideLayouts/slideLayout123.xml"/><Relationship Id="rId46" Type="http://schemas.openxmlformats.org/officeDocument/2006/relationships/slideLayout" Target="../slideLayouts/slideLayout131.xml"/><Relationship Id="rId20" Type="http://schemas.openxmlformats.org/officeDocument/2006/relationships/slideLayout" Target="../slideLayouts/slideLayout105.xml"/><Relationship Id="rId41" Type="http://schemas.openxmlformats.org/officeDocument/2006/relationships/slideLayout" Target="../slideLayouts/slideLayout126.xml"/><Relationship Id="rId54" Type="http://schemas.openxmlformats.org/officeDocument/2006/relationships/slideLayout" Target="../slideLayouts/slideLayout139.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5" Type="http://schemas.openxmlformats.org/officeDocument/2006/relationships/slideLayout" Target="../slideLayouts/slideLayout100.xml"/><Relationship Id="rId23" Type="http://schemas.openxmlformats.org/officeDocument/2006/relationships/slideLayout" Target="../slideLayouts/slideLayout108.xml"/><Relationship Id="rId28" Type="http://schemas.openxmlformats.org/officeDocument/2006/relationships/slideLayout" Target="../slideLayouts/slideLayout113.xml"/><Relationship Id="rId36" Type="http://schemas.openxmlformats.org/officeDocument/2006/relationships/slideLayout" Target="../slideLayouts/slideLayout121.xml"/><Relationship Id="rId49" Type="http://schemas.openxmlformats.org/officeDocument/2006/relationships/slideLayout" Target="../slideLayouts/slideLayout1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rgbClr val="0E416B"/>
              </a:buClr>
              <a:buSzPts val="4400"/>
              <a:buFont typeface="Roboto Condensed"/>
              <a:buNone/>
              <a:defRPr sz="4400" b="1" i="0" u="none" strike="noStrike" cap="none">
                <a:solidFill>
                  <a:srgbClr val="0E416B"/>
                </a:solidFill>
                <a:latin typeface="Roboto Condensed"/>
                <a:ea typeface="Roboto Condensed"/>
                <a:cs typeface="Roboto Condensed"/>
                <a:sym typeface="Roboto Condensed"/>
              </a:defRPr>
            </a:lvl1pPr>
            <a:lvl2pPr lvl="1">
              <a:spcBef>
                <a:spcPts val="0"/>
              </a:spcBef>
              <a:spcAft>
                <a:spcPts val="0"/>
              </a:spcAft>
              <a:buClr>
                <a:srgbClr val="0E416B"/>
              </a:buClr>
              <a:buSzPts val="1400"/>
              <a:buFont typeface="Roboto Condensed"/>
              <a:buNone/>
              <a:defRPr sz="1800" b="1">
                <a:solidFill>
                  <a:srgbClr val="0E416B"/>
                </a:solidFill>
                <a:latin typeface="Roboto Condensed"/>
                <a:ea typeface="Roboto Condensed"/>
                <a:cs typeface="Roboto Condensed"/>
                <a:sym typeface="Roboto Condensed"/>
              </a:defRPr>
            </a:lvl2pPr>
            <a:lvl3pPr lvl="2">
              <a:spcBef>
                <a:spcPts val="0"/>
              </a:spcBef>
              <a:spcAft>
                <a:spcPts val="0"/>
              </a:spcAft>
              <a:buClr>
                <a:srgbClr val="0E416B"/>
              </a:buClr>
              <a:buSzPts val="1400"/>
              <a:buFont typeface="Roboto Condensed"/>
              <a:buNone/>
              <a:defRPr sz="1800" b="1">
                <a:solidFill>
                  <a:srgbClr val="0E416B"/>
                </a:solidFill>
                <a:latin typeface="Roboto Condensed"/>
                <a:ea typeface="Roboto Condensed"/>
                <a:cs typeface="Roboto Condensed"/>
                <a:sym typeface="Roboto Condensed"/>
              </a:defRPr>
            </a:lvl3pPr>
            <a:lvl4pPr lvl="3">
              <a:spcBef>
                <a:spcPts val="0"/>
              </a:spcBef>
              <a:spcAft>
                <a:spcPts val="0"/>
              </a:spcAft>
              <a:buClr>
                <a:srgbClr val="0E416B"/>
              </a:buClr>
              <a:buSzPts val="1400"/>
              <a:buFont typeface="Roboto Condensed"/>
              <a:buNone/>
              <a:defRPr sz="1800" b="1">
                <a:solidFill>
                  <a:srgbClr val="0E416B"/>
                </a:solidFill>
                <a:latin typeface="Roboto Condensed"/>
                <a:ea typeface="Roboto Condensed"/>
                <a:cs typeface="Roboto Condensed"/>
                <a:sym typeface="Roboto Condensed"/>
              </a:defRPr>
            </a:lvl4pPr>
            <a:lvl5pPr lvl="4">
              <a:spcBef>
                <a:spcPts val="0"/>
              </a:spcBef>
              <a:spcAft>
                <a:spcPts val="0"/>
              </a:spcAft>
              <a:buClr>
                <a:srgbClr val="0E416B"/>
              </a:buClr>
              <a:buSzPts val="1400"/>
              <a:buFont typeface="Roboto Condensed"/>
              <a:buNone/>
              <a:defRPr sz="1800" b="1">
                <a:solidFill>
                  <a:srgbClr val="0E416B"/>
                </a:solidFill>
                <a:latin typeface="Roboto Condensed"/>
                <a:ea typeface="Roboto Condensed"/>
                <a:cs typeface="Roboto Condensed"/>
                <a:sym typeface="Roboto Condensed"/>
              </a:defRPr>
            </a:lvl5pPr>
            <a:lvl6pPr lvl="5">
              <a:spcBef>
                <a:spcPts val="0"/>
              </a:spcBef>
              <a:spcAft>
                <a:spcPts val="0"/>
              </a:spcAft>
              <a:buClr>
                <a:srgbClr val="0E416B"/>
              </a:buClr>
              <a:buSzPts val="1400"/>
              <a:buFont typeface="Roboto Condensed"/>
              <a:buNone/>
              <a:defRPr sz="1800" b="1">
                <a:solidFill>
                  <a:srgbClr val="0E416B"/>
                </a:solidFill>
                <a:latin typeface="Roboto Condensed"/>
                <a:ea typeface="Roboto Condensed"/>
                <a:cs typeface="Roboto Condensed"/>
                <a:sym typeface="Roboto Condensed"/>
              </a:defRPr>
            </a:lvl6pPr>
            <a:lvl7pPr lvl="6">
              <a:spcBef>
                <a:spcPts val="0"/>
              </a:spcBef>
              <a:spcAft>
                <a:spcPts val="0"/>
              </a:spcAft>
              <a:buClr>
                <a:srgbClr val="0E416B"/>
              </a:buClr>
              <a:buSzPts val="1400"/>
              <a:buFont typeface="Roboto Condensed"/>
              <a:buNone/>
              <a:defRPr sz="1800" b="1">
                <a:solidFill>
                  <a:srgbClr val="0E416B"/>
                </a:solidFill>
                <a:latin typeface="Roboto Condensed"/>
                <a:ea typeface="Roboto Condensed"/>
                <a:cs typeface="Roboto Condensed"/>
                <a:sym typeface="Roboto Condensed"/>
              </a:defRPr>
            </a:lvl7pPr>
            <a:lvl8pPr lvl="7">
              <a:spcBef>
                <a:spcPts val="0"/>
              </a:spcBef>
              <a:spcAft>
                <a:spcPts val="0"/>
              </a:spcAft>
              <a:buClr>
                <a:srgbClr val="0E416B"/>
              </a:buClr>
              <a:buSzPts val="1400"/>
              <a:buFont typeface="Roboto Condensed"/>
              <a:buNone/>
              <a:defRPr sz="1800" b="1">
                <a:solidFill>
                  <a:srgbClr val="0E416B"/>
                </a:solidFill>
                <a:latin typeface="Roboto Condensed"/>
                <a:ea typeface="Roboto Condensed"/>
                <a:cs typeface="Roboto Condensed"/>
                <a:sym typeface="Roboto Condensed"/>
              </a:defRPr>
            </a:lvl8pPr>
            <a:lvl9pPr lvl="8">
              <a:spcBef>
                <a:spcPts val="0"/>
              </a:spcBef>
              <a:spcAft>
                <a:spcPts val="0"/>
              </a:spcAft>
              <a:buClr>
                <a:srgbClr val="0E416B"/>
              </a:buClr>
              <a:buSzPts val="1400"/>
              <a:buFont typeface="Roboto Condensed"/>
              <a:buNone/>
              <a:defRPr sz="1800" b="1">
                <a:solidFill>
                  <a:srgbClr val="0E416B"/>
                </a:solidFill>
                <a:latin typeface="Roboto Condensed"/>
                <a:ea typeface="Roboto Condensed"/>
                <a:cs typeface="Roboto Condensed"/>
                <a:sym typeface="Roboto Condensed"/>
              </a:defRPr>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Roboto"/>
              <a:buChar char="•"/>
              <a:defRPr sz="2800" i="0" u="none" strike="noStrike" cap="none">
                <a:solidFill>
                  <a:schemeClr val="dk1"/>
                </a:solidFill>
                <a:latin typeface="Roboto"/>
                <a:ea typeface="Roboto"/>
                <a:cs typeface="Roboto"/>
                <a:sym typeface="Roboto"/>
              </a:defRPr>
            </a:lvl1pPr>
            <a:lvl2pPr marL="914400" marR="0" lvl="1" indent="-381000" algn="l" rtl="0">
              <a:lnSpc>
                <a:spcPct val="90000"/>
              </a:lnSpc>
              <a:spcBef>
                <a:spcPts val="500"/>
              </a:spcBef>
              <a:spcAft>
                <a:spcPts val="0"/>
              </a:spcAft>
              <a:buClr>
                <a:schemeClr val="dk1"/>
              </a:buClr>
              <a:buSzPts val="2400"/>
              <a:buFont typeface="Roboto"/>
              <a:buChar char="•"/>
              <a:defRPr sz="2400" i="0" u="none" strike="noStrike" cap="none">
                <a:solidFill>
                  <a:schemeClr val="dk1"/>
                </a:solidFill>
                <a:latin typeface="Roboto"/>
                <a:ea typeface="Roboto"/>
                <a:cs typeface="Roboto"/>
                <a:sym typeface="Roboto"/>
              </a:defRPr>
            </a:lvl2pPr>
            <a:lvl3pPr marL="1371600" marR="0" lvl="2" indent="-355600" algn="l" rtl="0">
              <a:lnSpc>
                <a:spcPct val="90000"/>
              </a:lnSpc>
              <a:spcBef>
                <a:spcPts val="500"/>
              </a:spcBef>
              <a:spcAft>
                <a:spcPts val="0"/>
              </a:spcAft>
              <a:buClr>
                <a:schemeClr val="dk1"/>
              </a:buClr>
              <a:buSzPts val="2000"/>
              <a:buFont typeface="Roboto"/>
              <a:buChar char="•"/>
              <a:defRPr sz="2000" i="0" u="none" strike="noStrike" cap="none">
                <a:solidFill>
                  <a:schemeClr val="dk1"/>
                </a:solidFill>
                <a:latin typeface="Roboto"/>
                <a:ea typeface="Roboto"/>
                <a:cs typeface="Roboto"/>
                <a:sym typeface="Roboto"/>
              </a:defRPr>
            </a:lvl3pPr>
            <a:lvl4pPr marL="1828800" marR="0" lvl="3" indent="-342900" algn="l" rtl="0">
              <a:lnSpc>
                <a:spcPct val="90000"/>
              </a:lnSpc>
              <a:spcBef>
                <a:spcPts val="500"/>
              </a:spcBef>
              <a:spcAft>
                <a:spcPts val="0"/>
              </a:spcAft>
              <a:buClr>
                <a:schemeClr val="dk1"/>
              </a:buClr>
              <a:buSzPts val="1800"/>
              <a:buFont typeface="Roboto"/>
              <a:buChar char="•"/>
              <a:defRPr sz="1800" i="0" u="none" strike="noStrike" cap="none">
                <a:solidFill>
                  <a:schemeClr val="dk1"/>
                </a:solidFill>
                <a:latin typeface="Roboto"/>
                <a:ea typeface="Roboto"/>
                <a:cs typeface="Roboto"/>
                <a:sym typeface="Roboto"/>
              </a:defRPr>
            </a:lvl4pPr>
            <a:lvl5pPr marL="2286000" marR="0" lvl="4" indent="-342900" algn="l" rtl="0">
              <a:lnSpc>
                <a:spcPct val="90000"/>
              </a:lnSpc>
              <a:spcBef>
                <a:spcPts val="500"/>
              </a:spcBef>
              <a:spcAft>
                <a:spcPts val="0"/>
              </a:spcAft>
              <a:buClr>
                <a:schemeClr val="dk1"/>
              </a:buClr>
              <a:buSzPts val="1800"/>
              <a:buFont typeface="Roboto"/>
              <a:buChar char="•"/>
              <a:defRPr sz="1800" i="0" u="none" strike="noStrike" cap="none">
                <a:solidFill>
                  <a:schemeClr val="dk1"/>
                </a:solidFill>
                <a:latin typeface="Roboto"/>
                <a:ea typeface="Roboto"/>
                <a:cs typeface="Roboto"/>
                <a:sym typeface="Roboto"/>
              </a:defRPr>
            </a:lvl5pPr>
            <a:lvl6pPr marL="2743200" marR="0" lvl="5" indent="-342900" algn="l" rtl="0">
              <a:lnSpc>
                <a:spcPct val="90000"/>
              </a:lnSpc>
              <a:spcBef>
                <a:spcPts val="500"/>
              </a:spcBef>
              <a:spcAft>
                <a:spcPts val="0"/>
              </a:spcAft>
              <a:buClr>
                <a:schemeClr val="dk1"/>
              </a:buClr>
              <a:buSzPts val="1800"/>
              <a:buFont typeface="Roboto"/>
              <a:buChar char="•"/>
              <a:defRPr sz="1800" i="0" u="none" strike="noStrike" cap="none">
                <a:solidFill>
                  <a:schemeClr val="dk1"/>
                </a:solidFill>
                <a:latin typeface="Roboto"/>
                <a:ea typeface="Roboto"/>
                <a:cs typeface="Roboto"/>
                <a:sym typeface="Roboto"/>
              </a:defRPr>
            </a:lvl6pPr>
            <a:lvl7pPr marL="3200400" marR="0" lvl="6" indent="-342900" algn="l" rtl="0">
              <a:lnSpc>
                <a:spcPct val="90000"/>
              </a:lnSpc>
              <a:spcBef>
                <a:spcPts val="500"/>
              </a:spcBef>
              <a:spcAft>
                <a:spcPts val="0"/>
              </a:spcAft>
              <a:buClr>
                <a:schemeClr val="dk1"/>
              </a:buClr>
              <a:buSzPts val="1800"/>
              <a:buFont typeface="Roboto"/>
              <a:buChar char="•"/>
              <a:defRPr sz="1800" i="0" u="none" strike="noStrike" cap="none">
                <a:solidFill>
                  <a:schemeClr val="dk1"/>
                </a:solidFill>
                <a:latin typeface="Roboto"/>
                <a:ea typeface="Roboto"/>
                <a:cs typeface="Roboto"/>
                <a:sym typeface="Roboto"/>
              </a:defRPr>
            </a:lvl7pPr>
            <a:lvl8pPr marL="3657600" marR="0" lvl="7" indent="-342900" algn="l" rtl="0">
              <a:lnSpc>
                <a:spcPct val="90000"/>
              </a:lnSpc>
              <a:spcBef>
                <a:spcPts val="500"/>
              </a:spcBef>
              <a:spcAft>
                <a:spcPts val="0"/>
              </a:spcAft>
              <a:buClr>
                <a:schemeClr val="dk1"/>
              </a:buClr>
              <a:buSzPts val="1800"/>
              <a:buFont typeface="Roboto"/>
              <a:buChar char="•"/>
              <a:defRPr sz="1800" i="0" u="none" strike="noStrike" cap="none">
                <a:solidFill>
                  <a:schemeClr val="dk1"/>
                </a:solidFill>
                <a:latin typeface="Roboto"/>
                <a:ea typeface="Roboto"/>
                <a:cs typeface="Roboto"/>
                <a:sym typeface="Roboto"/>
              </a:defRPr>
            </a:lvl8pPr>
            <a:lvl9pPr marL="4114800" marR="0" lvl="8" indent="-342900" algn="l" rtl="0">
              <a:lnSpc>
                <a:spcPct val="90000"/>
              </a:lnSpc>
              <a:spcBef>
                <a:spcPts val="500"/>
              </a:spcBef>
              <a:spcAft>
                <a:spcPts val="0"/>
              </a:spcAft>
              <a:buClr>
                <a:schemeClr val="dk1"/>
              </a:buClr>
              <a:buSzPts val="1800"/>
              <a:buFont typeface="Roboto"/>
              <a:buChar char="•"/>
              <a:defRPr sz="1800" i="0" u="none" strike="noStrike" cap="none">
                <a:solidFill>
                  <a:schemeClr val="dk1"/>
                </a:solidFill>
                <a:latin typeface="Roboto"/>
                <a:ea typeface="Roboto"/>
                <a:cs typeface="Roboto"/>
                <a:sym typeface="Robo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3701" r:id="rId54"/>
    <p:sldLayoutId id="2147483702" r:id="rId55"/>
    <p:sldLayoutId id="2147483703" r:id="rId56"/>
    <p:sldLayoutId id="2147483704" r:id="rId57"/>
    <p:sldLayoutId id="2147483705" r:id="rId58"/>
    <p:sldLayoutId id="2147483706" r:id="rId59"/>
    <p:sldLayoutId id="2147483707" r:id="rId60"/>
    <p:sldLayoutId id="2147483708" r:id="rId61"/>
    <p:sldLayoutId id="2147483709" r:id="rId62"/>
    <p:sldLayoutId id="2147483710" r:id="rId63"/>
    <p:sldLayoutId id="2147483711" r:id="rId64"/>
    <p:sldLayoutId id="2147483712" r:id="rId65"/>
    <p:sldLayoutId id="2147483713" r:id="rId66"/>
    <p:sldLayoutId id="2147483714" r:id="rId67"/>
    <p:sldLayoutId id="2147483715" r:id="rId68"/>
    <p:sldLayoutId id="2147483716" r:id="rId69"/>
    <p:sldLayoutId id="2147483717" r:id="rId70"/>
    <p:sldLayoutId id="2147483718" r:id="rId7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98"/>
        <p:cNvGrpSpPr/>
        <p:nvPr/>
      </p:nvGrpSpPr>
      <p:grpSpPr>
        <a:xfrm>
          <a:off x="0" y="0"/>
          <a:ext cx="0" cy="0"/>
          <a:chOff x="0" y="0"/>
          <a:chExt cx="0" cy="0"/>
        </a:xfrm>
      </p:grpSpPr>
      <p:sp>
        <p:nvSpPr>
          <p:cNvPr id="499" name="Google Shape;499;p7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rgbClr val="0E416B"/>
              </a:buClr>
              <a:buSzPts val="4400"/>
              <a:buFont typeface="Roboto Condensed"/>
              <a:buNone/>
              <a:defRPr sz="4400" b="1" i="0" u="none" strike="noStrike" cap="none">
                <a:solidFill>
                  <a:srgbClr val="0E416B"/>
                </a:solidFill>
                <a:latin typeface="Roboto Condensed"/>
                <a:ea typeface="Roboto Condensed"/>
                <a:cs typeface="Roboto Condensed"/>
                <a:sym typeface="Roboto Condensed"/>
              </a:defRPr>
            </a:lvl1pPr>
            <a:lvl2pPr lvl="1" rtl="0">
              <a:spcBef>
                <a:spcPts val="0"/>
              </a:spcBef>
              <a:spcAft>
                <a:spcPts val="0"/>
              </a:spcAft>
              <a:buClr>
                <a:srgbClr val="0E416B"/>
              </a:buClr>
              <a:buSzPts val="1400"/>
              <a:buFont typeface="Roboto Condensed"/>
              <a:buNone/>
              <a:defRPr sz="1800" b="1">
                <a:solidFill>
                  <a:srgbClr val="0E416B"/>
                </a:solidFill>
                <a:latin typeface="Roboto Condensed"/>
                <a:ea typeface="Roboto Condensed"/>
                <a:cs typeface="Roboto Condensed"/>
                <a:sym typeface="Roboto Condensed"/>
              </a:defRPr>
            </a:lvl2pPr>
            <a:lvl3pPr lvl="2" rtl="0">
              <a:spcBef>
                <a:spcPts val="0"/>
              </a:spcBef>
              <a:spcAft>
                <a:spcPts val="0"/>
              </a:spcAft>
              <a:buClr>
                <a:srgbClr val="0E416B"/>
              </a:buClr>
              <a:buSzPts val="1400"/>
              <a:buFont typeface="Roboto Condensed"/>
              <a:buNone/>
              <a:defRPr sz="1800" b="1">
                <a:solidFill>
                  <a:srgbClr val="0E416B"/>
                </a:solidFill>
                <a:latin typeface="Roboto Condensed"/>
                <a:ea typeface="Roboto Condensed"/>
                <a:cs typeface="Roboto Condensed"/>
                <a:sym typeface="Roboto Condensed"/>
              </a:defRPr>
            </a:lvl3pPr>
            <a:lvl4pPr lvl="3" rtl="0">
              <a:spcBef>
                <a:spcPts val="0"/>
              </a:spcBef>
              <a:spcAft>
                <a:spcPts val="0"/>
              </a:spcAft>
              <a:buClr>
                <a:srgbClr val="0E416B"/>
              </a:buClr>
              <a:buSzPts val="1400"/>
              <a:buFont typeface="Roboto Condensed"/>
              <a:buNone/>
              <a:defRPr sz="1800" b="1">
                <a:solidFill>
                  <a:srgbClr val="0E416B"/>
                </a:solidFill>
                <a:latin typeface="Roboto Condensed"/>
                <a:ea typeface="Roboto Condensed"/>
                <a:cs typeface="Roboto Condensed"/>
                <a:sym typeface="Roboto Condensed"/>
              </a:defRPr>
            </a:lvl4pPr>
            <a:lvl5pPr lvl="4" rtl="0">
              <a:spcBef>
                <a:spcPts val="0"/>
              </a:spcBef>
              <a:spcAft>
                <a:spcPts val="0"/>
              </a:spcAft>
              <a:buClr>
                <a:srgbClr val="0E416B"/>
              </a:buClr>
              <a:buSzPts val="1400"/>
              <a:buFont typeface="Roboto Condensed"/>
              <a:buNone/>
              <a:defRPr sz="1800" b="1">
                <a:solidFill>
                  <a:srgbClr val="0E416B"/>
                </a:solidFill>
                <a:latin typeface="Roboto Condensed"/>
                <a:ea typeface="Roboto Condensed"/>
                <a:cs typeface="Roboto Condensed"/>
                <a:sym typeface="Roboto Condensed"/>
              </a:defRPr>
            </a:lvl5pPr>
            <a:lvl6pPr lvl="5" rtl="0">
              <a:spcBef>
                <a:spcPts val="0"/>
              </a:spcBef>
              <a:spcAft>
                <a:spcPts val="0"/>
              </a:spcAft>
              <a:buClr>
                <a:srgbClr val="0E416B"/>
              </a:buClr>
              <a:buSzPts val="1400"/>
              <a:buFont typeface="Roboto Condensed"/>
              <a:buNone/>
              <a:defRPr sz="1800" b="1">
                <a:solidFill>
                  <a:srgbClr val="0E416B"/>
                </a:solidFill>
                <a:latin typeface="Roboto Condensed"/>
                <a:ea typeface="Roboto Condensed"/>
                <a:cs typeface="Roboto Condensed"/>
                <a:sym typeface="Roboto Condensed"/>
              </a:defRPr>
            </a:lvl6pPr>
            <a:lvl7pPr lvl="6" rtl="0">
              <a:spcBef>
                <a:spcPts val="0"/>
              </a:spcBef>
              <a:spcAft>
                <a:spcPts val="0"/>
              </a:spcAft>
              <a:buClr>
                <a:srgbClr val="0E416B"/>
              </a:buClr>
              <a:buSzPts val="1400"/>
              <a:buFont typeface="Roboto Condensed"/>
              <a:buNone/>
              <a:defRPr sz="1800" b="1">
                <a:solidFill>
                  <a:srgbClr val="0E416B"/>
                </a:solidFill>
                <a:latin typeface="Roboto Condensed"/>
                <a:ea typeface="Roboto Condensed"/>
                <a:cs typeface="Roboto Condensed"/>
                <a:sym typeface="Roboto Condensed"/>
              </a:defRPr>
            </a:lvl7pPr>
            <a:lvl8pPr lvl="7" rtl="0">
              <a:spcBef>
                <a:spcPts val="0"/>
              </a:spcBef>
              <a:spcAft>
                <a:spcPts val="0"/>
              </a:spcAft>
              <a:buClr>
                <a:srgbClr val="0E416B"/>
              </a:buClr>
              <a:buSzPts val="1400"/>
              <a:buFont typeface="Roboto Condensed"/>
              <a:buNone/>
              <a:defRPr sz="1800" b="1">
                <a:solidFill>
                  <a:srgbClr val="0E416B"/>
                </a:solidFill>
                <a:latin typeface="Roboto Condensed"/>
                <a:ea typeface="Roboto Condensed"/>
                <a:cs typeface="Roboto Condensed"/>
                <a:sym typeface="Roboto Condensed"/>
              </a:defRPr>
            </a:lvl8pPr>
            <a:lvl9pPr lvl="8" rtl="0">
              <a:spcBef>
                <a:spcPts val="0"/>
              </a:spcBef>
              <a:spcAft>
                <a:spcPts val="0"/>
              </a:spcAft>
              <a:buClr>
                <a:srgbClr val="0E416B"/>
              </a:buClr>
              <a:buSzPts val="1400"/>
              <a:buFont typeface="Roboto Condensed"/>
              <a:buNone/>
              <a:defRPr sz="1800" b="1">
                <a:solidFill>
                  <a:srgbClr val="0E416B"/>
                </a:solidFill>
                <a:latin typeface="Roboto Condensed"/>
                <a:ea typeface="Roboto Condensed"/>
                <a:cs typeface="Roboto Condensed"/>
                <a:sym typeface="Roboto Condensed"/>
              </a:defRPr>
            </a:lvl9pPr>
          </a:lstStyle>
          <a:p>
            <a:endParaRPr/>
          </a:p>
        </p:txBody>
      </p:sp>
      <p:sp>
        <p:nvSpPr>
          <p:cNvPr id="500" name="Google Shape;500;p73"/>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Roboto"/>
              <a:buChar char="•"/>
              <a:defRPr sz="2800" i="0" u="none" strike="noStrike" cap="none">
                <a:solidFill>
                  <a:schemeClr val="dk1"/>
                </a:solidFill>
                <a:latin typeface="Roboto"/>
                <a:ea typeface="Roboto"/>
                <a:cs typeface="Roboto"/>
                <a:sym typeface="Roboto"/>
              </a:defRPr>
            </a:lvl1pPr>
            <a:lvl2pPr marL="914400" marR="0" lvl="1" indent="-381000" algn="l" rtl="0">
              <a:lnSpc>
                <a:spcPct val="90000"/>
              </a:lnSpc>
              <a:spcBef>
                <a:spcPts val="500"/>
              </a:spcBef>
              <a:spcAft>
                <a:spcPts val="0"/>
              </a:spcAft>
              <a:buClr>
                <a:schemeClr val="dk1"/>
              </a:buClr>
              <a:buSzPts val="2400"/>
              <a:buFont typeface="Roboto"/>
              <a:buChar char="•"/>
              <a:defRPr sz="2400" i="0" u="none" strike="noStrike" cap="none">
                <a:solidFill>
                  <a:schemeClr val="dk1"/>
                </a:solidFill>
                <a:latin typeface="Roboto"/>
                <a:ea typeface="Roboto"/>
                <a:cs typeface="Roboto"/>
                <a:sym typeface="Roboto"/>
              </a:defRPr>
            </a:lvl2pPr>
            <a:lvl3pPr marL="1371600" marR="0" lvl="2" indent="-355600" algn="l" rtl="0">
              <a:lnSpc>
                <a:spcPct val="90000"/>
              </a:lnSpc>
              <a:spcBef>
                <a:spcPts val="500"/>
              </a:spcBef>
              <a:spcAft>
                <a:spcPts val="0"/>
              </a:spcAft>
              <a:buClr>
                <a:schemeClr val="dk1"/>
              </a:buClr>
              <a:buSzPts val="2000"/>
              <a:buFont typeface="Roboto"/>
              <a:buChar char="•"/>
              <a:defRPr sz="2000" i="0" u="none" strike="noStrike" cap="none">
                <a:solidFill>
                  <a:schemeClr val="dk1"/>
                </a:solidFill>
                <a:latin typeface="Roboto"/>
                <a:ea typeface="Roboto"/>
                <a:cs typeface="Roboto"/>
                <a:sym typeface="Roboto"/>
              </a:defRPr>
            </a:lvl3pPr>
            <a:lvl4pPr marL="1828800" marR="0" lvl="3" indent="-342900" algn="l" rtl="0">
              <a:lnSpc>
                <a:spcPct val="90000"/>
              </a:lnSpc>
              <a:spcBef>
                <a:spcPts val="500"/>
              </a:spcBef>
              <a:spcAft>
                <a:spcPts val="0"/>
              </a:spcAft>
              <a:buClr>
                <a:schemeClr val="dk1"/>
              </a:buClr>
              <a:buSzPts val="1800"/>
              <a:buFont typeface="Roboto"/>
              <a:buChar char="•"/>
              <a:defRPr sz="1800" i="0" u="none" strike="noStrike" cap="none">
                <a:solidFill>
                  <a:schemeClr val="dk1"/>
                </a:solidFill>
                <a:latin typeface="Roboto"/>
                <a:ea typeface="Roboto"/>
                <a:cs typeface="Roboto"/>
                <a:sym typeface="Roboto"/>
              </a:defRPr>
            </a:lvl4pPr>
            <a:lvl5pPr marL="2286000" marR="0" lvl="4" indent="-342900" algn="l" rtl="0">
              <a:lnSpc>
                <a:spcPct val="90000"/>
              </a:lnSpc>
              <a:spcBef>
                <a:spcPts val="500"/>
              </a:spcBef>
              <a:spcAft>
                <a:spcPts val="0"/>
              </a:spcAft>
              <a:buClr>
                <a:schemeClr val="dk1"/>
              </a:buClr>
              <a:buSzPts val="1800"/>
              <a:buFont typeface="Roboto"/>
              <a:buChar char="•"/>
              <a:defRPr sz="1800" i="0" u="none" strike="noStrike" cap="none">
                <a:solidFill>
                  <a:schemeClr val="dk1"/>
                </a:solidFill>
                <a:latin typeface="Roboto"/>
                <a:ea typeface="Roboto"/>
                <a:cs typeface="Roboto"/>
                <a:sym typeface="Roboto"/>
              </a:defRPr>
            </a:lvl5pPr>
            <a:lvl6pPr marL="2743200" marR="0" lvl="5" indent="-342900" algn="l" rtl="0">
              <a:lnSpc>
                <a:spcPct val="90000"/>
              </a:lnSpc>
              <a:spcBef>
                <a:spcPts val="500"/>
              </a:spcBef>
              <a:spcAft>
                <a:spcPts val="0"/>
              </a:spcAft>
              <a:buClr>
                <a:schemeClr val="dk1"/>
              </a:buClr>
              <a:buSzPts val="1800"/>
              <a:buFont typeface="Roboto"/>
              <a:buChar char="•"/>
              <a:defRPr sz="1800" i="0" u="none" strike="noStrike" cap="none">
                <a:solidFill>
                  <a:schemeClr val="dk1"/>
                </a:solidFill>
                <a:latin typeface="Roboto"/>
                <a:ea typeface="Roboto"/>
                <a:cs typeface="Roboto"/>
                <a:sym typeface="Roboto"/>
              </a:defRPr>
            </a:lvl6pPr>
            <a:lvl7pPr marL="3200400" marR="0" lvl="6" indent="-342900" algn="l" rtl="0">
              <a:lnSpc>
                <a:spcPct val="90000"/>
              </a:lnSpc>
              <a:spcBef>
                <a:spcPts val="500"/>
              </a:spcBef>
              <a:spcAft>
                <a:spcPts val="0"/>
              </a:spcAft>
              <a:buClr>
                <a:schemeClr val="dk1"/>
              </a:buClr>
              <a:buSzPts val="1800"/>
              <a:buFont typeface="Roboto"/>
              <a:buChar char="•"/>
              <a:defRPr sz="1800" i="0" u="none" strike="noStrike" cap="none">
                <a:solidFill>
                  <a:schemeClr val="dk1"/>
                </a:solidFill>
                <a:latin typeface="Roboto"/>
                <a:ea typeface="Roboto"/>
                <a:cs typeface="Roboto"/>
                <a:sym typeface="Roboto"/>
              </a:defRPr>
            </a:lvl7pPr>
            <a:lvl8pPr marL="3657600" marR="0" lvl="7" indent="-342900" algn="l" rtl="0">
              <a:lnSpc>
                <a:spcPct val="90000"/>
              </a:lnSpc>
              <a:spcBef>
                <a:spcPts val="500"/>
              </a:spcBef>
              <a:spcAft>
                <a:spcPts val="0"/>
              </a:spcAft>
              <a:buClr>
                <a:schemeClr val="dk1"/>
              </a:buClr>
              <a:buSzPts val="1800"/>
              <a:buFont typeface="Roboto"/>
              <a:buChar char="•"/>
              <a:defRPr sz="1800" i="0" u="none" strike="noStrike" cap="none">
                <a:solidFill>
                  <a:schemeClr val="dk1"/>
                </a:solidFill>
                <a:latin typeface="Roboto"/>
                <a:ea typeface="Roboto"/>
                <a:cs typeface="Roboto"/>
                <a:sym typeface="Roboto"/>
              </a:defRPr>
            </a:lvl8pPr>
            <a:lvl9pPr marL="4114800" marR="0" lvl="8" indent="-342900" algn="l" rtl="0">
              <a:lnSpc>
                <a:spcPct val="90000"/>
              </a:lnSpc>
              <a:spcBef>
                <a:spcPts val="500"/>
              </a:spcBef>
              <a:spcAft>
                <a:spcPts val="0"/>
              </a:spcAft>
              <a:buClr>
                <a:schemeClr val="dk1"/>
              </a:buClr>
              <a:buSzPts val="1800"/>
              <a:buFont typeface="Roboto"/>
              <a:buChar char="•"/>
              <a:defRPr sz="1800" i="0" u="none" strike="noStrike" cap="none">
                <a:solidFill>
                  <a:schemeClr val="dk1"/>
                </a:solidFill>
                <a:latin typeface="Roboto"/>
                <a:ea typeface="Roboto"/>
                <a:cs typeface="Roboto"/>
                <a:sym typeface="Roboto"/>
              </a:defRPr>
            </a:lvl9pPr>
          </a:lstStyle>
          <a:p>
            <a:endParaRPr/>
          </a:p>
        </p:txBody>
      </p:sp>
      <p:sp>
        <p:nvSpPr>
          <p:cNvPr id="501" name="Google Shape;501;p73"/>
          <p:cNvSpPr txBox="1">
            <a:spLocks noGrp="1"/>
          </p:cNvSpPr>
          <p:nvPr>
            <p:ph type="sldNum" idx="12"/>
          </p:nvPr>
        </p:nvSpPr>
        <p:spPr>
          <a:xfrm>
            <a:off x="11633450" y="6333125"/>
            <a:ext cx="500700" cy="525000"/>
          </a:xfrm>
          <a:prstGeom prst="rect">
            <a:avLst/>
          </a:prstGeom>
          <a:noFill/>
          <a:ln>
            <a:noFill/>
          </a:ln>
        </p:spPr>
        <p:txBody>
          <a:bodyPr spcFirstLastPara="1" wrap="square" lIns="91425" tIns="91425" rIns="91425" bIns="91425" anchor="t" anchorCtr="0">
            <a:noAutofit/>
          </a:bodyPr>
          <a:lstStyle>
            <a:lvl1pPr lvl="0" algn="ctr" rtl="0">
              <a:buNone/>
              <a:defRPr sz="1300">
                <a:solidFill>
                  <a:srgbClr val="0E416B"/>
                </a:solidFill>
                <a:latin typeface="Roboto"/>
                <a:ea typeface="Roboto"/>
                <a:cs typeface="Roboto"/>
                <a:sym typeface="Roboto"/>
              </a:defRPr>
            </a:lvl1pPr>
            <a:lvl2pPr lvl="1" algn="ctr" rtl="0">
              <a:buNone/>
              <a:defRPr sz="1300">
                <a:solidFill>
                  <a:srgbClr val="0E416B"/>
                </a:solidFill>
                <a:latin typeface="Roboto"/>
                <a:ea typeface="Roboto"/>
                <a:cs typeface="Roboto"/>
                <a:sym typeface="Roboto"/>
              </a:defRPr>
            </a:lvl2pPr>
            <a:lvl3pPr lvl="2" algn="ctr" rtl="0">
              <a:buNone/>
              <a:defRPr sz="1300">
                <a:solidFill>
                  <a:srgbClr val="0E416B"/>
                </a:solidFill>
                <a:latin typeface="Roboto"/>
                <a:ea typeface="Roboto"/>
                <a:cs typeface="Roboto"/>
                <a:sym typeface="Roboto"/>
              </a:defRPr>
            </a:lvl3pPr>
            <a:lvl4pPr lvl="3" algn="ctr" rtl="0">
              <a:buNone/>
              <a:defRPr sz="1300">
                <a:solidFill>
                  <a:srgbClr val="0E416B"/>
                </a:solidFill>
                <a:latin typeface="Roboto"/>
                <a:ea typeface="Roboto"/>
                <a:cs typeface="Roboto"/>
                <a:sym typeface="Roboto"/>
              </a:defRPr>
            </a:lvl4pPr>
            <a:lvl5pPr lvl="4" algn="ctr" rtl="0">
              <a:buNone/>
              <a:defRPr sz="1300">
                <a:solidFill>
                  <a:srgbClr val="0E416B"/>
                </a:solidFill>
                <a:latin typeface="Roboto"/>
                <a:ea typeface="Roboto"/>
                <a:cs typeface="Roboto"/>
                <a:sym typeface="Roboto"/>
              </a:defRPr>
            </a:lvl5pPr>
            <a:lvl6pPr lvl="5" algn="ctr" rtl="0">
              <a:buNone/>
              <a:defRPr sz="1300">
                <a:solidFill>
                  <a:srgbClr val="0E416B"/>
                </a:solidFill>
                <a:latin typeface="Roboto"/>
                <a:ea typeface="Roboto"/>
                <a:cs typeface="Roboto"/>
                <a:sym typeface="Roboto"/>
              </a:defRPr>
            </a:lvl6pPr>
            <a:lvl7pPr lvl="6" algn="ctr" rtl="0">
              <a:buNone/>
              <a:defRPr sz="1300">
                <a:solidFill>
                  <a:srgbClr val="0E416B"/>
                </a:solidFill>
                <a:latin typeface="Roboto"/>
                <a:ea typeface="Roboto"/>
                <a:cs typeface="Roboto"/>
                <a:sym typeface="Roboto"/>
              </a:defRPr>
            </a:lvl7pPr>
            <a:lvl8pPr lvl="7" algn="ctr" rtl="0">
              <a:buNone/>
              <a:defRPr sz="1300">
                <a:solidFill>
                  <a:srgbClr val="0E416B"/>
                </a:solidFill>
                <a:latin typeface="Roboto"/>
                <a:ea typeface="Roboto"/>
                <a:cs typeface="Roboto"/>
                <a:sym typeface="Roboto"/>
              </a:defRPr>
            </a:lvl8pPr>
            <a:lvl9pPr lvl="8" algn="ctr" rtl="0">
              <a:buNone/>
              <a:defRPr sz="1300">
                <a:solidFill>
                  <a:srgbClr val="0E416B"/>
                </a:solidFill>
                <a:latin typeface="Roboto"/>
                <a:ea typeface="Roboto"/>
                <a:cs typeface="Roboto"/>
                <a:sym typeface="Roboto"/>
              </a:defRPr>
            </a:lvl9pPr>
          </a:lstStyle>
          <a:p>
            <a:pPr marL="0" lvl="0" indent="0" algn="ct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Lst>
  <mc:AlternateContent xmlns:mc="http://schemas.openxmlformats.org/markup-compatibility/2006" xmlns:p14="http://schemas.microsoft.com/office/powerpoint/2010/main">
    <mc:Choice Requires="p14">
      <p:transition spd="slow" p14:dur="15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46"/>
        <p:cNvGrpSpPr/>
        <p:nvPr/>
      </p:nvGrpSpPr>
      <p:grpSpPr>
        <a:xfrm>
          <a:off x="0" y="0"/>
          <a:ext cx="0" cy="0"/>
          <a:chOff x="0" y="0"/>
          <a:chExt cx="0" cy="0"/>
        </a:xfrm>
      </p:grpSpPr>
      <p:sp>
        <p:nvSpPr>
          <p:cNvPr id="547" name="Google Shape;547;p8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rgbClr val="0E416B"/>
              </a:buClr>
              <a:buSzPts val="4400"/>
              <a:buFont typeface="Roboto Condensed"/>
              <a:buNone/>
              <a:defRPr sz="4400" b="1" i="0" u="none" strike="noStrike" cap="none">
                <a:solidFill>
                  <a:srgbClr val="0E416B"/>
                </a:solidFill>
                <a:latin typeface="Roboto Condensed"/>
                <a:ea typeface="Roboto Condensed"/>
                <a:cs typeface="Roboto Condensed"/>
                <a:sym typeface="Roboto Condensed"/>
              </a:defRPr>
            </a:lvl1pPr>
            <a:lvl2pPr lvl="1" rtl="0">
              <a:spcBef>
                <a:spcPts val="0"/>
              </a:spcBef>
              <a:spcAft>
                <a:spcPts val="0"/>
              </a:spcAft>
              <a:buClr>
                <a:srgbClr val="0E416B"/>
              </a:buClr>
              <a:buSzPts val="1400"/>
              <a:buFont typeface="Roboto Condensed"/>
              <a:buNone/>
              <a:defRPr sz="1800" b="1">
                <a:solidFill>
                  <a:srgbClr val="0E416B"/>
                </a:solidFill>
                <a:latin typeface="Roboto Condensed"/>
                <a:ea typeface="Roboto Condensed"/>
                <a:cs typeface="Roboto Condensed"/>
                <a:sym typeface="Roboto Condensed"/>
              </a:defRPr>
            </a:lvl2pPr>
            <a:lvl3pPr lvl="2" rtl="0">
              <a:spcBef>
                <a:spcPts val="0"/>
              </a:spcBef>
              <a:spcAft>
                <a:spcPts val="0"/>
              </a:spcAft>
              <a:buClr>
                <a:srgbClr val="0E416B"/>
              </a:buClr>
              <a:buSzPts val="1400"/>
              <a:buFont typeface="Roboto Condensed"/>
              <a:buNone/>
              <a:defRPr sz="1800" b="1">
                <a:solidFill>
                  <a:srgbClr val="0E416B"/>
                </a:solidFill>
                <a:latin typeface="Roboto Condensed"/>
                <a:ea typeface="Roboto Condensed"/>
                <a:cs typeface="Roboto Condensed"/>
                <a:sym typeface="Roboto Condensed"/>
              </a:defRPr>
            </a:lvl3pPr>
            <a:lvl4pPr lvl="3" rtl="0">
              <a:spcBef>
                <a:spcPts val="0"/>
              </a:spcBef>
              <a:spcAft>
                <a:spcPts val="0"/>
              </a:spcAft>
              <a:buClr>
                <a:srgbClr val="0E416B"/>
              </a:buClr>
              <a:buSzPts val="1400"/>
              <a:buFont typeface="Roboto Condensed"/>
              <a:buNone/>
              <a:defRPr sz="1800" b="1">
                <a:solidFill>
                  <a:srgbClr val="0E416B"/>
                </a:solidFill>
                <a:latin typeface="Roboto Condensed"/>
                <a:ea typeface="Roboto Condensed"/>
                <a:cs typeface="Roboto Condensed"/>
                <a:sym typeface="Roboto Condensed"/>
              </a:defRPr>
            </a:lvl4pPr>
            <a:lvl5pPr lvl="4" rtl="0">
              <a:spcBef>
                <a:spcPts val="0"/>
              </a:spcBef>
              <a:spcAft>
                <a:spcPts val="0"/>
              </a:spcAft>
              <a:buClr>
                <a:srgbClr val="0E416B"/>
              </a:buClr>
              <a:buSzPts val="1400"/>
              <a:buFont typeface="Roboto Condensed"/>
              <a:buNone/>
              <a:defRPr sz="1800" b="1">
                <a:solidFill>
                  <a:srgbClr val="0E416B"/>
                </a:solidFill>
                <a:latin typeface="Roboto Condensed"/>
                <a:ea typeface="Roboto Condensed"/>
                <a:cs typeface="Roboto Condensed"/>
                <a:sym typeface="Roboto Condensed"/>
              </a:defRPr>
            </a:lvl5pPr>
            <a:lvl6pPr lvl="5" rtl="0">
              <a:spcBef>
                <a:spcPts val="0"/>
              </a:spcBef>
              <a:spcAft>
                <a:spcPts val="0"/>
              </a:spcAft>
              <a:buClr>
                <a:srgbClr val="0E416B"/>
              </a:buClr>
              <a:buSzPts val="1400"/>
              <a:buFont typeface="Roboto Condensed"/>
              <a:buNone/>
              <a:defRPr sz="1800" b="1">
                <a:solidFill>
                  <a:srgbClr val="0E416B"/>
                </a:solidFill>
                <a:latin typeface="Roboto Condensed"/>
                <a:ea typeface="Roboto Condensed"/>
                <a:cs typeface="Roboto Condensed"/>
                <a:sym typeface="Roboto Condensed"/>
              </a:defRPr>
            </a:lvl6pPr>
            <a:lvl7pPr lvl="6" rtl="0">
              <a:spcBef>
                <a:spcPts val="0"/>
              </a:spcBef>
              <a:spcAft>
                <a:spcPts val="0"/>
              </a:spcAft>
              <a:buClr>
                <a:srgbClr val="0E416B"/>
              </a:buClr>
              <a:buSzPts val="1400"/>
              <a:buFont typeface="Roboto Condensed"/>
              <a:buNone/>
              <a:defRPr sz="1800" b="1">
                <a:solidFill>
                  <a:srgbClr val="0E416B"/>
                </a:solidFill>
                <a:latin typeface="Roboto Condensed"/>
                <a:ea typeface="Roboto Condensed"/>
                <a:cs typeface="Roboto Condensed"/>
                <a:sym typeface="Roboto Condensed"/>
              </a:defRPr>
            </a:lvl7pPr>
            <a:lvl8pPr lvl="7" rtl="0">
              <a:spcBef>
                <a:spcPts val="0"/>
              </a:spcBef>
              <a:spcAft>
                <a:spcPts val="0"/>
              </a:spcAft>
              <a:buClr>
                <a:srgbClr val="0E416B"/>
              </a:buClr>
              <a:buSzPts val="1400"/>
              <a:buFont typeface="Roboto Condensed"/>
              <a:buNone/>
              <a:defRPr sz="1800" b="1">
                <a:solidFill>
                  <a:srgbClr val="0E416B"/>
                </a:solidFill>
                <a:latin typeface="Roboto Condensed"/>
                <a:ea typeface="Roboto Condensed"/>
                <a:cs typeface="Roboto Condensed"/>
                <a:sym typeface="Roboto Condensed"/>
              </a:defRPr>
            </a:lvl8pPr>
            <a:lvl9pPr lvl="8" rtl="0">
              <a:spcBef>
                <a:spcPts val="0"/>
              </a:spcBef>
              <a:spcAft>
                <a:spcPts val="0"/>
              </a:spcAft>
              <a:buClr>
                <a:srgbClr val="0E416B"/>
              </a:buClr>
              <a:buSzPts val="1400"/>
              <a:buFont typeface="Roboto Condensed"/>
              <a:buNone/>
              <a:defRPr sz="1800" b="1">
                <a:solidFill>
                  <a:srgbClr val="0E416B"/>
                </a:solidFill>
                <a:latin typeface="Roboto Condensed"/>
                <a:ea typeface="Roboto Condensed"/>
                <a:cs typeface="Roboto Condensed"/>
                <a:sym typeface="Roboto Condensed"/>
              </a:defRPr>
            </a:lvl9pPr>
          </a:lstStyle>
          <a:p>
            <a:endParaRPr/>
          </a:p>
        </p:txBody>
      </p:sp>
      <p:sp>
        <p:nvSpPr>
          <p:cNvPr id="548" name="Google Shape;548;p82"/>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Roboto"/>
              <a:buChar char="•"/>
              <a:defRPr sz="2800" i="0" u="none" strike="noStrike" cap="none">
                <a:solidFill>
                  <a:schemeClr val="dk1"/>
                </a:solidFill>
                <a:latin typeface="Roboto"/>
                <a:ea typeface="Roboto"/>
                <a:cs typeface="Roboto"/>
                <a:sym typeface="Roboto"/>
              </a:defRPr>
            </a:lvl1pPr>
            <a:lvl2pPr marL="914400" marR="0" lvl="1" indent="-381000" algn="l" rtl="0">
              <a:lnSpc>
                <a:spcPct val="90000"/>
              </a:lnSpc>
              <a:spcBef>
                <a:spcPts val="500"/>
              </a:spcBef>
              <a:spcAft>
                <a:spcPts val="0"/>
              </a:spcAft>
              <a:buClr>
                <a:schemeClr val="dk1"/>
              </a:buClr>
              <a:buSzPts val="2400"/>
              <a:buFont typeface="Roboto"/>
              <a:buChar char="•"/>
              <a:defRPr sz="2400" i="0" u="none" strike="noStrike" cap="none">
                <a:solidFill>
                  <a:schemeClr val="dk1"/>
                </a:solidFill>
                <a:latin typeface="Roboto"/>
                <a:ea typeface="Roboto"/>
                <a:cs typeface="Roboto"/>
                <a:sym typeface="Roboto"/>
              </a:defRPr>
            </a:lvl2pPr>
            <a:lvl3pPr marL="1371600" marR="0" lvl="2" indent="-355600" algn="l" rtl="0">
              <a:lnSpc>
                <a:spcPct val="90000"/>
              </a:lnSpc>
              <a:spcBef>
                <a:spcPts val="500"/>
              </a:spcBef>
              <a:spcAft>
                <a:spcPts val="0"/>
              </a:spcAft>
              <a:buClr>
                <a:schemeClr val="dk1"/>
              </a:buClr>
              <a:buSzPts val="2000"/>
              <a:buFont typeface="Roboto"/>
              <a:buChar char="•"/>
              <a:defRPr sz="2000" i="0" u="none" strike="noStrike" cap="none">
                <a:solidFill>
                  <a:schemeClr val="dk1"/>
                </a:solidFill>
                <a:latin typeface="Roboto"/>
                <a:ea typeface="Roboto"/>
                <a:cs typeface="Roboto"/>
                <a:sym typeface="Roboto"/>
              </a:defRPr>
            </a:lvl3pPr>
            <a:lvl4pPr marL="1828800" marR="0" lvl="3" indent="-342900" algn="l" rtl="0">
              <a:lnSpc>
                <a:spcPct val="90000"/>
              </a:lnSpc>
              <a:spcBef>
                <a:spcPts val="500"/>
              </a:spcBef>
              <a:spcAft>
                <a:spcPts val="0"/>
              </a:spcAft>
              <a:buClr>
                <a:schemeClr val="dk1"/>
              </a:buClr>
              <a:buSzPts val="1800"/>
              <a:buFont typeface="Roboto"/>
              <a:buChar char="•"/>
              <a:defRPr sz="1800" i="0" u="none" strike="noStrike" cap="none">
                <a:solidFill>
                  <a:schemeClr val="dk1"/>
                </a:solidFill>
                <a:latin typeface="Roboto"/>
                <a:ea typeface="Roboto"/>
                <a:cs typeface="Roboto"/>
                <a:sym typeface="Roboto"/>
              </a:defRPr>
            </a:lvl4pPr>
            <a:lvl5pPr marL="2286000" marR="0" lvl="4" indent="-342900" algn="l" rtl="0">
              <a:lnSpc>
                <a:spcPct val="90000"/>
              </a:lnSpc>
              <a:spcBef>
                <a:spcPts val="500"/>
              </a:spcBef>
              <a:spcAft>
                <a:spcPts val="0"/>
              </a:spcAft>
              <a:buClr>
                <a:schemeClr val="dk1"/>
              </a:buClr>
              <a:buSzPts val="1800"/>
              <a:buFont typeface="Roboto"/>
              <a:buChar char="•"/>
              <a:defRPr sz="1800" i="0" u="none" strike="noStrike" cap="none">
                <a:solidFill>
                  <a:schemeClr val="dk1"/>
                </a:solidFill>
                <a:latin typeface="Roboto"/>
                <a:ea typeface="Roboto"/>
                <a:cs typeface="Roboto"/>
                <a:sym typeface="Roboto"/>
              </a:defRPr>
            </a:lvl5pPr>
            <a:lvl6pPr marL="2743200" marR="0" lvl="5" indent="-342900" algn="l" rtl="0">
              <a:lnSpc>
                <a:spcPct val="90000"/>
              </a:lnSpc>
              <a:spcBef>
                <a:spcPts val="500"/>
              </a:spcBef>
              <a:spcAft>
                <a:spcPts val="0"/>
              </a:spcAft>
              <a:buClr>
                <a:schemeClr val="dk1"/>
              </a:buClr>
              <a:buSzPts val="1800"/>
              <a:buFont typeface="Roboto"/>
              <a:buChar char="•"/>
              <a:defRPr sz="1800" i="0" u="none" strike="noStrike" cap="none">
                <a:solidFill>
                  <a:schemeClr val="dk1"/>
                </a:solidFill>
                <a:latin typeface="Roboto"/>
                <a:ea typeface="Roboto"/>
                <a:cs typeface="Roboto"/>
                <a:sym typeface="Roboto"/>
              </a:defRPr>
            </a:lvl6pPr>
            <a:lvl7pPr marL="3200400" marR="0" lvl="6" indent="-342900" algn="l" rtl="0">
              <a:lnSpc>
                <a:spcPct val="90000"/>
              </a:lnSpc>
              <a:spcBef>
                <a:spcPts val="500"/>
              </a:spcBef>
              <a:spcAft>
                <a:spcPts val="0"/>
              </a:spcAft>
              <a:buClr>
                <a:schemeClr val="dk1"/>
              </a:buClr>
              <a:buSzPts val="1800"/>
              <a:buFont typeface="Roboto"/>
              <a:buChar char="•"/>
              <a:defRPr sz="1800" i="0" u="none" strike="noStrike" cap="none">
                <a:solidFill>
                  <a:schemeClr val="dk1"/>
                </a:solidFill>
                <a:latin typeface="Roboto"/>
                <a:ea typeface="Roboto"/>
                <a:cs typeface="Roboto"/>
                <a:sym typeface="Roboto"/>
              </a:defRPr>
            </a:lvl7pPr>
            <a:lvl8pPr marL="3657600" marR="0" lvl="7" indent="-342900" algn="l" rtl="0">
              <a:lnSpc>
                <a:spcPct val="90000"/>
              </a:lnSpc>
              <a:spcBef>
                <a:spcPts val="500"/>
              </a:spcBef>
              <a:spcAft>
                <a:spcPts val="0"/>
              </a:spcAft>
              <a:buClr>
                <a:schemeClr val="dk1"/>
              </a:buClr>
              <a:buSzPts val="1800"/>
              <a:buFont typeface="Roboto"/>
              <a:buChar char="•"/>
              <a:defRPr sz="1800" i="0" u="none" strike="noStrike" cap="none">
                <a:solidFill>
                  <a:schemeClr val="dk1"/>
                </a:solidFill>
                <a:latin typeface="Roboto"/>
                <a:ea typeface="Roboto"/>
                <a:cs typeface="Roboto"/>
                <a:sym typeface="Roboto"/>
              </a:defRPr>
            </a:lvl8pPr>
            <a:lvl9pPr marL="4114800" marR="0" lvl="8" indent="-342900" algn="l" rtl="0">
              <a:lnSpc>
                <a:spcPct val="90000"/>
              </a:lnSpc>
              <a:spcBef>
                <a:spcPts val="500"/>
              </a:spcBef>
              <a:spcAft>
                <a:spcPts val="0"/>
              </a:spcAft>
              <a:buClr>
                <a:schemeClr val="dk1"/>
              </a:buClr>
              <a:buSzPts val="1800"/>
              <a:buFont typeface="Roboto"/>
              <a:buChar char="•"/>
              <a:defRPr sz="1800" i="0" u="none" strike="noStrike" cap="none">
                <a:solidFill>
                  <a:schemeClr val="dk1"/>
                </a:solidFill>
                <a:latin typeface="Roboto"/>
                <a:ea typeface="Roboto"/>
                <a:cs typeface="Roboto"/>
                <a:sym typeface="Roboto"/>
              </a:defRPr>
            </a:lvl9pPr>
          </a:lstStyle>
          <a:p>
            <a:endParaRPr/>
          </a:p>
        </p:txBody>
      </p:sp>
      <p:sp>
        <p:nvSpPr>
          <p:cNvPr id="549" name="Google Shape;549;p82"/>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lvl="0" algn="r" rtl="0">
              <a:buNone/>
              <a:defRPr sz="1300">
                <a:solidFill>
                  <a:schemeClr val="dk1"/>
                </a:solidFill>
                <a:latin typeface="Roboto"/>
                <a:ea typeface="Roboto"/>
                <a:cs typeface="Roboto"/>
                <a:sym typeface="Roboto"/>
              </a:defRPr>
            </a:lvl1pPr>
            <a:lvl2pPr lvl="1" algn="r" rtl="0">
              <a:buNone/>
              <a:defRPr sz="1300">
                <a:solidFill>
                  <a:schemeClr val="dk1"/>
                </a:solidFill>
                <a:latin typeface="Roboto"/>
                <a:ea typeface="Roboto"/>
                <a:cs typeface="Roboto"/>
                <a:sym typeface="Roboto"/>
              </a:defRPr>
            </a:lvl2pPr>
            <a:lvl3pPr lvl="2" algn="r" rtl="0">
              <a:buNone/>
              <a:defRPr sz="1300">
                <a:solidFill>
                  <a:schemeClr val="dk1"/>
                </a:solidFill>
                <a:latin typeface="Roboto"/>
                <a:ea typeface="Roboto"/>
                <a:cs typeface="Roboto"/>
                <a:sym typeface="Roboto"/>
              </a:defRPr>
            </a:lvl3pPr>
            <a:lvl4pPr lvl="3" algn="r" rtl="0">
              <a:buNone/>
              <a:defRPr sz="1300">
                <a:solidFill>
                  <a:schemeClr val="dk1"/>
                </a:solidFill>
                <a:latin typeface="Roboto"/>
                <a:ea typeface="Roboto"/>
                <a:cs typeface="Roboto"/>
                <a:sym typeface="Roboto"/>
              </a:defRPr>
            </a:lvl4pPr>
            <a:lvl5pPr lvl="4" algn="r" rtl="0">
              <a:buNone/>
              <a:defRPr sz="1300">
                <a:solidFill>
                  <a:schemeClr val="dk1"/>
                </a:solidFill>
                <a:latin typeface="Roboto"/>
                <a:ea typeface="Roboto"/>
                <a:cs typeface="Roboto"/>
                <a:sym typeface="Roboto"/>
              </a:defRPr>
            </a:lvl5pPr>
            <a:lvl6pPr lvl="5" algn="r" rtl="0">
              <a:buNone/>
              <a:defRPr sz="1300">
                <a:solidFill>
                  <a:schemeClr val="dk1"/>
                </a:solidFill>
                <a:latin typeface="Roboto"/>
                <a:ea typeface="Roboto"/>
                <a:cs typeface="Roboto"/>
                <a:sym typeface="Roboto"/>
              </a:defRPr>
            </a:lvl6pPr>
            <a:lvl7pPr lvl="6" algn="r" rtl="0">
              <a:buNone/>
              <a:defRPr sz="1300">
                <a:solidFill>
                  <a:schemeClr val="dk1"/>
                </a:solidFill>
                <a:latin typeface="Roboto"/>
                <a:ea typeface="Roboto"/>
                <a:cs typeface="Roboto"/>
                <a:sym typeface="Roboto"/>
              </a:defRPr>
            </a:lvl7pPr>
            <a:lvl8pPr lvl="7" algn="r" rtl="0">
              <a:buNone/>
              <a:defRPr sz="1300">
                <a:solidFill>
                  <a:schemeClr val="dk1"/>
                </a:solidFill>
                <a:latin typeface="Roboto"/>
                <a:ea typeface="Roboto"/>
                <a:cs typeface="Roboto"/>
                <a:sym typeface="Roboto"/>
              </a:defRPr>
            </a:lvl8pPr>
            <a:lvl9pPr lvl="8" algn="r" rtl="0">
              <a:buNone/>
              <a:defRPr sz="1300">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Lst>
  <mc:AlternateContent xmlns:mc="http://schemas.openxmlformats.org/markup-compatibility/2006" xmlns:p14="http://schemas.microsoft.com/office/powerpoint/2010/main">
    <mc:Choice Requires="p14">
      <p:transition spd="slow" p14:dur="15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83"/>
        <p:cNvGrpSpPr/>
        <p:nvPr/>
      </p:nvGrpSpPr>
      <p:grpSpPr>
        <a:xfrm>
          <a:off x="0" y="0"/>
          <a:ext cx="0" cy="0"/>
          <a:chOff x="0" y="0"/>
          <a:chExt cx="0" cy="0"/>
        </a:xfrm>
      </p:grpSpPr>
      <p:sp>
        <p:nvSpPr>
          <p:cNvPr id="584" name="Google Shape;584;p8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rgbClr val="0E416B"/>
              </a:buClr>
              <a:buSzPts val="4400"/>
              <a:buFont typeface="Roboto Condensed"/>
              <a:buNone/>
              <a:defRPr sz="4400" b="1" i="0" u="none" strike="noStrike" cap="none">
                <a:solidFill>
                  <a:srgbClr val="0E416B"/>
                </a:solidFill>
                <a:latin typeface="Roboto Condensed"/>
                <a:ea typeface="Roboto Condensed"/>
                <a:cs typeface="Roboto Condensed"/>
                <a:sym typeface="Roboto Condensed"/>
              </a:defRPr>
            </a:lvl1pPr>
            <a:lvl2pPr lvl="1" rtl="0">
              <a:spcBef>
                <a:spcPts val="0"/>
              </a:spcBef>
              <a:spcAft>
                <a:spcPts val="0"/>
              </a:spcAft>
              <a:buClr>
                <a:srgbClr val="0E416B"/>
              </a:buClr>
              <a:buSzPts val="1400"/>
              <a:buFont typeface="Roboto Condensed"/>
              <a:buNone/>
              <a:defRPr sz="1800" b="1">
                <a:solidFill>
                  <a:srgbClr val="0E416B"/>
                </a:solidFill>
                <a:latin typeface="Roboto Condensed"/>
                <a:ea typeface="Roboto Condensed"/>
                <a:cs typeface="Roboto Condensed"/>
                <a:sym typeface="Roboto Condensed"/>
              </a:defRPr>
            </a:lvl2pPr>
            <a:lvl3pPr lvl="2" rtl="0">
              <a:spcBef>
                <a:spcPts val="0"/>
              </a:spcBef>
              <a:spcAft>
                <a:spcPts val="0"/>
              </a:spcAft>
              <a:buClr>
                <a:srgbClr val="0E416B"/>
              </a:buClr>
              <a:buSzPts val="1400"/>
              <a:buFont typeface="Roboto Condensed"/>
              <a:buNone/>
              <a:defRPr sz="1800" b="1">
                <a:solidFill>
                  <a:srgbClr val="0E416B"/>
                </a:solidFill>
                <a:latin typeface="Roboto Condensed"/>
                <a:ea typeface="Roboto Condensed"/>
                <a:cs typeface="Roboto Condensed"/>
                <a:sym typeface="Roboto Condensed"/>
              </a:defRPr>
            </a:lvl3pPr>
            <a:lvl4pPr lvl="3" rtl="0">
              <a:spcBef>
                <a:spcPts val="0"/>
              </a:spcBef>
              <a:spcAft>
                <a:spcPts val="0"/>
              </a:spcAft>
              <a:buClr>
                <a:srgbClr val="0E416B"/>
              </a:buClr>
              <a:buSzPts val="1400"/>
              <a:buFont typeface="Roboto Condensed"/>
              <a:buNone/>
              <a:defRPr sz="1800" b="1">
                <a:solidFill>
                  <a:srgbClr val="0E416B"/>
                </a:solidFill>
                <a:latin typeface="Roboto Condensed"/>
                <a:ea typeface="Roboto Condensed"/>
                <a:cs typeface="Roboto Condensed"/>
                <a:sym typeface="Roboto Condensed"/>
              </a:defRPr>
            </a:lvl4pPr>
            <a:lvl5pPr lvl="4" rtl="0">
              <a:spcBef>
                <a:spcPts val="0"/>
              </a:spcBef>
              <a:spcAft>
                <a:spcPts val="0"/>
              </a:spcAft>
              <a:buClr>
                <a:srgbClr val="0E416B"/>
              </a:buClr>
              <a:buSzPts val="1400"/>
              <a:buFont typeface="Roboto Condensed"/>
              <a:buNone/>
              <a:defRPr sz="1800" b="1">
                <a:solidFill>
                  <a:srgbClr val="0E416B"/>
                </a:solidFill>
                <a:latin typeface="Roboto Condensed"/>
                <a:ea typeface="Roboto Condensed"/>
                <a:cs typeface="Roboto Condensed"/>
                <a:sym typeface="Roboto Condensed"/>
              </a:defRPr>
            </a:lvl5pPr>
            <a:lvl6pPr lvl="5" rtl="0">
              <a:spcBef>
                <a:spcPts val="0"/>
              </a:spcBef>
              <a:spcAft>
                <a:spcPts val="0"/>
              </a:spcAft>
              <a:buClr>
                <a:srgbClr val="0E416B"/>
              </a:buClr>
              <a:buSzPts val="1400"/>
              <a:buFont typeface="Roboto Condensed"/>
              <a:buNone/>
              <a:defRPr sz="1800" b="1">
                <a:solidFill>
                  <a:srgbClr val="0E416B"/>
                </a:solidFill>
                <a:latin typeface="Roboto Condensed"/>
                <a:ea typeface="Roboto Condensed"/>
                <a:cs typeface="Roboto Condensed"/>
                <a:sym typeface="Roboto Condensed"/>
              </a:defRPr>
            </a:lvl6pPr>
            <a:lvl7pPr lvl="6" rtl="0">
              <a:spcBef>
                <a:spcPts val="0"/>
              </a:spcBef>
              <a:spcAft>
                <a:spcPts val="0"/>
              </a:spcAft>
              <a:buClr>
                <a:srgbClr val="0E416B"/>
              </a:buClr>
              <a:buSzPts val="1400"/>
              <a:buFont typeface="Roboto Condensed"/>
              <a:buNone/>
              <a:defRPr sz="1800" b="1">
                <a:solidFill>
                  <a:srgbClr val="0E416B"/>
                </a:solidFill>
                <a:latin typeface="Roboto Condensed"/>
                <a:ea typeface="Roboto Condensed"/>
                <a:cs typeface="Roboto Condensed"/>
                <a:sym typeface="Roboto Condensed"/>
              </a:defRPr>
            </a:lvl7pPr>
            <a:lvl8pPr lvl="7" rtl="0">
              <a:spcBef>
                <a:spcPts val="0"/>
              </a:spcBef>
              <a:spcAft>
                <a:spcPts val="0"/>
              </a:spcAft>
              <a:buClr>
                <a:srgbClr val="0E416B"/>
              </a:buClr>
              <a:buSzPts val="1400"/>
              <a:buFont typeface="Roboto Condensed"/>
              <a:buNone/>
              <a:defRPr sz="1800" b="1">
                <a:solidFill>
                  <a:srgbClr val="0E416B"/>
                </a:solidFill>
                <a:latin typeface="Roboto Condensed"/>
                <a:ea typeface="Roboto Condensed"/>
                <a:cs typeface="Roboto Condensed"/>
                <a:sym typeface="Roboto Condensed"/>
              </a:defRPr>
            </a:lvl8pPr>
            <a:lvl9pPr lvl="8" rtl="0">
              <a:spcBef>
                <a:spcPts val="0"/>
              </a:spcBef>
              <a:spcAft>
                <a:spcPts val="0"/>
              </a:spcAft>
              <a:buClr>
                <a:srgbClr val="0E416B"/>
              </a:buClr>
              <a:buSzPts val="1400"/>
              <a:buFont typeface="Roboto Condensed"/>
              <a:buNone/>
              <a:defRPr sz="1800" b="1">
                <a:solidFill>
                  <a:srgbClr val="0E416B"/>
                </a:solidFill>
                <a:latin typeface="Roboto Condensed"/>
                <a:ea typeface="Roboto Condensed"/>
                <a:cs typeface="Roboto Condensed"/>
                <a:sym typeface="Roboto Condensed"/>
              </a:defRPr>
            </a:lvl9pPr>
          </a:lstStyle>
          <a:p>
            <a:endParaRPr/>
          </a:p>
        </p:txBody>
      </p:sp>
      <p:sp>
        <p:nvSpPr>
          <p:cNvPr id="585" name="Google Shape;585;p89"/>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Roboto"/>
              <a:buChar char="•"/>
              <a:defRPr sz="2800" i="0" u="none" strike="noStrike" cap="none">
                <a:solidFill>
                  <a:schemeClr val="dk1"/>
                </a:solidFill>
                <a:latin typeface="Roboto"/>
                <a:ea typeface="Roboto"/>
                <a:cs typeface="Roboto"/>
                <a:sym typeface="Roboto"/>
              </a:defRPr>
            </a:lvl1pPr>
            <a:lvl2pPr marL="914400" marR="0" lvl="1" indent="-381000" algn="l" rtl="0">
              <a:lnSpc>
                <a:spcPct val="90000"/>
              </a:lnSpc>
              <a:spcBef>
                <a:spcPts val="500"/>
              </a:spcBef>
              <a:spcAft>
                <a:spcPts val="0"/>
              </a:spcAft>
              <a:buClr>
                <a:schemeClr val="dk1"/>
              </a:buClr>
              <a:buSzPts val="2400"/>
              <a:buFont typeface="Roboto"/>
              <a:buChar char="•"/>
              <a:defRPr sz="2400" i="0" u="none" strike="noStrike" cap="none">
                <a:solidFill>
                  <a:schemeClr val="dk1"/>
                </a:solidFill>
                <a:latin typeface="Roboto"/>
                <a:ea typeface="Roboto"/>
                <a:cs typeface="Roboto"/>
                <a:sym typeface="Roboto"/>
              </a:defRPr>
            </a:lvl2pPr>
            <a:lvl3pPr marL="1371600" marR="0" lvl="2" indent="-355600" algn="l" rtl="0">
              <a:lnSpc>
                <a:spcPct val="90000"/>
              </a:lnSpc>
              <a:spcBef>
                <a:spcPts val="500"/>
              </a:spcBef>
              <a:spcAft>
                <a:spcPts val="0"/>
              </a:spcAft>
              <a:buClr>
                <a:schemeClr val="dk1"/>
              </a:buClr>
              <a:buSzPts val="2000"/>
              <a:buFont typeface="Roboto"/>
              <a:buChar char="•"/>
              <a:defRPr sz="2000" i="0" u="none" strike="noStrike" cap="none">
                <a:solidFill>
                  <a:schemeClr val="dk1"/>
                </a:solidFill>
                <a:latin typeface="Roboto"/>
                <a:ea typeface="Roboto"/>
                <a:cs typeface="Roboto"/>
                <a:sym typeface="Roboto"/>
              </a:defRPr>
            </a:lvl3pPr>
            <a:lvl4pPr marL="1828800" marR="0" lvl="3" indent="-342900" algn="l" rtl="0">
              <a:lnSpc>
                <a:spcPct val="90000"/>
              </a:lnSpc>
              <a:spcBef>
                <a:spcPts val="500"/>
              </a:spcBef>
              <a:spcAft>
                <a:spcPts val="0"/>
              </a:spcAft>
              <a:buClr>
                <a:schemeClr val="dk1"/>
              </a:buClr>
              <a:buSzPts val="1800"/>
              <a:buFont typeface="Roboto"/>
              <a:buChar char="•"/>
              <a:defRPr sz="1800" i="0" u="none" strike="noStrike" cap="none">
                <a:solidFill>
                  <a:schemeClr val="dk1"/>
                </a:solidFill>
                <a:latin typeface="Roboto"/>
                <a:ea typeface="Roboto"/>
                <a:cs typeface="Roboto"/>
                <a:sym typeface="Roboto"/>
              </a:defRPr>
            </a:lvl4pPr>
            <a:lvl5pPr marL="2286000" marR="0" lvl="4" indent="-342900" algn="l" rtl="0">
              <a:lnSpc>
                <a:spcPct val="90000"/>
              </a:lnSpc>
              <a:spcBef>
                <a:spcPts val="500"/>
              </a:spcBef>
              <a:spcAft>
                <a:spcPts val="0"/>
              </a:spcAft>
              <a:buClr>
                <a:schemeClr val="dk1"/>
              </a:buClr>
              <a:buSzPts val="1800"/>
              <a:buFont typeface="Roboto"/>
              <a:buChar char="•"/>
              <a:defRPr sz="1800" i="0" u="none" strike="noStrike" cap="none">
                <a:solidFill>
                  <a:schemeClr val="dk1"/>
                </a:solidFill>
                <a:latin typeface="Roboto"/>
                <a:ea typeface="Roboto"/>
                <a:cs typeface="Roboto"/>
                <a:sym typeface="Roboto"/>
              </a:defRPr>
            </a:lvl5pPr>
            <a:lvl6pPr marL="2743200" marR="0" lvl="5" indent="-342900" algn="l" rtl="0">
              <a:lnSpc>
                <a:spcPct val="90000"/>
              </a:lnSpc>
              <a:spcBef>
                <a:spcPts val="500"/>
              </a:spcBef>
              <a:spcAft>
                <a:spcPts val="0"/>
              </a:spcAft>
              <a:buClr>
                <a:schemeClr val="dk1"/>
              </a:buClr>
              <a:buSzPts val="1800"/>
              <a:buFont typeface="Roboto"/>
              <a:buChar char="•"/>
              <a:defRPr sz="1800" i="0" u="none" strike="noStrike" cap="none">
                <a:solidFill>
                  <a:schemeClr val="dk1"/>
                </a:solidFill>
                <a:latin typeface="Roboto"/>
                <a:ea typeface="Roboto"/>
                <a:cs typeface="Roboto"/>
                <a:sym typeface="Roboto"/>
              </a:defRPr>
            </a:lvl6pPr>
            <a:lvl7pPr marL="3200400" marR="0" lvl="6" indent="-342900" algn="l" rtl="0">
              <a:lnSpc>
                <a:spcPct val="90000"/>
              </a:lnSpc>
              <a:spcBef>
                <a:spcPts val="500"/>
              </a:spcBef>
              <a:spcAft>
                <a:spcPts val="0"/>
              </a:spcAft>
              <a:buClr>
                <a:schemeClr val="dk1"/>
              </a:buClr>
              <a:buSzPts val="1800"/>
              <a:buFont typeface="Roboto"/>
              <a:buChar char="•"/>
              <a:defRPr sz="1800" i="0" u="none" strike="noStrike" cap="none">
                <a:solidFill>
                  <a:schemeClr val="dk1"/>
                </a:solidFill>
                <a:latin typeface="Roboto"/>
                <a:ea typeface="Roboto"/>
                <a:cs typeface="Roboto"/>
                <a:sym typeface="Roboto"/>
              </a:defRPr>
            </a:lvl7pPr>
            <a:lvl8pPr marL="3657600" marR="0" lvl="7" indent="-342900" algn="l" rtl="0">
              <a:lnSpc>
                <a:spcPct val="90000"/>
              </a:lnSpc>
              <a:spcBef>
                <a:spcPts val="500"/>
              </a:spcBef>
              <a:spcAft>
                <a:spcPts val="0"/>
              </a:spcAft>
              <a:buClr>
                <a:schemeClr val="dk1"/>
              </a:buClr>
              <a:buSzPts val="1800"/>
              <a:buFont typeface="Roboto"/>
              <a:buChar char="•"/>
              <a:defRPr sz="1800" i="0" u="none" strike="noStrike" cap="none">
                <a:solidFill>
                  <a:schemeClr val="dk1"/>
                </a:solidFill>
                <a:latin typeface="Roboto"/>
                <a:ea typeface="Roboto"/>
                <a:cs typeface="Roboto"/>
                <a:sym typeface="Roboto"/>
              </a:defRPr>
            </a:lvl8pPr>
            <a:lvl9pPr marL="4114800" marR="0" lvl="8" indent="-342900" algn="l" rtl="0">
              <a:lnSpc>
                <a:spcPct val="90000"/>
              </a:lnSpc>
              <a:spcBef>
                <a:spcPts val="500"/>
              </a:spcBef>
              <a:spcAft>
                <a:spcPts val="0"/>
              </a:spcAft>
              <a:buClr>
                <a:schemeClr val="dk1"/>
              </a:buClr>
              <a:buSzPts val="1800"/>
              <a:buFont typeface="Roboto"/>
              <a:buChar char="•"/>
              <a:defRPr sz="1800" i="0" u="none" strike="noStrike" cap="none">
                <a:solidFill>
                  <a:schemeClr val="dk1"/>
                </a:solidFill>
                <a:latin typeface="Roboto"/>
                <a:ea typeface="Roboto"/>
                <a:cs typeface="Roboto"/>
                <a:sym typeface="Roboto"/>
              </a:defRPr>
            </a:lvl9pPr>
          </a:lstStyle>
          <a:p>
            <a:endParaRPr/>
          </a:p>
        </p:txBody>
      </p:sp>
    </p:spTree>
  </p:cSld>
  <p:clrMap bg1="lt1" tx1="dk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 id="2147483750" r:id="rId18"/>
    <p:sldLayoutId id="2147483751" r:id="rId19"/>
    <p:sldLayoutId id="2147483752" r:id="rId20"/>
    <p:sldLayoutId id="2147483753" r:id="rId21"/>
    <p:sldLayoutId id="2147483754" r:id="rId22"/>
    <p:sldLayoutId id="2147483755" r:id="rId23"/>
    <p:sldLayoutId id="2147483756" r:id="rId24"/>
    <p:sldLayoutId id="2147483757" r:id="rId25"/>
    <p:sldLayoutId id="2147483758" r:id="rId26"/>
    <p:sldLayoutId id="2147483759" r:id="rId27"/>
    <p:sldLayoutId id="2147483760" r:id="rId28"/>
    <p:sldLayoutId id="2147483761" r:id="rId29"/>
    <p:sldLayoutId id="2147483762" r:id="rId30"/>
    <p:sldLayoutId id="2147483763" r:id="rId31"/>
    <p:sldLayoutId id="2147483764" r:id="rId32"/>
    <p:sldLayoutId id="2147483765" r:id="rId33"/>
    <p:sldLayoutId id="2147483766" r:id="rId34"/>
    <p:sldLayoutId id="2147483767" r:id="rId35"/>
    <p:sldLayoutId id="2147483768" r:id="rId36"/>
    <p:sldLayoutId id="2147483769" r:id="rId37"/>
    <p:sldLayoutId id="2147483770" r:id="rId38"/>
    <p:sldLayoutId id="2147483771" r:id="rId39"/>
    <p:sldLayoutId id="2147483772" r:id="rId40"/>
    <p:sldLayoutId id="2147483773" r:id="rId41"/>
    <p:sldLayoutId id="2147483774" r:id="rId42"/>
    <p:sldLayoutId id="2147483775" r:id="rId43"/>
    <p:sldLayoutId id="2147483776" r:id="rId44"/>
    <p:sldLayoutId id="2147483777" r:id="rId45"/>
    <p:sldLayoutId id="2147483778" r:id="rId46"/>
    <p:sldLayoutId id="2147483779" r:id="rId47"/>
    <p:sldLayoutId id="2147483780" r:id="rId48"/>
    <p:sldLayoutId id="2147483781" r:id="rId49"/>
    <p:sldLayoutId id="2147483782" r:id="rId50"/>
    <p:sldLayoutId id="2147483783" r:id="rId51"/>
    <p:sldLayoutId id="2147483784" r:id="rId52"/>
    <p:sldLayoutId id="2147483785" r:id="rId53"/>
    <p:sldLayoutId id="2147483786" r:id="rId54"/>
    <p:sldLayoutId id="2147483787" r:id="rId5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42.xml"/></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45.xml"/></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42.xml"/></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45.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42.xml"/></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45.xml"/></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42.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45.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42.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45.xml"/></Relationships>
</file>

<file path=ppt/slides/_rels/slide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6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3.xml"/><Relationship Id="rId1" Type="http://schemas.openxmlformats.org/officeDocument/2006/relationships/slideLayout" Target="../slideLayouts/slideLayout42.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63.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4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7.xml"/><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136.xml"/><Relationship Id="rId5" Type="http://schemas.openxmlformats.org/officeDocument/2006/relationships/image" Target="../media/image54.jpg"/><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0.xml"/><Relationship Id="rId1" Type="http://schemas.openxmlformats.org/officeDocument/2006/relationships/slideLayout" Target="../slideLayouts/slideLayout60.xml"/><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1.xml"/><Relationship Id="rId1" Type="http://schemas.openxmlformats.org/officeDocument/2006/relationships/slideLayout" Target="../slideLayouts/slideLayout44.xml"/></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2.xml"/><Relationship Id="rId1" Type="http://schemas.openxmlformats.org/officeDocument/2006/relationships/slideLayout" Target="../slideLayouts/slideLayout60.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60.xml"/><Relationship Id="rId5" Type="http://schemas.openxmlformats.org/officeDocument/2006/relationships/image" Target="../media/image63.png"/><Relationship Id="rId4" Type="http://schemas.openxmlformats.org/officeDocument/2006/relationships/image" Target="../media/image62.png"/></Relationships>
</file>

<file path=ppt/slides/_rels/slide34.xml.rels><?xml version="1.0" encoding="UTF-8" standalone="yes"?>
<Relationships xmlns="http://schemas.openxmlformats.org/package/2006/relationships"><Relationship Id="rId3" Type="http://schemas.openxmlformats.org/officeDocument/2006/relationships/hyperlink" Target="https://www.michigan.gov/leo" TargetMode="External"/><Relationship Id="rId2" Type="http://schemas.openxmlformats.org/officeDocument/2006/relationships/notesSlide" Target="../notesSlides/notesSlide34.xml"/><Relationship Id="rId1" Type="http://schemas.openxmlformats.org/officeDocument/2006/relationships/slideLayout" Target="../slideLayouts/slideLayout6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6.xml"/><Relationship Id="rId1" Type="http://schemas.openxmlformats.org/officeDocument/2006/relationships/slideLayout" Target="../slideLayouts/slideLayout6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2.xml"/></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8.xml"/><Relationship Id="rId1" Type="http://schemas.openxmlformats.org/officeDocument/2006/relationships/slideLayout" Target="../slideLayouts/slideLayout61.xml"/><Relationship Id="rId4" Type="http://schemas.openxmlformats.org/officeDocument/2006/relationships/image" Target="../media/image66.png"/></Relationships>
</file>

<file path=ppt/slides/_rels/slide3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9.xml"/><Relationship Id="rId1" Type="http://schemas.openxmlformats.org/officeDocument/2006/relationships/slideLayout" Target="../slideLayouts/slideLayout80.xml"/><Relationship Id="rId4" Type="http://schemas.openxmlformats.org/officeDocument/2006/relationships/image" Target="../media/image68.png"/></Relationships>
</file>

<file path=ppt/slides/_rels/slide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1.xml"/><Relationship Id="rId1" Type="http://schemas.openxmlformats.org/officeDocument/2006/relationships/slideLayout" Target="../slideLayouts/slideLayout75.xml"/></Relationships>
</file>

<file path=ppt/slides/_rels/slide4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2.xml"/><Relationship Id="rId1" Type="http://schemas.openxmlformats.org/officeDocument/2006/relationships/slideLayout" Target="../slideLayouts/slideLayout60.xml"/></Relationships>
</file>

<file path=ppt/slides/_rels/slide43.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43.xml"/><Relationship Id="rId1" Type="http://schemas.openxmlformats.org/officeDocument/2006/relationships/slideLayout" Target="../slideLayouts/slideLayout60.xml"/></Relationships>
</file>

<file path=ppt/slides/_rels/slide4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4.xml"/><Relationship Id="rId1" Type="http://schemas.openxmlformats.org/officeDocument/2006/relationships/slideLayout" Target="../slideLayouts/slideLayout64.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5.xml"/><Relationship Id="rId1" Type="http://schemas.openxmlformats.org/officeDocument/2006/relationships/slideLayout" Target="../slideLayouts/slideLayout64.xml"/><Relationship Id="rId4" Type="http://schemas.openxmlformats.org/officeDocument/2006/relationships/image" Target="../media/image73.png"/></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6.xml"/><Relationship Id="rId1" Type="http://schemas.openxmlformats.org/officeDocument/2006/relationships/slideLayout" Target="../slideLayouts/slideLayout64.xml"/><Relationship Id="rId4" Type="http://schemas.openxmlformats.org/officeDocument/2006/relationships/image" Target="../media/image74.png"/></Relationships>
</file>

<file path=ppt/slides/_rels/slide47.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47.xml"/><Relationship Id="rId1" Type="http://schemas.openxmlformats.org/officeDocument/2006/relationships/slideLayout" Target="../slideLayouts/slideLayout6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76.png"/></Relationships>
</file>

<file path=ppt/slides/_rels/slide4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notesSlide" Target="../notesSlides/notesSlide48.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hyperlink" Target="https://ouryouthsolutions.org/" TargetMode="External"/><Relationship Id="rId9"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45.xml"/></Relationships>
</file>

<file path=ppt/slides/_rels/slide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42.xml"/></Relationships>
</file>

<file path=ppt/slides/_rels/slide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45.xml"/></Relationships>
</file>

<file path=ppt/slides/_rels/slide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42.xml"/></Relationships>
</file>

<file path=ppt/slides/_rels/slide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4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41"/>
        <p:cNvGrpSpPr/>
        <p:nvPr/>
      </p:nvGrpSpPr>
      <p:grpSpPr>
        <a:xfrm>
          <a:off x="0" y="0"/>
          <a:ext cx="0" cy="0"/>
          <a:chOff x="0" y="0"/>
          <a:chExt cx="0" cy="0"/>
        </a:xfrm>
      </p:grpSpPr>
      <p:sp>
        <p:nvSpPr>
          <p:cNvPr id="942" name="Google Shape;942;p145"/>
          <p:cNvSpPr txBox="1">
            <a:spLocks noGrp="1"/>
          </p:cNvSpPr>
          <p:nvPr>
            <p:ph type="title"/>
          </p:nvPr>
        </p:nvSpPr>
        <p:spPr>
          <a:xfrm>
            <a:off x="1023300" y="2461325"/>
            <a:ext cx="6927300" cy="2136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Cultivating Success</a:t>
            </a:r>
            <a:endParaRPr/>
          </a:p>
          <a:p>
            <a:pPr marL="0" lvl="0" indent="0" algn="l" rtl="0">
              <a:spcBef>
                <a:spcPts val="0"/>
              </a:spcBef>
              <a:spcAft>
                <a:spcPts val="0"/>
              </a:spcAft>
              <a:buNone/>
            </a:pPr>
            <a:r>
              <a:rPr lang="en-US" sz="3600"/>
              <a:t>JMG’s Journey to Post-Secondary Achievement</a:t>
            </a:r>
            <a:endParaRPr sz="3600"/>
          </a:p>
        </p:txBody>
      </p:sp>
      <p:sp>
        <p:nvSpPr>
          <p:cNvPr id="943" name="Google Shape;943;p145"/>
          <p:cNvSpPr txBox="1">
            <a:spLocks noGrp="1"/>
          </p:cNvSpPr>
          <p:nvPr>
            <p:ph type="subTitle" idx="1"/>
          </p:nvPr>
        </p:nvSpPr>
        <p:spPr>
          <a:xfrm>
            <a:off x="1023300" y="4401475"/>
            <a:ext cx="2404200" cy="96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2200" b="1">
                <a:solidFill>
                  <a:schemeClr val="dk2"/>
                </a:solidFill>
                <a:latin typeface="Roboto Condensed"/>
                <a:ea typeface="Roboto Condensed"/>
                <a:cs typeface="Roboto Condensed"/>
                <a:sym typeface="Roboto Condensed"/>
              </a:rPr>
              <a:t>PRESENTED BY</a:t>
            </a:r>
            <a:endParaRPr sz="2200" b="1">
              <a:solidFill>
                <a:schemeClr val="dk2"/>
              </a:solidFill>
              <a:latin typeface="Roboto Condensed"/>
              <a:ea typeface="Roboto Condensed"/>
              <a:cs typeface="Roboto Condensed"/>
              <a:sym typeface="Roboto Condensed"/>
            </a:endParaRPr>
          </a:p>
          <a:p>
            <a:pPr marL="0" lvl="0" indent="0" algn="l" rtl="0">
              <a:spcBef>
                <a:spcPts val="0"/>
              </a:spcBef>
              <a:spcAft>
                <a:spcPts val="0"/>
              </a:spcAft>
              <a:buNone/>
            </a:pPr>
            <a:r>
              <a:rPr lang="en-US" sz="2200">
                <a:latin typeface="Roboto Condensed"/>
                <a:ea typeface="Roboto Condensed"/>
                <a:cs typeface="Roboto Condensed"/>
                <a:sym typeface="Roboto Condensed"/>
              </a:rPr>
              <a:t>Kim Bordeau</a:t>
            </a:r>
            <a:endParaRPr sz="2200">
              <a:solidFill>
                <a:schemeClr val="dk2"/>
              </a:solidFill>
              <a:latin typeface="Roboto Condensed"/>
              <a:ea typeface="Roboto Condensed"/>
              <a:cs typeface="Roboto Condensed"/>
              <a:sym typeface="Roboto Condensed"/>
            </a:endParaRPr>
          </a:p>
        </p:txBody>
      </p:sp>
      <p:sp>
        <p:nvSpPr>
          <p:cNvPr id="944" name="Google Shape;944;p145"/>
          <p:cNvSpPr txBox="1">
            <a:spLocks noGrp="1"/>
          </p:cNvSpPr>
          <p:nvPr>
            <p:ph type="subTitle" idx="1"/>
          </p:nvPr>
        </p:nvSpPr>
        <p:spPr>
          <a:xfrm>
            <a:off x="3519001" y="4401475"/>
            <a:ext cx="2729400" cy="96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2200" b="1">
                <a:solidFill>
                  <a:schemeClr val="dk2"/>
                </a:solidFill>
                <a:latin typeface="Roboto Condensed"/>
                <a:ea typeface="Roboto Condensed"/>
                <a:cs typeface="Roboto Condensed"/>
                <a:sym typeface="Roboto Condensed"/>
              </a:rPr>
              <a:t>DATE</a:t>
            </a:r>
            <a:endParaRPr sz="2200" b="1">
              <a:solidFill>
                <a:schemeClr val="dk2"/>
              </a:solidFill>
              <a:latin typeface="Roboto Condensed"/>
              <a:ea typeface="Roboto Condensed"/>
              <a:cs typeface="Roboto Condensed"/>
              <a:sym typeface="Roboto Condensed"/>
            </a:endParaRPr>
          </a:p>
          <a:p>
            <a:pPr marL="0" lvl="0" indent="0" algn="l" rtl="0">
              <a:spcBef>
                <a:spcPts val="0"/>
              </a:spcBef>
              <a:spcAft>
                <a:spcPts val="0"/>
              </a:spcAft>
              <a:buNone/>
            </a:pPr>
            <a:r>
              <a:rPr lang="en-US" sz="2200">
                <a:latin typeface="Roboto Condensed"/>
                <a:ea typeface="Roboto Condensed"/>
                <a:cs typeface="Roboto Condensed"/>
                <a:sym typeface="Roboto Condensed"/>
              </a:rPr>
              <a:t>February 22, 2024</a:t>
            </a:r>
            <a:endParaRPr sz="2200">
              <a:solidFill>
                <a:schemeClr val="dk2"/>
              </a:solidFill>
              <a:latin typeface="Roboto Condensed"/>
              <a:ea typeface="Roboto Condensed"/>
              <a:cs typeface="Roboto Condensed"/>
              <a:sym typeface="Roboto Condense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sp>
        <p:nvSpPr>
          <p:cNvPr id="1002" name="Google Shape;1002;p154"/>
          <p:cNvSpPr txBox="1">
            <a:spLocks noGrp="1"/>
          </p:cNvSpPr>
          <p:nvPr>
            <p:ph type="body" idx="1"/>
          </p:nvPr>
        </p:nvSpPr>
        <p:spPr>
          <a:xfrm>
            <a:off x="810925" y="1880150"/>
            <a:ext cx="7343100" cy="3759300"/>
          </a:xfrm>
          <a:prstGeom prst="rect">
            <a:avLst/>
          </a:prstGeom>
        </p:spPr>
        <p:txBody>
          <a:bodyPr spcFirstLastPara="1" wrap="square" lIns="91425" tIns="45700" rIns="91425" bIns="45700" anchor="t" anchorCtr="0">
            <a:noAutofit/>
          </a:bodyPr>
          <a:lstStyle/>
          <a:p>
            <a:pPr marL="0" lvl="0" indent="0" algn="ctr" rtl="0">
              <a:spcBef>
                <a:spcPts val="1000"/>
              </a:spcBef>
              <a:spcAft>
                <a:spcPts val="0"/>
              </a:spcAft>
              <a:buNone/>
            </a:pPr>
            <a:r>
              <a:rPr lang="en-US" sz="4500" b="1"/>
              <a:t>I had a counselor or adult mentor who worked with me in high school to help me explore career options.</a:t>
            </a:r>
            <a:endParaRPr sz="4500" b="1"/>
          </a:p>
        </p:txBody>
      </p:sp>
      <p:pic>
        <p:nvPicPr>
          <p:cNvPr id="1003" name="Google Shape;1003;p154"/>
          <p:cNvPicPr preferRelativeResize="0"/>
          <p:nvPr/>
        </p:nvPicPr>
        <p:blipFill rotWithShape="1">
          <a:blip r:embed="rId3">
            <a:alphaModFix/>
          </a:blip>
          <a:srcRect/>
          <a:stretch/>
        </p:blipFill>
        <p:spPr>
          <a:xfrm>
            <a:off x="8869575" y="4017300"/>
            <a:ext cx="3236550" cy="32365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07"/>
        <p:cNvGrpSpPr/>
        <p:nvPr/>
      </p:nvGrpSpPr>
      <p:grpSpPr>
        <a:xfrm>
          <a:off x="0" y="0"/>
          <a:ext cx="0" cy="0"/>
          <a:chOff x="0" y="0"/>
          <a:chExt cx="0" cy="0"/>
        </a:xfrm>
      </p:grpSpPr>
      <p:sp>
        <p:nvSpPr>
          <p:cNvPr id="1008" name="Google Shape;1008;p155"/>
          <p:cNvSpPr txBox="1">
            <a:spLocks noGrp="1"/>
          </p:cNvSpPr>
          <p:nvPr>
            <p:ph type="body" idx="1"/>
          </p:nvPr>
        </p:nvSpPr>
        <p:spPr>
          <a:xfrm>
            <a:off x="4581025" y="2432275"/>
            <a:ext cx="7191000" cy="3675600"/>
          </a:xfrm>
          <a:prstGeom prst="rect">
            <a:avLst/>
          </a:prstGeom>
        </p:spPr>
        <p:txBody>
          <a:bodyPr spcFirstLastPara="1" wrap="square" lIns="91425" tIns="45700" rIns="91425" bIns="45700" anchor="t" anchorCtr="0">
            <a:noAutofit/>
          </a:bodyPr>
          <a:lstStyle/>
          <a:p>
            <a:pPr marL="0" lvl="0" indent="0" algn="ctr" rtl="0">
              <a:spcBef>
                <a:spcPts val="1000"/>
              </a:spcBef>
              <a:spcAft>
                <a:spcPts val="0"/>
              </a:spcAft>
              <a:buNone/>
            </a:pPr>
            <a:r>
              <a:rPr lang="en-US" sz="4500" b="1"/>
              <a:t>I engaged in an internship/work experience while in high school in a career field I was interested in.</a:t>
            </a:r>
            <a:endParaRPr sz="4500" b="1"/>
          </a:p>
          <a:p>
            <a:pPr marL="0" lvl="0" indent="0" algn="ctr" rtl="0">
              <a:spcBef>
                <a:spcPts val="1000"/>
              </a:spcBef>
              <a:spcAft>
                <a:spcPts val="0"/>
              </a:spcAft>
              <a:buNone/>
            </a:pPr>
            <a:endParaRPr sz="4500" b="1"/>
          </a:p>
        </p:txBody>
      </p:sp>
      <p:pic>
        <p:nvPicPr>
          <p:cNvPr id="1009" name="Google Shape;1009;p155"/>
          <p:cNvPicPr preferRelativeResize="0"/>
          <p:nvPr/>
        </p:nvPicPr>
        <p:blipFill rotWithShape="1">
          <a:blip r:embed="rId3">
            <a:alphaModFix/>
          </a:blip>
          <a:srcRect/>
          <a:stretch/>
        </p:blipFill>
        <p:spPr>
          <a:xfrm>
            <a:off x="923875" y="684725"/>
            <a:ext cx="2628026" cy="262802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13"/>
        <p:cNvGrpSpPr/>
        <p:nvPr/>
      </p:nvGrpSpPr>
      <p:grpSpPr>
        <a:xfrm>
          <a:off x="0" y="0"/>
          <a:ext cx="0" cy="0"/>
          <a:chOff x="0" y="0"/>
          <a:chExt cx="0" cy="0"/>
        </a:xfrm>
      </p:grpSpPr>
      <p:sp>
        <p:nvSpPr>
          <p:cNvPr id="1014" name="Google Shape;1014;p156"/>
          <p:cNvSpPr txBox="1">
            <a:spLocks noGrp="1"/>
          </p:cNvSpPr>
          <p:nvPr>
            <p:ph type="body" idx="1"/>
          </p:nvPr>
        </p:nvSpPr>
        <p:spPr>
          <a:xfrm>
            <a:off x="810925" y="2402900"/>
            <a:ext cx="7343100" cy="3236700"/>
          </a:xfrm>
          <a:prstGeom prst="rect">
            <a:avLst/>
          </a:prstGeom>
        </p:spPr>
        <p:txBody>
          <a:bodyPr spcFirstLastPara="1" wrap="square" lIns="91425" tIns="45700" rIns="91425" bIns="45700" anchor="t" anchorCtr="0">
            <a:noAutofit/>
          </a:bodyPr>
          <a:lstStyle/>
          <a:p>
            <a:pPr marL="0" lvl="0" indent="0" algn="ctr" rtl="0">
              <a:spcBef>
                <a:spcPts val="1000"/>
              </a:spcBef>
              <a:spcAft>
                <a:spcPts val="0"/>
              </a:spcAft>
              <a:buNone/>
            </a:pPr>
            <a:r>
              <a:rPr lang="en-US" sz="4500" b="1"/>
              <a:t>I knew where to go for help with financial aid options.</a:t>
            </a:r>
            <a:endParaRPr sz="4500" b="1"/>
          </a:p>
        </p:txBody>
      </p:sp>
      <p:pic>
        <p:nvPicPr>
          <p:cNvPr id="1015" name="Google Shape;1015;p156"/>
          <p:cNvPicPr preferRelativeResize="0"/>
          <p:nvPr/>
        </p:nvPicPr>
        <p:blipFill rotWithShape="1">
          <a:blip r:embed="rId3">
            <a:alphaModFix/>
          </a:blip>
          <a:srcRect/>
          <a:stretch/>
        </p:blipFill>
        <p:spPr>
          <a:xfrm>
            <a:off x="8869575" y="4017300"/>
            <a:ext cx="3236550" cy="32365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sp>
        <p:nvSpPr>
          <p:cNvPr id="1020" name="Google Shape;1020;p157"/>
          <p:cNvSpPr txBox="1">
            <a:spLocks noGrp="1"/>
          </p:cNvSpPr>
          <p:nvPr>
            <p:ph type="body" idx="1"/>
          </p:nvPr>
        </p:nvSpPr>
        <p:spPr>
          <a:xfrm>
            <a:off x="4581025" y="2432275"/>
            <a:ext cx="7191000" cy="3675600"/>
          </a:xfrm>
          <a:prstGeom prst="rect">
            <a:avLst/>
          </a:prstGeom>
        </p:spPr>
        <p:txBody>
          <a:bodyPr spcFirstLastPara="1" wrap="square" lIns="91425" tIns="45700" rIns="91425" bIns="45700" anchor="t" anchorCtr="0">
            <a:noAutofit/>
          </a:bodyPr>
          <a:lstStyle/>
          <a:p>
            <a:pPr marL="0" lvl="0" indent="0" algn="ctr" rtl="0">
              <a:spcBef>
                <a:spcPts val="1000"/>
              </a:spcBef>
              <a:spcAft>
                <a:spcPts val="0"/>
              </a:spcAft>
              <a:buNone/>
            </a:pPr>
            <a:r>
              <a:rPr lang="en-US" sz="4500" b="1"/>
              <a:t>I knew pathways other than college that were options in my region.</a:t>
            </a:r>
            <a:endParaRPr sz="4500" b="1"/>
          </a:p>
          <a:p>
            <a:pPr marL="0" lvl="0" indent="0" algn="ctr" rtl="0">
              <a:spcBef>
                <a:spcPts val="1000"/>
              </a:spcBef>
              <a:spcAft>
                <a:spcPts val="0"/>
              </a:spcAft>
              <a:buNone/>
            </a:pPr>
            <a:endParaRPr sz="4500" b="1"/>
          </a:p>
        </p:txBody>
      </p:sp>
      <p:pic>
        <p:nvPicPr>
          <p:cNvPr id="1021" name="Google Shape;1021;p157"/>
          <p:cNvPicPr preferRelativeResize="0"/>
          <p:nvPr/>
        </p:nvPicPr>
        <p:blipFill rotWithShape="1">
          <a:blip r:embed="rId3">
            <a:alphaModFix/>
          </a:blip>
          <a:srcRect/>
          <a:stretch/>
        </p:blipFill>
        <p:spPr>
          <a:xfrm>
            <a:off x="923875" y="684725"/>
            <a:ext cx="2628026" cy="262802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25"/>
        <p:cNvGrpSpPr/>
        <p:nvPr/>
      </p:nvGrpSpPr>
      <p:grpSpPr>
        <a:xfrm>
          <a:off x="0" y="0"/>
          <a:ext cx="0" cy="0"/>
          <a:chOff x="0" y="0"/>
          <a:chExt cx="0" cy="0"/>
        </a:xfrm>
      </p:grpSpPr>
      <p:sp>
        <p:nvSpPr>
          <p:cNvPr id="1026" name="Google Shape;1026;p158"/>
          <p:cNvSpPr txBox="1">
            <a:spLocks noGrp="1"/>
          </p:cNvSpPr>
          <p:nvPr>
            <p:ph type="body" idx="1"/>
          </p:nvPr>
        </p:nvSpPr>
        <p:spPr>
          <a:xfrm>
            <a:off x="810925" y="1967325"/>
            <a:ext cx="8229300" cy="3672300"/>
          </a:xfrm>
          <a:prstGeom prst="rect">
            <a:avLst/>
          </a:prstGeom>
        </p:spPr>
        <p:txBody>
          <a:bodyPr spcFirstLastPara="1" wrap="square" lIns="91425" tIns="45700" rIns="91425" bIns="45700" anchor="t" anchorCtr="0">
            <a:noAutofit/>
          </a:bodyPr>
          <a:lstStyle/>
          <a:p>
            <a:pPr marL="0" lvl="0" indent="0" algn="ctr" rtl="0">
              <a:spcBef>
                <a:spcPts val="1000"/>
              </a:spcBef>
              <a:spcAft>
                <a:spcPts val="0"/>
              </a:spcAft>
              <a:buNone/>
            </a:pPr>
            <a:r>
              <a:rPr lang="en-US" sz="4500" b="1"/>
              <a:t>I had assistance with building my resume, writing a cover letter, and applying for a job.</a:t>
            </a:r>
            <a:endParaRPr sz="4500" b="1"/>
          </a:p>
          <a:p>
            <a:pPr marL="0" lvl="0" indent="0" algn="ctr" rtl="0">
              <a:spcBef>
                <a:spcPts val="1000"/>
              </a:spcBef>
              <a:spcAft>
                <a:spcPts val="0"/>
              </a:spcAft>
              <a:buNone/>
            </a:pPr>
            <a:endParaRPr sz="4500" b="1"/>
          </a:p>
        </p:txBody>
      </p:sp>
      <p:pic>
        <p:nvPicPr>
          <p:cNvPr id="1027" name="Google Shape;1027;p158"/>
          <p:cNvPicPr preferRelativeResize="0"/>
          <p:nvPr/>
        </p:nvPicPr>
        <p:blipFill rotWithShape="1">
          <a:blip r:embed="rId3">
            <a:alphaModFix/>
          </a:blip>
          <a:srcRect/>
          <a:stretch/>
        </p:blipFill>
        <p:spPr>
          <a:xfrm>
            <a:off x="8869575" y="4017300"/>
            <a:ext cx="3236550" cy="32365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31"/>
        <p:cNvGrpSpPr/>
        <p:nvPr/>
      </p:nvGrpSpPr>
      <p:grpSpPr>
        <a:xfrm>
          <a:off x="0" y="0"/>
          <a:ext cx="0" cy="0"/>
          <a:chOff x="0" y="0"/>
          <a:chExt cx="0" cy="0"/>
        </a:xfrm>
      </p:grpSpPr>
      <p:sp>
        <p:nvSpPr>
          <p:cNvPr id="1032" name="Google Shape;1032;p159"/>
          <p:cNvSpPr txBox="1">
            <a:spLocks noGrp="1"/>
          </p:cNvSpPr>
          <p:nvPr>
            <p:ph type="body" idx="1"/>
          </p:nvPr>
        </p:nvSpPr>
        <p:spPr>
          <a:xfrm>
            <a:off x="3697200" y="2621175"/>
            <a:ext cx="8220000" cy="3675600"/>
          </a:xfrm>
          <a:prstGeom prst="rect">
            <a:avLst/>
          </a:prstGeom>
        </p:spPr>
        <p:txBody>
          <a:bodyPr spcFirstLastPara="1" wrap="square" lIns="91425" tIns="45700" rIns="91425" bIns="45700" anchor="t" anchorCtr="0">
            <a:noAutofit/>
          </a:bodyPr>
          <a:lstStyle/>
          <a:p>
            <a:pPr marL="0" lvl="0" indent="0" algn="ctr" rtl="0">
              <a:spcBef>
                <a:spcPts val="1000"/>
              </a:spcBef>
              <a:spcAft>
                <a:spcPts val="0"/>
              </a:spcAft>
              <a:buNone/>
            </a:pPr>
            <a:r>
              <a:rPr lang="en-US" sz="4500" b="1"/>
              <a:t>I chose post-secondary training or education based on the career I wanted to pursue.</a:t>
            </a:r>
            <a:endParaRPr sz="4500" b="1"/>
          </a:p>
          <a:p>
            <a:pPr marL="0" lvl="0" indent="0" algn="ctr" rtl="0">
              <a:spcBef>
                <a:spcPts val="1000"/>
              </a:spcBef>
              <a:spcAft>
                <a:spcPts val="0"/>
              </a:spcAft>
              <a:buNone/>
            </a:pPr>
            <a:endParaRPr sz="4500" b="1"/>
          </a:p>
        </p:txBody>
      </p:sp>
      <p:pic>
        <p:nvPicPr>
          <p:cNvPr id="1033" name="Google Shape;1033;p159"/>
          <p:cNvPicPr preferRelativeResize="0"/>
          <p:nvPr/>
        </p:nvPicPr>
        <p:blipFill rotWithShape="1">
          <a:blip r:embed="rId3">
            <a:alphaModFix/>
          </a:blip>
          <a:srcRect/>
          <a:stretch/>
        </p:blipFill>
        <p:spPr>
          <a:xfrm>
            <a:off x="923875" y="684725"/>
            <a:ext cx="2628026" cy="262802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37"/>
        <p:cNvGrpSpPr/>
        <p:nvPr/>
      </p:nvGrpSpPr>
      <p:grpSpPr>
        <a:xfrm>
          <a:off x="0" y="0"/>
          <a:ext cx="0" cy="0"/>
          <a:chOff x="0" y="0"/>
          <a:chExt cx="0" cy="0"/>
        </a:xfrm>
      </p:grpSpPr>
      <p:sp>
        <p:nvSpPr>
          <p:cNvPr id="1038" name="Google Shape;1038;p160"/>
          <p:cNvSpPr txBox="1">
            <a:spLocks noGrp="1"/>
          </p:cNvSpPr>
          <p:nvPr>
            <p:ph type="body" idx="1"/>
          </p:nvPr>
        </p:nvSpPr>
        <p:spPr>
          <a:xfrm>
            <a:off x="810925" y="1545950"/>
            <a:ext cx="8578200" cy="4093800"/>
          </a:xfrm>
          <a:prstGeom prst="rect">
            <a:avLst/>
          </a:prstGeom>
        </p:spPr>
        <p:txBody>
          <a:bodyPr spcFirstLastPara="1" wrap="square" lIns="91425" tIns="45700" rIns="91425" bIns="45700" anchor="t" anchorCtr="0">
            <a:noAutofit/>
          </a:bodyPr>
          <a:lstStyle/>
          <a:p>
            <a:pPr marL="0" lvl="0" indent="0" algn="ctr" rtl="0">
              <a:spcBef>
                <a:spcPts val="1000"/>
              </a:spcBef>
              <a:spcAft>
                <a:spcPts val="0"/>
              </a:spcAft>
              <a:buNone/>
            </a:pPr>
            <a:r>
              <a:rPr lang="en-US" sz="4500" b="1"/>
              <a:t>I had an adult mentor who worked with me throughout my transition from graduation to post-secondary success.</a:t>
            </a:r>
            <a:endParaRPr sz="4500" b="1"/>
          </a:p>
        </p:txBody>
      </p:sp>
      <p:pic>
        <p:nvPicPr>
          <p:cNvPr id="1039" name="Google Shape;1039;p160"/>
          <p:cNvPicPr preferRelativeResize="0"/>
          <p:nvPr/>
        </p:nvPicPr>
        <p:blipFill rotWithShape="1">
          <a:blip r:embed="rId3">
            <a:alphaModFix/>
          </a:blip>
          <a:srcRect/>
          <a:stretch/>
        </p:blipFill>
        <p:spPr>
          <a:xfrm>
            <a:off x="8869575" y="4017300"/>
            <a:ext cx="3236550" cy="32365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43"/>
        <p:cNvGrpSpPr/>
        <p:nvPr/>
      </p:nvGrpSpPr>
      <p:grpSpPr>
        <a:xfrm>
          <a:off x="0" y="0"/>
          <a:ext cx="0" cy="0"/>
          <a:chOff x="0" y="0"/>
          <a:chExt cx="0" cy="0"/>
        </a:xfrm>
      </p:grpSpPr>
      <p:sp>
        <p:nvSpPr>
          <p:cNvPr id="1044" name="Google Shape;1044;p161"/>
          <p:cNvSpPr txBox="1">
            <a:spLocks noGrp="1"/>
          </p:cNvSpPr>
          <p:nvPr>
            <p:ph type="body" idx="1"/>
          </p:nvPr>
        </p:nvSpPr>
        <p:spPr>
          <a:xfrm>
            <a:off x="3867800" y="2940800"/>
            <a:ext cx="8049300" cy="3356100"/>
          </a:xfrm>
          <a:prstGeom prst="rect">
            <a:avLst/>
          </a:prstGeom>
        </p:spPr>
        <p:txBody>
          <a:bodyPr spcFirstLastPara="1" wrap="square" lIns="91425" tIns="45700" rIns="91425" bIns="45700" anchor="t" anchorCtr="0">
            <a:noAutofit/>
          </a:bodyPr>
          <a:lstStyle/>
          <a:p>
            <a:pPr marL="0" lvl="0" indent="0" algn="ctr" rtl="0">
              <a:spcBef>
                <a:spcPts val="1000"/>
              </a:spcBef>
              <a:spcAft>
                <a:spcPts val="0"/>
              </a:spcAft>
              <a:buNone/>
            </a:pPr>
            <a:r>
              <a:rPr lang="en-US" sz="4500" b="1"/>
              <a:t>As a young adult, I knew how where to go for help and support with education, employment, and life’s basic needs.</a:t>
            </a:r>
            <a:endParaRPr sz="4500" b="1"/>
          </a:p>
          <a:p>
            <a:pPr marL="0" lvl="0" indent="0" algn="ctr" rtl="0">
              <a:spcBef>
                <a:spcPts val="1000"/>
              </a:spcBef>
              <a:spcAft>
                <a:spcPts val="0"/>
              </a:spcAft>
              <a:buNone/>
            </a:pPr>
            <a:endParaRPr sz="4500" b="1"/>
          </a:p>
        </p:txBody>
      </p:sp>
      <p:pic>
        <p:nvPicPr>
          <p:cNvPr id="1045" name="Google Shape;1045;p161"/>
          <p:cNvPicPr preferRelativeResize="0"/>
          <p:nvPr/>
        </p:nvPicPr>
        <p:blipFill rotWithShape="1">
          <a:blip r:embed="rId3">
            <a:alphaModFix/>
          </a:blip>
          <a:srcRect/>
          <a:stretch/>
        </p:blipFill>
        <p:spPr>
          <a:xfrm>
            <a:off x="923875" y="684725"/>
            <a:ext cx="2628026" cy="262802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49"/>
        <p:cNvGrpSpPr/>
        <p:nvPr/>
      </p:nvGrpSpPr>
      <p:grpSpPr>
        <a:xfrm>
          <a:off x="0" y="0"/>
          <a:ext cx="0" cy="0"/>
          <a:chOff x="0" y="0"/>
          <a:chExt cx="0" cy="0"/>
        </a:xfrm>
      </p:grpSpPr>
      <p:sp>
        <p:nvSpPr>
          <p:cNvPr id="1050" name="Google Shape;1050;p162"/>
          <p:cNvSpPr txBox="1">
            <a:spLocks noGrp="1"/>
          </p:cNvSpPr>
          <p:nvPr>
            <p:ph type="body" idx="1"/>
          </p:nvPr>
        </p:nvSpPr>
        <p:spPr>
          <a:xfrm>
            <a:off x="810925" y="1545950"/>
            <a:ext cx="8578200" cy="4093800"/>
          </a:xfrm>
          <a:prstGeom prst="rect">
            <a:avLst/>
          </a:prstGeom>
        </p:spPr>
        <p:txBody>
          <a:bodyPr spcFirstLastPara="1" wrap="square" lIns="91425" tIns="45700" rIns="91425" bIns="45700" anchor="t" anchorCtr="0">
            <a:noAutofit/>
          </a:bodyPr>
          <a:lstStyle/>
          <a:p>
            <a:pPr marL="0" lvl="0" indent="0" algn="ctr" rtl="0">
              <a:spcBef>
                <a:spcPts val="1000"/>
              </a:spcBef>
              <a:spcAft>
                <a:spcPts val="0"/>
              </a:spcAft>
              <a:buNone/>
            </a:pPr>
            <a:r>
              <a:rPr lang="en-US" sz="4500" b="1"/>
              <a:t>I had the skills needed to be successful in my career when I completed my degree or certification.</a:t>
            </a:r>
            <a:endParaRPr sz="4500" b="1"/>
          </a:p>
        </p:txBody>
      </p:sp>
      <p:pic>
        <p:nvPicPr>
          <p:cNvPr id="1051" name="Google Shape;1051;p162"/>
          <p:cNvPicPr preferRelativeResize="0"/>
          <p:nvPr/>
        </p:nvPicPr>
        <p:blipFill rotWithShape="1">
          <a:blip r:embed="rId3">
            <a:alphaModFix/>
          </a:blip>
          <a:srcRect/>
          <a:stretch/>
        </p:blipFill>
        <p:spPr>
          <a:xfrm>
            <a:off x="8869575" y="4017300"/>
            <a:ext cx="3236550" cy="32365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55"/>
        <p:cNvGrpSpPr/>
        <p:nvPr/>
      </p:nvGrpSpPr>
      <p:grpSpPr>
        <a:xfrm>
          <a:off x="0" y="0"/>
          <a:ext cx="0" cy="0"/>
          <a:chOff x="0" y="0"/>
          <a:chExt cx="0" cy="0"/>
        </a:xfrm>
      </p:grpSpPr>
      <p:sp>
        <p:nvSpPr>
          <p:cNvPr id="1056" name="Google Shape;1056;p163"/>
          <p:cNvSpPr txBox="1">
            <a:spLocks noGrp="1"/>
          </p:cNvSpPr>
          <p:nvPr>
            <p:ph type="body" idx="1"/>
          </p:nvPr>
        </p:nvSpPr>
        <p:spPr>
          <a:xfrm>
            <a:off x="3867800" y="2940800"/>
            <a:ext cx="8049300" cy="3356100"/>
          </a:xfrm>
          <a:prstGeom prst="rect">
            <a:avLst/>
          </a:prstGeom>
        </p:spPr>
        <p:txBody>
          <a:bodyPr spcFirstLastPara="1" wrap="square" lIns="91425" tIns="45700" rIns="91425" bIns="45700" anchor="t" anchorCtr="0">
            <a:noAutofit/>
          </a:bodyPr>
          <a:lstStyle/>
          <a:p>
            <a:pPr marL="0" lvl="0" indent="0" algn="ctr" rtl="0">
              <a:spcBef>
                <a:spcPts val="1000"/>
              </a:spcBef>
              <a:spcAft>
                <a:spcPts val="0"/>
              </a:spcAft>
              <a:buNone/>
            </a:pPr>
            <a:r>
              <a:rPr lang="en-US" sz="4500" b="1"/>
              <a:t>I was aware of multiple career options that my degree or certification would apply to.</a:t>
            </a:r>
            <a:endParaRPr sz="4500" b="1"/>
          </a:p>
          <a:p>
            <a:pPr marL="0" lvl="0" indent="0" algn="ctr" rtl="0">
              <a:spcBef>
                <a:spcPts val="1000"/>
              </a:spcBef>
              <a:spcAft>
                <a:spcPts val="0"/>
              </a:spcAft>
              <a:buNone/>
            </a:pPr>
            <a:endParaRPr sz="4500" b="1"/>
          </a:p>
        </p:txBody>
      </p:sp>
      <p:pic>
        <p:nvPicPr>
          <p:cNvPr id="1057" name="Google Shape;1057;p163"/>
          <p:cNvPicPr preferRelativeResize="0"/>
          <p:nvPr/>
        </p:nvPicPr>
        <p:blipFill rotWithShape="1">
          <a:blip r:embed="rId3">
            <a:alphaModFix/>
          </a:blip>
          <a:srcRect/>
          <a:stretch/>
        </p:blipFill>
        <p:spPr>
          <a:xfrm>
            <a:off x="923875" y="684725"/>
            <a:ext cx="2628026" cy="262802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48"/>
        <p:cNvGrpSpPr/>
        <p:nvPr/>
      </p:nvGrpSpPr>
      <p:grpSpPr>
        <a:xfrm>
          <a:off x="0" y="0"/>
          <a:ext cx="0" cy="0"/>
          <a:chOff x="0" y="0"/>
          <a:chExt cx="0" cy="0"/>
        </a:xfrm>
      </p:grpSpPr>
      <p:sp>
        <p:nvSpPr>
          <p:cNvPr id="949" name="Google Shape;949;p146"/>
          <p:cNvSpPr txBox="1">
            <a:spLocks noGrp="1"/>
          </p:cNvSpPr>
          <p:nvPr>
            <p:ph type="title"/>
          </p:nvPr>
        </p:nvSpPr>
        <p:spPr>
          <a:xfrm>
            <a:off x="0" y="365125"/>
            <a:ext cx="12192000" cy="7608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a:t>Welcome!</a:t>
            </a:r>
            <a:endParaRPr/>
          </a:p>
        </p:txBody>
      </p:sp>
      <p:sp>
        <p:nvSpPr>
          <p:cNvPr id="950" name="Google Shape;950;p146"/>
          <p:cNvSpPr txBox="1">
            <a:spLocks noGrp="1"/>
          </p:cNvSpPr>
          <p:nvPr>
            <p:ph type="sldNum" idx="12"/>
          </p:nvPr>
        </p:nvSpPr>
        <p:spPr>
          <a:xfrm>
            <a:off x="0" y="6352900"/>
            <a:ext cx="500700" cy="525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US"/>
              <a:t>2</a:t>
            </a:fld>
            <a:endParaRPr/>
          </a:p>
        </p:txBody>
      </p:sp>
      <p:sp>
        <p:nvSpPr>
          <p:cNvPr id="951" name="Google Shape;951;p146"/>
          <p:cNvSpPr txBox="1">
            <a:spLocks noGrp="1"/>
          </p:cNvSpPr>
          <p:nvPr>
            <p:ph type="title" idx="3"/>
          </p:nvPr>
        </p:nvSpPr>
        <p:spPr>
          <a:xfrm>
            <a:off x="2534625" y="4969925"/>
            <a:ext cx="7154700" cy="5250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a:t>Kim Bordeau</a:t>
            </a:r>
            <a:endParaRPr/>
          </a:p>
          <a:p>
            <a:pPr marL="0" lvl="0" indent="0" algn="l" rtl="0">
              <a:spcBef>
                <a:spcPts val="0"/>
              </a:spcBef>
              <a:spcAft>
                <a:spcPts val="0"/>
              </a:spcAft>
              <a:buNone/>
            </a:pPr>
            <a:endParaRPr/>
          </a:p>
        </p:txBody>
      </p:sp>
      <p:sp>
        <p:nvSpPr>
          <p:cNvPr id="952" name="Google Shape;952;p146"/>
          <p:cNvSpPr txBox="1">
            <a:spLocks noGrp="1"/>
          </p:cNvSpPr>
          <p:nvPr>
            <p:ph type="title" idx="4"/>
          </p:nvPr>
        </p:nvSpPr>
        <p:spPr>
          <a:xfrm>
            <a:off x="3315000" y="5494938"/>
            <a:ext cx="5562000" cy="10809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a:t>Senior Manager of Program Success, Youth Solutions, Inc.</a:t>
            </a:r>
            <a:endParaRPr/>
          </a:p>
        </p:txBody>
      </p:sp>
      <p:pic>
        <p:nvPicPr>
          <p:cNvPr id="953" name="Google Shape;953;p146"/>
          <p:cNvPicPr preferRelativeResize="0"/>
          <p:nvPr/>
        </p:nvPicPr>
        <p:blipFill rotWithShape="1">
          <a:blip r:embed="rId3">
            <a:alphaModFix/>
          </a:blip>
          <a:srcRect t="3792" b="29563"/>
          <a:stretch/>
        </p:blipFill>
        <p:spPr>
          <a:xfrm>
            <a:off x="4603876" y="1502325"/>
            <a:ext cx="2983500" cy="3091200"/>
          </a:xfrm>
          <a:prstGeom prst="ellipse">
            <a:avLst/>
          </a:prstGeom>
          <a:noFill/>
          <a:ln w="76200" cap="flat" cmpd="sng">
            <a:solidFill>
              <a:srgbClr val="FFFFFF"/>
            </a:solidFill>
            <a:prstDash val="solid"/>
            <a:round/>
            <a:headEnd type="none" w="sm" len="sm"/>
            <a:tailEnd type="none" w="sm" len="sm"/>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61"/>
        <p:cNvGrpSpPr/>
        <p:nvPr/>
      </p:nvGrpSpPr>
      <p:grpSpPr>
        <a:xfrm>
          <a:off x="0" y="0"/>
          <a:ext cx="0" cy="0"/>
          <a:chOff x="0" y="0"/>
          <a:chExt cx="0" cy="0"/>
        </a:xfrm>
      </p:grpSpPr>
      <p:sp>
        <p:nvSpPr>
          <p:cNvPr id="1062" name="Google Shape;1062;p164"/>
          <p:cNvSpPr txBox="1">
            <a:spLocks noGrp="1"/>
          </p:cNvSpPr>
          <p:nvPr>
            <p:ph type="title"/>
          </p:nvPr>
        </p:nvSpPr>
        <p:spPr>
          <a:xfrm>
            <a:off x="5035325" y="2257900"/>
            <a:ext cx="5794500" cy="1932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Were our winners more prepared for life? How?</a:t>
            </a:r>
            <a:endParaRPr/>
          </a:p>
        </p:txBody>
      </p:sp>
      <p:pic>
        <p:nvPicPr>
          <p:cNvPr id="1063" name="Google Shape;1063;p164"/>
          <p:cNvPicPr preferRelativeResize="0"/>
          <p:nvPr/>
        </p:nvPicPr>
        <p:blipFill rotWithShape="1">
          <a:blip r:embed="rId3">
            <a:alphaModFix/>
          </a:blip>
          <a:srcRect/>
          <a:stretch/>
        </p:blipFill>
        <p:spPr>
          <a:xfrm>
            <a:off x="563850" y="1055238"/>
            <a:ext cx="4282575" cy="42825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67"/>
        <p:cNvGrpSpPr/>
        <p:nvPr/>
      </p:nvGrpSpPr>
      <p:grpSpPr>
        <a:xfrm>
          <a:off x="0" y="0"/>
          <a:ext cx="0" cy="0"/>
          <a:chOff x="0" y="0"/>
          <a:chExt cx="0" cy="0"/>
        </a:xfrm>
      </p:grpSpPr>
      <p:sp>
        <p:nvSpPr>
          <p:cNvPr id="1068" name="Google Shape;1068;p165"/>
          <p:cNvSpPr txBox="1"/>
          <p:nvPr/>
        </p:nvSpPr>
        <p:spPr>
          <a:xfrm>
            <a:off x="3209450" y="1623475"/>
            <a:ext cx="8529300" cy="4971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900">
                <a:solidFill>
                  <a:srgbClr val="0E416B"/>
                </a:solidFill>
                <a:latin typeface="Roboto"/>
                <a:ea typeface="Roboto"/>
                <a:cs typeface="Roboto"/>
                <a:sym typeface="Roboto"/>
              </a:rPr>
              <a:t>Living in a Michigan where every young person graduates with an actionable plan for life after high school.</a:t>
            </a:r>
            <a:endParaRPr sz="2900">
              <a:solidFill>
                <a:srgbClr val="0E416B"/>
              </a:solidFill>
              <a:latin typeface="Roboto"/>
              <a:ea typeface="Roboto"/>
              <a:cs typeface="Roboto"/>
              <a:sym typeface="Roboto"/>
            </a:endParaRPr>
          </a:p>
          <a:p>
            <a:pPr marL="0" lvl="0" indent="0" algn="l" rtl="0">
              <a:spcBef>
                <a:spcPts val="0"/>
              </a:spcBef>
              <a:spcAft>
                <a:spcPts val="0"/>
              </a:spcAft>
              <a:buNone/>
            </a:pPr>
            <a:endParaRPr sz="2900">
              <a:solidFill>
                <a:srgbClr val="0E416B"/>
              </a:solidFill>
              <a:latin typeface="Roboto"/>
              <a:ea typeface="Roboto"/>
              <a:cs typeface="Roboto"/>
              <a:sym typeface="Roboto"/>
            </a:endParaRPr>
          </a:p>
          <a:p>
            <a:pPr marL="0" lvl="0" indent="0" algn="l" rtl="0">
              <a:spcBef>
                <a:spcPts val="0"/>
              </a:spcBef>
              <a:spcAft>
                <a:spcPts val="0"/>
              </a:spcAft>
              <a:buNone/>
            </a:pPr>
            <a:r>
              <a:rPr lang="en-US" sz="2900">
                <a:solidFill>
                  <a:srgbClr val="0E416B"/>
                </a:solidFill>
                <a:latin typeface="Roboto"/>
                <a:ea typeface="Roboto"/>
                <a:cs typeface="Roboto"/>
                <a:sym typeface="Roboto"/>
              </a:rPr>
              <a:t>All students are prepared for postsecondary education and the workforce with purpose front-and-center and the skills to succeed. </a:t>
            </a:r>
            <a:endParaRPr sz="2900">
              <a:solidFill>
                <a:srgbClr val="0E416B"/>
              </a:solidFill>
              <a:latin typeface="Roboto"/>
              <a:ea typeface="Roboto"/>
              <a:cs typeface="Roboto"/>
              <a:sym typeface="Roboto"/>
            </a:endParaRPr>
          </a:p>
          <a:p>
            <a:pPr marL="0" lvl="0" indent="0" algn="l" rtl="0">
              <a:spcBef>
                <a:spcPts val="0"/>
              </a:spcBef>
              <a:spcAft>
                <a:spcPts val="0"/>
              </a:spcAft>
              <a:buNone/>
            </a:pPr>
            <a:endParaRPr sz="2600">
              <a:solidFill>
                <a:srgbClr val="0E416B"/>
              </a:solidFill>
              <a:latin typeface="Roboto"/>
              <a:ea typeface="Roboto"/>
              <a:cs typeface="Roboto"/>
              <a:sym typeface="Roboto"/>
            </a:endParaRPr>
          </a:p>
          <a:p>
            <a:pPr marL="0" lvl="0" indent="0" algn="l" rtl="0">
              <a:spcBef>
                <a:spcPts val="0"/>
              </a:spcBef>
              <a:spcAft>
                <a:spcPts val="0"/>
              </a:spcAft>
              <a:buNone/>
            </a:pPr>
            <a:r>
              <a:rPr lang="en-US" sz="3500" b="1">
                <a:solidFill>
                  <a:srgbClr val="0E416B"/>
                </a:solidFill>
                <a:latin typeface="Roboto"/>
                <a:ea typeface="Roboto"/>
                <a:cs typeface="Roboto"/>
                <a:sym typeface="Roboto"/>
              </a:rPr>
              <a:t>This is not just a </a:t>
            </a:r>
            <a:r>
              <a:rPr lang="en-US" sz="4100" b="1">
                <a:solidFill>
                  <a:srgbClr val="C9D22C"/>
                </a:solidFill>
                <a:latin typeface="Roboto"/>
                <a:ea typeface="Roboto"/>
                <a:cs typeface="Roboto"/>
                <a:sym typeface="Roboto"/>
              </a:rPr>
              <a:t>DREAM</a:t>
            </a:r>
            <a:r>
              <a:rPr lang="en-US" sz="4100" b="1">
                <a:solidFill>
                  <a:schemeClr val="accent3"/>
                </a:solidFill>
                <a:latin typeface="Roboto"/>
                <a:ea typeface="Roboto"/>
                <a:cs typeface="Roboto"/>
                <a:sym typeface="Roboto"/>
              </a:rPr>
              <a:t>.</a:t>
            </a:r>
            <a:endParaRPr sz="4100" b="1">
              <a:solidFill>
                <a:schemeClr val="accent3"/>
              </a:solidFill>
              <a:latin typeface="Roboto"/>
              <a:ea typeface="Roboto"/>
              <a:cs typeface="Roboto"/>
              <a:sym typeface="Roboto"/>
            </a:endParaRPr>
          </a:p>
          <a:p>
            <a:pPr marL="0" lvl="0" indent="0" algn="l" rtl="0">
              <a:spcBef>
                <a:spcPts val="0"/>
              </a:spcBef>
              <a:spcAft>
                <a:spcPts val="0"/>
              </a:spcAft>
              <a:buNone/>
            </a:pPr>
            <a:r>
              <a:rPr lang="en-US" sz="3500" b="1">
                <a:solidFill>
                  <a:srgbClr val="0E416B"/>
                </a:solidFill>
                <a:latin typeface="Roboto"/>
                <a:ea typeface="Roboto"/>
                <a:cs typeface="Roboto"/>
                <a:sym typeface="Roboto"/>
              </a:rPr>
              <a:t>This is our </a:t>
            </a:r>
            <a:r>
              <a:rPr lang="en-US" sz="4100" b="1">
                <a:solidFill>
                  <a:srgbClr val="35A7DB"/>
                </a:solidFill>
                <a:latin typeface="Roboto"/>
                <a:ea typeface="Roboto"/>
                <a:cs typeface="Roboto"/>
                <a:sym typeface="Roboto"/>
              </a:rPr>
              <a:t>YOUTH SOLUTION</a:t>
            </a:r>
            <a:r>
              <a:rPr lang="en-US" sz="3500" b="1">
                <a:solidFill>
                  <a:srgbClr val="35A7DB"/>
                </a:solidFill>
                <a:latin typeface="Roboto"/>
                <a:ea typeface="Roboto"/>
                <a:cs typeface="Roboto"/>
                <a:sym typeface="Roboto"/>
              </a:rPr>
              <a:t>.</a:t>
            </a:r>
            <a:r>
              <a:rPr lang="en-US" sz="3500" b="1">
                <a:solidFill>
                  <a:srgbClr val="0E416B"/>
                </a:solidFill>
                <a:latin typeface="Roboto"/>
                <a:ea typeface="Roboto"/>
                <a:cs typeface="Roboto"/>
                <a:sym typeface="Roboto"/>
              </a:rPr>
              <a:t> </a:t>
            </a:r>
            <a:endParaRPr sz="2900" b="1"/>
          </a:p>
        </p:txBody>
      </p:sp>
      <p:sp>
        <p:nvSpPr>
          <p:cNvPr id="1069" name="Google Shape;1069;p165"/>
          <p:cNvSpPr txBox="1"/>
          <p:nvPr/>
        </p:nvSpPr>
        <p:spPr>
          <a:xfrm>
            <a:off x="3285650" y="648725"/>
            <a:ext cx="45741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4800" b="1" i="1">
                <a:solidFill>
                  <a:srgbClr val="35A7DB"/>
                </a:solidFill>
                <a:latin typeface="Roboto"/>
                <a:ea typeface="Roboto"/>
                <a:cs typeface="Roboto"/>
                <a:sym typeface="Roboto"/>
              </a:rPr>
              <a:t>Imagine…</a:t>
            </a:r>
            <a:endParaRPr sz="2000" b="1" i="1">
              <a:latin typeface="Roboto"/>
              <a:ea typeface="Roboto"/>
              <a:cs typeface="Roboto"/>
              <a:sym typeface="Roboto"/>
            </a:endParaRPr>
          </a:p>
        </p:txBody>
      </p:sp>
      <p:pic>
        <p:nvPicPr>
          <p:cNvPr id="1070" name="Google Shape;1070;p165"/>
          <p:cNvPicPr preferRelativeResize="0"/>
          <p:nvPr/>
        </p:nvPicPr>
        <p:blipFill rotWithShape="1">
          <a:blip r:embed="rId3">
            <a:alphaModFix/>
          </a:blip>
          <a:srcRect l="813"/>
          <a:stretch/>
        </p:blipFill>
        <p:spPr>
          <a:xfrm>
            <a:off x="407628" y="770997"/>
            <a:ext cx="2487050" cy="518179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74"/>
        <p:cNvGrpSpPr/>
        <p:nvPr/>
      </p:nvGrpSpPr>
      <p:grpSpPr>
        <a:xfrm>
          <a:off x="0" y="0"/>
          <a:ext cx="0" cy="0"/>
          <a:chOff x="0" y="0"/>
          <a:chExt cx="0" cy="0"/>
        </a:xfrm>
      </p:grpSpPr>
      <p:sp>
        <p:nvSpPr>
          <p:cNvPr id="1075" name="Google Shape;1075;p166"/>
          <p:cNvSpPr txBox="1">
            <a:spLocks noGrp="1"/>
          </p:cNvSpPr>
          <p:nvPr>
            <p:ph type="sldNum" idx="12"/>
          </p:nvPr>
        </p:nvSpPr>
        <p:spPr>
          <a:xfrm>
            <a:off x="0" y="6352900"/>
            <a:ext cx="500700" cy="525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US"/>
              <a:t>22</a:t>
            </a:fld>
            <a:endParaRPr/>
          </a:p>
        </p:txBody>
      </p:sp>
      <p:sp>
        <p:nvSpPr>
          <p:cNvPr id="1076" name="Google Shape;1076;p166"/>
          <p:cNvSpPr txBox="1">
            <a:spLocks noGrp="1"/>
          </p:cNvSpPr>
          <p:nvPr>
            <p:ph type="body" idx="1"/>
          </p:nvPr>
        </p:nvSpPr>
        <p:spPr>
          <a:xfrm>
            <a:off x="500700" y="2394050"/>
            <a:ext cx="5343300" cy="3958800"/>
          </a:xfrm>
          <a:prstGeom prst="rect">
            <a:avLst/>
          </a:prstGeom>
        </p:spPr>
        <p:txBody>
          <a:bodyPr spcFirstLastPara="1" wrap="square" lIns="274300" tIns="91425" rIns="274300" bIns="91425" anchor="ctr" anchorCtr="0">
            <a:noAutofit/>
          </a:bodyPr>
          <a:lstStyle/>
          <a:p>
            <a:pPr marL="0" lvl="0" indent="0" algn="ctr" rtl="0">
              <a:lnSpc>
                <a:spcPct val="115000"/>
              </a:lnSpc>
              <a:spcBef>
                <a:spcPts val="1000"/>
              </a:spcBef>
              <a:spcAft>
                <a:spcPts val="0"/>
              </a:spcAft>
              <a:buNone/>
            </a:pPr>
            <a:r>
              <a:rPr lang="en-US" sz="2500"/>
              <a:t>Michigan is facing a declining population, a steadily rising average age, and our youth are not prepared for successful postsecondary pathways, jeopardizing the economic future of our youth, our communities and our State.  </a:t>
            </a:r>
            <a:endParaRPr sz="2500"/>
          </a:p>
        </p:txBody>
      </p:sp>
      <p:sp>
        <p:nvSpPr>
          <p:cNvPr id="1077" name="Google Shape;1077;p166"/>
          <p:cNvSpPr txBox="1">
            <a:spLocks noGrp="1"/>
          </p:cNvSpPr>
          <p:nvPr>
            <p:ph type="subTitle" idx="2"/>
          </p:nvPr>
        </p:nvSpPr>
        <p:spPr>
          <a:xfrm>
            <a:off x="500850" y="1595450"/>
            <a:ext cx="5343300" cy="798600"/>
          </a:xfrm>
          <a:prstGeom prst="rect">
            <a:avLst/>
          </a:prstGeom>
        </p:spPr>
        <p:txBody>
          <a:bodyPr spcFirstLastPara="1" wrap="square" lIns="91425" tIns="91425" rIns="91425" bIns="182875" anchor="ctr" anchorCtr="0">
            <a:noAutofit/>
          </a:bodyPr>
          <a:lstStyle/>
          <a:p>
            <a:pPr marL="0" lvl="0" indent="0" algn="ctr" rtl="0">
              <a:spcBef>
                <a:spcPts val="1000"/>
              </a:spcBef>
              <a:spcAft>
                <a:spcPts val="0"/>
              </a:spcAft>
              <a:buNone/>
            </a:pPr>
            <a:r>
              <a:rPr lang="en-US" sz="4000"/>
              <a:t>CHALLENGE</a:t>
            </a:r>
            <a:endParaRPr sz="4000"/>
          </a:p>
        </p:txBody>
      </p:sp>
      <p:sp>
        <p:nvSpPr>
          <p:cNvPr id="1078" name="Google Shape;1078;p166"/>
          <p:cNvSpPr txBox="1">
            <a:spLocks noGrp="1"/>
          </p:cNvSpPr>
          <p:nvPr>
            <p:ph type="body" idx="3"/>
          </p:nvPr>
        </p:nvSpPr>
        <p:spPr>
          <a:xfrm>
            <a:off x="6308625" y="2394050"/>
            <a:ext cx="5343300" cy="3958800"/>
          </a:xfrm>
          <a:prstGeom prst="rect">
            <a:avLst/>
          </a:prstGeom>
        </p:spPr>
        <p:txBody>
          <a:bodyPr spcFirstLastPara="1" wrap="square" lIns="274300" tIns="91425" rIns="274300" bIns="91425" anchor="ctr" anchorCtr="0">
            <a:noAutofit/>
          </a:bodyPr>
          <a:lstStyle/>
          <a:p>
            <a:pPr marL="0" lvl="0" indent="0" algn="ctr" rtl="0">
              <a:lnSpc>
                <a:spcPct val="115000"/>
              </a:lnSpc>
              <a:spcBef>
                <a:spcPts val="1000"/>
              </a:spcBef>
              <a:spcAft>
                <a:spcPts val="0"/>
              </a:spcAft>
              <a:buNone/>
            </a:pPr>
            <a:r>
              <a:rPr lang="en-US" sz="2500"/>
              <a:t>Our vision is to transform postsecondary pathway support for our youth by providing access to </a:t>
            </a:r>
            <a:r>
              <a:rPr lang="en-US" sz="2500" b="1"/>
              <a:t>career-focused education</a:t>
            </a:r>
            <a:r>
              <a:rPr lang="en-US" sz="2500"/>
              <a:t> in every school so that Michigan youth graduate with a clear actionable plan for their futures. </a:t>
            </a:r>
            <a:endParaRPr sz="2500"/>
          </a:p>
        </p:txBody>
      </p:sp>
      <p:sp>
        <p:nvSpPr>
          <p:cNvPr id="1079" name="Google Shape;1079;p166"/>
          <p:cNvSpPr txBox="1">
            <a:spLocks noGrp="1"/>
          </p:cNvSpPr>
          <p:nvPr>
            <p:ph type="subTitle" idx="4"/>
          </p:nvPr>
        </p:nvSpPr>
        <p:spPr>
          <a:xfrm>
            <a:off x="6308775" y="1595450"/>
            <a:ext cx="5343300" cy="798600"/>
          </a:xfrm>
          <a:prstGeom prst="rect">
            <a:avLst/>
          </a:prstGeom>
        </p:spPr>
        <p:txBody>
          <a:bodyPr spcFirstLastPara="1" wrap="square" lIns="91425" tIns="91425" rIns="91425" bIns="182875" anchor="ctr" anchorCtr="0">
            <a:noAutofit/>
          </a:bodyPr>
          <a:lstStyle/>
          <a:p>
            <a:pPr marL="0" lvl="0" indent="0" algn="ctr" rtl="0">
              <a:spcBef>
                <a:spcPts val="1000"/>
              </a:spcBef>
              <a:spcAft>
                <a:spcPts val="0"/>
              </a:spcAft>
              <a:buNone/>
            </a:pPr>
            <a:r>
              <a:rPr lang="en-US" sz="4000"/>
              <a:t>SOLUTION</a:t>
            </a:r>
            <a:endParaRPr sz="4000"/>
          </a:p>
        </p:txBody>
      </p:sp>
      <p:sp>
        <p:nvSpPr>
          <p:cNvPr id="1080" name="Google Shape;1080;p166"/>
          <p:cNvSpPr txBox="1"/>
          <p:nvPr/>
        </p:nvSpPr>
        <p:spPr>
          <a:xfrm>
            <a:off x="0" y="310209"/>
            <a:ext cx="12192000" cy="11082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3600" b="1" i="0" u="none" strike="noStrike" cap="none">
                <a:solidFill>
                  <a:srgbClr val="0E416B"/>
                </a:solidFill>
                <a:latin typeface="Roboto"/>
                <a:ea typeface="Roboto"/>
                <a:cs typeface="Roboto"/>
                <a:sym typeface="Roboto"/>
              </a:rPr>
              <a:t>EDUCATION</a:t>
            </a:r>
            <a:r>
              <a:rPr lang="en-US" sz="3600" b="1">
                <a:solidFill>
                  <a:schemeClr val="accent3"/>
                </a:solidFill>
                <a:latin typeface="Roboto"/>
                <a:ea typeface="Roboto"/>
                <a:cs typeface="Roboto"/>
                <a:sym typeface="Roboto"/>
              </a:rPr>
              <a:t> + </a:t>
            </a:r>
            <a:r>
              <a:rPr lang="en-US" sz="3600" b="1" i="0" u="none" strike="noStrike" cap="none">
                <a:solidFill>
                  <a:srgbClr val="0E416B"/>
                </a:solidFill>
                <a:latin typeface="Roboto"/>
                <a:ea typeface="Roboto"/>
                <a:cs typeface="Roboto"/>
                <a:sym typeface="Roboto"/>
              </a:rPr>
              <a:t>CAREER DEVELOPMENT</a:t>
            </a:r>
            <a:endParaRPr sz="300"/>
          </a:p>
          <a:p>
            <a:pPr marL="0" marR="0" lvl="0" indent="0" algn="ctr" rtl="0">
              <a:lnSpc>
                <a:spcPct val="100000"/>
              </a:lnSpc>
              <a:spcBef>
                <a:spcPts val="0"/>
              </a:spcBef>
              <a:spcAft>
                <a:spcPts val="0"/>
              </a:spcAft>
              <a:buNone/>
            </a:pPr>
            <a:r>
              <a:rPr lang="en-US" sz="3600" b="1" i="0" u="none" strike="noStrike" cap="none">
                <a:solidFill>
                  <a:srgbClr val="35A7DB"/>
                </a:solidFill>
                <a:latin typeface="Roboto"/>
                <a:ea typeface="Roboto"/>
                <a:cs typeface="Roboto"/>
                <a:sym typeface="Roboto"/>
              </a:rPr>
              <a:t>= ACHIEVE FULLEST POTENTIAL</a:t>
            </a:r>
            <a:endParaRPr sz="3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84"/>
        <p:cNvGrpSpPr/>
        <p:nvPr/>
      </p:nvGrpSpPr>
      <p:grpSpPr>
        <a:xfrm>
          <a:off x="0" y="0"/>
          <a:ext cx="0" cy="0"/>
          <a:chOff x="0" y="0"/>
          <a:chExt cx="0" cy="0"/>
        </a:xfrm>
      </p:grpSpPr>
      <p:sp>
        <p:nvSpPr>
          <p:cNvPr id="1085" name="Google Shape;1085;p167"/>
          <p:cNvSpPr txBox="1"/>
          <p:nvPr/>
        </p:nvSpPr>
        <p:spPr>
          <a:xfrm>
            <a:off x="499473" y="5027600"/>
            <a:ext cx="5397900" cy="908100"/>
          </a:xfrm>
          <a:prstGeom prst="rect">
            <a:avLst/>
          </a:prstGeom>
          <a:noFill/>
          <a:ln>
            <a:noFill/>
          </a:ln>
        </p:spPr>
        <p:txBody>
          <a:bodyPr spcFirstLastPara="1" wrap="square" lIns="0" tIns="0" rIns="0" bIns="0" anchor="t" anchorCtr="0">
            <a:spAutoFit/>
          </a:bodyPr>
          <a:lstStyle/>
          <a:p>
            <a:pPr marL="0" marR="0" lvl="0" indent="0" algn="l" rtl="0">
              <a:lnSpc>
                <a:spcPct val="120006"/>
              </a:lnSpc>
              <a:spcBef>
                <a:spcPts val="0"/>
              </a:spcBef>
              <a:spcAft>
                <a:spcPts val="0"/>
              </a:spcAft>
              <a:buNone/>
            </a:pPr>
            <a:r>
              <a:rPr lang="en-US" sz="5900" i="1" u="none" strike="noStrike" cap="none">
                <a:solidFill>
                  <a:schemeClr val="accent3"/>
                </a:solidFill>
                <a:latin typeface="Roboto Condensed"/>
                <a:ea typeface="Roboto Condensed"/>
                <a:cs typeface="Roboto Condensed"/>
                <a:sym typeface="Roboto Condensed"/>
              </a:rPr>
              <a:t>Lifelong Learning</a:t>
            </a:r>
            <a:endParaRPr sz="900" i="1">
              <a:solidFill>
                <a:schemeClr val="accent3"/>
              </a:solidFill>
              <a:latin typeface="Roboto Condensed"/>
              <a:ea typeface="Roboto Condensed"/>
              <a:cs typeface="Roboto Condensed"/>
              <a:sym typeface="Roboto Condensed"/>
            </a:endParaRPr>
          </a:p>
        </p:txBody>
      </p:sp>
      <p:sp>
        <p:nvSpPr>
          <p:cNvPr id="1086" name="Google Shape;1086;p167"/>
          <p:cNvSpPr txBox="1">
            <a:spLocks noGrp="1"/>
          </p:cNvSpPr>
          <p:nvPr>
            <p:ph type="title"/>
          </p:nvPr>
        </p:nvSpPr>
        <p:spPr>
          <a:xfrm>
            <a:off x="360500" y="632950"/>
            <a:ext cx="7399500" cy="908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Career-Focused Education</a:t>
            </a:r>
            <a:endParaRPr/>
          </a:p>
        </p:txBody>
      </p:sp>
      <p:sp>
        <p:nvSpPr>
          <p:cNvPr id="1087" name="Google Shape;1087;p167"/>
          <p:cNvSpPr txBox="1">
            <a:spLocks noGrp="1"/>
          </p:cNvSpPr>
          <p:nvPr>
            <p:ph type="body" idx="1"/>
          </p:nvPr>
        </p:nvSpPr>
        <p:spPr>
          <a:xfrm>
            <a:off x="360500" y="1541038"/>
            <a:ext cx="5955900" cy="3287100"/>
          </a:xfrm>
          <a:prstGeom prst="rect">
            <a:avLst/>
          </a:prstGeom>
        </p:spPr>
        <p:txBody>
          <a:bodyPr spcFirstLastPara="1" wrap="square" lIns="91425" tIns="45700" rIns="91425" bIns="45700" anchor="t" anchorCtr="0">
            <a:noAutofit/>
          </a:bodyPr>
          <a:lstStyle/>
          <a:p>
            <a:pPr marL="0" lvl="0" indent="0" algn="l" rtl="0">
              <a:lnSpc>
                <a:spcPct val="115000"/>
              </a:lnSpc>
              <a:spcBef>
                <a:spcPts val="1000"/>
              </a:spcBef>
              <a:spcAft>
                <a:spcPts val="0"/>
              </a:spcAft>
              <a:buNone/>
            </a:pPr>
            <a:r>
              <a:rPr lang="en-US"/>
              <a:t>Career-focused education is about helping youth navigate their path, whether it leads to college, credential attainment, the military, an apprenticeship or entering the workforce after graduation. </a:t>
            </a:r>
            <a:endParaRPr/>
          </a:p>
          <a:p>
            <a:pPr marL="0" lvl="0" indent="0" algn="l" rtl="0">
              <a:lnSpc>
                <a:spcPct val="150000"/>
              </a:lnSpc>
              <a:spcBef>
                <a:spcPts val="1000"/>
              </a:spcBef>
              <a:spcAft>
                <a:spcPts val="0"/>
              </a:spcAft>
              <a:buNone/>
            </a:pPr>
            <a:endParaRPr/>
          </a:p>
        </p:txBody>
      </p:sp>
      <p:pic>
        <p:nvPicPr>
          <p:cNvPr id="1088" name="Google Shape;1088;p167"/>
          <p:cNvPicPr preferRelativeResize="0">
            <a:picLocks noGrp="1"/>
          </p:cNvPicPr>
          <p:nvPr>
            <p:ph type="pic" idx="2"/>
          </p:nvPr>
        </p:nvPicPr>
        <p:blipFill rotWithShape="1">
          <a:blip r:embed="rId3">
            <a:alphaModFix/>
          </a:blip>
          <a:srcRect l="25334" r="25339"/>
          <a:stretch/>
        </p:blipFill>
        <p:spPr>
          <a:xfrm>
            <a:off x="7409500" y="537700"/>
            <a:ext cx="4237798" cy="5726100"/>
          </a:xfrm>
          <a:prstGeom prst="rect">
            <a:avLst/>
          </a:prstGeom>
          <a:ln w="76200" cap="flat" cmpd="sng">
            <a:solidFill>
              <a:schemeClr val="accent3"/>
            </a:solidFill>
            <a:prstDash val="solid"/>
            <a:round/>
            <a:headEnd type="none" w="sm" len="sm"/>
            <a:tailEnd type="none" w="sm" len="sm"/>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92"/>
        <p:cNvGrpSpPr/>
        <p:nvPr/>
      </p:nvGrpSpPr>
      <p:grpSpPr>
        <a:xfrm>
          <a:off x="0" y="0"/>
          <a:ext cx="0" cy="0"/>
          <a:chOff x="0" y="0"/>
          <a:chExt cx="0" cy="0"/>
        </a:xfrm>
      </p:grpSpPr>
      <p:sp>
        <p:nvSpPr>
          <p:cNvPr id="1093" name="Google Shape;1093;p168"/>
          <p:cNvSpPr txBox="1"/>
          <p:nvPr/>
        </p:nvSpPr>
        <p:spPr>
          <a:xfrm>
            <a:off x="804600" y="2311250"/>
            <a:ext cx="6683400" cy="519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4800" b="1">
                <a:solidFill>
                  <a:schemeClr val="lt1"/>
                </a:solidFill>
                <a:latin typeface="Roboto"/>
                <a:ea typeface="Roboto"/>
                <a:cs typeface="Roboto"/>
                <a:sym typeface="Roboto"/>
              </a:rPr>
              <a:t>Do your students know WHY they are in school?</a:t>
            </a:r>
            <a:endParaRPr sz="4800" b="1">
              <a:solidFill>
                <a:schemeClr val="lt1"/>
              </a:solidFill>
              <a:latin typeface="Roboto"/>
              <a:ea typeface="Roboto"/>
              <a:cs typeface="Roboto"/>
              <a:sym typeface="Roboto"/>
            </a:endParaRPr>
          </a:p>
          <a:p>
            <a:pPr marL="0" lvl="0" indent="0" algn="l" rtl="0">
              <a:spcBef>
                <a:spcPts val="0"/>
              </a:spcBef>
              <a:spcAft>
                <a:spcPts val="0"/>
              </a:spcAft>
              <a:buNone/>
            </a:pPr>
            <a:endParaRPr sz="4800" b="1">
              <a:solidFill>
                <a:schemeClr val="lt1"/>
              </a:solidFill>
              <a:latin typeface="Roboto"/>
              <a:ea typeface="Roboto"/>
              <a:cs typeface="Roboto"/>
              <a:sym typeface="Roboto"/>
            </a:endParaRPr>
          </a:p>
        </p:txBody>
      </p:sp>
      <p:pic>
        <p:nvPicPr>
          <p:cNvPr id="1094" name="Google Shape;1094;p168"/>
          <p:cNvPicPr preferRelativeResize="0"/>
          <p:nvPr/>
        </p:nvPicPr>
        <p:blipFill rotWithShape="1">
          <a:blip r:embed="rId3">
            <a:alphaModFix/>
          </a:blip>
          <a:srcRect/>
          <a:stretch/>
        </p:blipFill>
        <p:spPr>
          <a:xfrm>
            <a:off x="7939650" y="1496200"/>
            <a:ext cx="3587449" cy="358744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98"/>
        <p:cNvGrpSpPr/>
        <p:nvPr/>
      </p:nvGrpSpPr>
      <p:grpSpPr>
        <a:xfrm>
          <a:off x="0" y="0"/>
          <a:ext cx="0" cy="0"/>
          <a:chOff x="0" y="0"/>
          <a:chExt cx="0" cy="0"/>
        </a:xfrm>
      </p:grpSpPr>
      <p:sp>
        <p:nvSpPr>
          <p:cNvPr id="1099" name="Google Shape;1099;p169"/>
          <p:cNvSpPr txBox="1"/>
          <p:nvPr/>
        </p:nvSpPr>
        <p:spPr>
          <a:xfrm>
            <a:off x="715325" y="2794100"/>
            <a:ext cx="2960100" cy="1169700"/>
          </a:xfrm>
          <a:prstGeom prst="rect">
            <a:avLst/>
          </a:prstGeom>
          <a:noFill/>
          <a:ln>
            <a:noFill/>
          </a:ln>
        </p:spPr>
        <p:txBody>
          <a:bodyPr spcFirstLastPara="1" wrap="square" lIns="0" tIns="0" rIns="0" bIns="0" anchor="t" anchorCtr="0">
            <a:spAutoFit/>
          </a:bodyPr>
          <a:lstStyle/>
          <a:p>
            <a:pPr marL="0" marR="0" lvl="0" indent="0" algn="ctr" rtl="0">
              <a:lnSpc>
                <a:spcPct val="140001"/>
              </a:lnSpc>
              <a:spcBef>
                <a:spcPts val="0"/>
              </a:spcBef>
              <a:spcAft>
                <a:spcPts val="0"/>
              </a:spcAft>
              <a:buNone/>
            </a:pPr>
            <a:r>
              <a:rPr lang="en-US" sz="7600" b="1">
                <a:solidFill>
                  <a:srgbClr val="35A7DB"/>
                </a:solidFill>
                <a:latin typeface="Roboto"/>
                <a:ea typeface="Roboto"/>
                <a:cs typeface="Roboto"/>
                <a:sym typeface="Roboto"/>
              </a:rPr>
              <a:t>61%</a:t>
            </a:r>
            <a:endParaRPr sz="900"/>
          </a:p>
        </p:txBody>
      </p:sp>
      <p:sp>
        <p:nvSpPr>
          <p:cNvPr id="1100" name="Google Shape;1100;p169"/>
          <p:cNvSpPr txBox="1"/>
          <p:nvPr/>
        </p:nvSpPr>
        <p:spPr>
          <a:xfrm>
            <a:off x="715325" y="3963800"/>
            <a:ext cx="2923500" cy="415500"/>
          </a:xfrm>
          <a:prstGeom prst="rect">
            <a:avLst/>
          </a:prstGeom>
          <a:noFill/>
          <a:ln>
            <a:noFill/>
          </a:ln>
        </p:spPr>
        <p:txBody>
          <a:bodyPr spcFirstLastPara="1" wrap="square" lIns="0" tIns="0" rIns="0" bIns="0" anchor="t" anchorCtr="0">
            <a:spAutoFit/>
          </a:bodyPr>
          <a:lstStyle/>
          <a:p>
            <a:pPr marL="0" marR="0" lvl="0" indent="0" algn="ctr" rtl="0">
              <a:lnSpc>
                <a:spcPct val="139985"/>
              </a:lnSpc>
              <a:spcBef>
                <a:spcPts val="0"/>
              </a:spcBef>
              <a:spcAft>
                <a:spcPts val="0"/>
              </a:spcAft>
              <a:buNone/>
            </a:pPr>
            <a:r>
              <a:rPr lang="en-US" sz="2700" b="1">
                <a:solidFill>
                  <a:srgbClr val="FFFFFF"/>
                </a:solidFill>
                <a:latin typeface="Roboto"/>
                <a:ea typeface="Roboto"/>
                <a:cs typeface="Roboto"/>
                <a:sym typeface="Roboto"/>
              </a:rPr>
              <a:t>UNEMPLOYMENT</a:t>
            </a:r>
            <a:endParaRPr sz="900"/>
          </a:p>
        </p:txBody>
      </p:sp>
      <p:sp>
        <p:nvSpPr>
          <p:cNvPr id="1101" name="Google Shape;1101;p169"/>
          <p:cNvSpPr txBox="1"/>
          <p:nvPr/>
        </p:nvSpPr>
        <p:spPr>
          <a:xfrm>
            <a:off x="3152500" y="1098900"/>
            <a:ext cx="7864800" cy="12930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4200" b="1">
                <a:solidFill>
                  <a:srgbClr val="C9D22C"/>
                </a:solidFill>
                <a:latin typeface="Roboto"/>
                <a:ea typeface="Roboto"/>
                <a:cs typeface="Roboto"/>
                <a:sym typeface="Roboto"/>
              </a:rPr>
              <a:t>Without </a:t>
            </a:r>
            <a:r>
              <a:rPr lang="en-US" sz="4200" b="1">
                <a:solidFill>
                  <a:srgbClr val="FFFFFF"/>
                </a:solidFill>
                <a:latin typeface="Roboto"/>
                <a:ea typeface="Roboto"/>
                <a:cs typeface="Roboto"/>
                <a:sym typeface="Roboto"/>
              </a:rPr>
              <a:t>a high school diploma, youth face an increase of:</a:t>
            </a:r>
            <a:endParaRPr sz="2400"/>
          </a:p>
        </p:txBody>
      </p:sp>
      <p:sp>
        <p:nvSpPr>
          <p:cNvPr id="1102" name="Google Shape;1102;p169"/>
          <p:cNvSpPr txBox="1"/>
          <p:nvPr/>
        </p:nvSpPr>
        <p:spPr>
          <a:xfrm>
            <a:off x="4652600" y="2794100"/>
            <a:ext cx="2960100" cy="1169700"/>
          </a:xfrm>
          <a:prstGeom prst="rect">
            <a:avLst/>
          </a:prstGeom>
          <a:noFill/>
          <a:ln>
            <a:noFill/>
          </a:ln>
        </p:spPr>
        <p:txBody>
          <a:bodyPr spcFirstLastPara="1" wrap="square" lIns="0" tIns="0" rIns="0" bIns="0" anchor="t" anchorCtr="0">
            <a:spAutoFit/>
          </a:bodyPr>
          <a:lstStyle/>
          <a:p>
            <a:pPr marL="0" marR="0" lvl="0" indent="0" algn="ctr" rtl="0">
              <a:lnSpc>
                <a:spcPct val="140001"/>
              </a:lnSpc>
              <a:spcBef>
                <a:spcPts val="0"/>
              </a:spcBef>
              <a:spcAft>
                <a:spcPts val="0"/>
              </a:spcAft>
              <a:buNone/>
            </a:pPr>
            <a:r>
              <a:rPr lang="en-US" sz="7600" b="1">
                <a:solidFill>
                  <a:srgbClr val="35A7DB"/>
                </a:solidFill>
                <a:latin typeface="Roboto"/>
                <a:ea typeface="Roboto"/>
                <a:cs typeface="Roboto"/>
                <a:sym typeface="Roboto"/>
              </a:rPr>
              <a:t>59%</a:t>
            </a:r>
            <a:endParaRPr sz="900"/>
          </a:p>
        </p:txBody>
      </p:sp>
      <p:sp>
        <p:nvSpPr>
          <p:cNvPr id="1103" name="Google Shape;1103;p169"/>
          <p:cNvSpPr txBox="1"/>
          <p:nvPr/>
        </p:nvSpPr>
        <p:spPr>
          <a:xfrm>
            <a:off x="4652600" y="3963800"/>
            <a:ext cx="2923500" cy="415500"/>
          </a:xfrm>
          <a:prstGeom prst="rect">
            <a:avLst/>
          </a:prstGeom>
          <a:noFill/>
          <a:ln>
            <a:noFill/>
          </a:ln>
        </p:spPr>
        <p:txBody>
          <a:bodyPr spcFirstLastPara="1" wrap="square" lIns="0" tIns="0" rIns="0" bIns="0" anchor="t" anchorCtr="0">
            <a:spAutoFit/>
          </a:bodyPr>
          <a:lstStyle/>
          <a:p>
            <a:pPr marL="0" marR="0" lvl="0" indent="0" algn="ctr" rtl="0">
              <a:lnSpc>
                <a:spcPct val="139985"/>
              </a:lnSpc>
              <a:spcBef>
                <a:spcPts val="0"/>
              </a:spcBef>
              <a:spcAft>
                <a:spcPts val="0"/>
              </a:spcAft>
              <a:buNone/>
            </a:pPr>
            <a:r>
              <a:rPr lang="en-US" sz="2700" b="1">
                <a:solidFill>
                  <a:srgbClr val="FFFFFF"/>
                </a:solidFill>
                <a:latin typeface="Roboto"/>
                <a:ea typeface="Roboto"/>
                <a:cs typeface="Roboto"/>
                <a:sym typeface="Roboto"/>
              </a:rPr>
              <a:t>POVERTY</a:t>
            </a:r>
            <a:endParaRPr sz="900"/>
          </a:p>
        </p:txBody>
      </p:sp>
      <p:sp>
        <p:nvSpPr>
          <p:cNvPr id="1104" name="Google Shape;1104;p169"/>
          <p:cNvSpPr txBox="1"/>
          <p:nvPr/>
        </p:nvSpPr>
        <p:spPr>
          <a:xfrm>
            <a:off x="8485025" y="2794100"/>
            <a:ext cx="2960100" cy="1169700"/>
          </a:xfrm>
          <a:prstGeom prst="rect">
            <a:avLst/>
          </a:prstGeom>
          <a:noFill/>
          <a:ln>
            <a:noFill/>
          </a:ln>
        </p:spPr>
        <p:txBody>
          <a:bodyPr spcFirstLastPara="1" wrap="square" lIns="0" tIns="0" rIns="0" bIns="0" anchor="t" anchorCtr="0">
            <a:spAutoFit/>
          </a:bodyPr>
          <a:lstStyle/>
          <a:p>
            <a:pPr marL="0" marR="0" lvl="0" indent="0" algn="ctr" rtl="0">
              <a:lnSpc>
                <a:spcPct val="140001"/>
              </a:lnSpc>
              <a:spcBef>
                <a:spcPts val="0"/>
              </a:spcBef>
              <a:spcAft>
                <a:spcPts val="0"/>
              </a:spcAft>
              <a:buNone/>
            </a:pPr>
            <a:r>
              <a:rPr lang="en-US" sz="7600" b="1">
                <a:solidFill>
                  <a:srgbClr val="35A7DB"/>
                </a:solidFill>
                <a:latin typeface="Roboto"/>
                <a:ea typeface="Roboto"/>
                <a:cs typeface="Roboto"/>
                <a:sym typeface="Roboto"/>
              </a:rPr>
              <a:t>3.5x</a:t>
            </a:r>
            <a:endParaRPr sz="900"/>
          </a:p>
        </p:txBody>
      </p:sp>
      <p:sp>
        <p:nvSpPr>
          <p:cNvPr id="1105" name="Google Shape;1105;p169"/>
          <p:cNvSpPr txBox="1"/>
          <p:nvPr/>
        </p:nvSpPr>
        <p:spPr>
          <a:xfrm>
            <a:off x="8485025" y="3963800"/>
            <a:ext cx="2923500" cy="415500"/>
          </a:xfrm>
          <a:prstGeom prst="rect">
            <a:avLst/>
          </a:prstGeom>
          <a:noFill/>
          <a:ln>
            <a:noFill/>
          </a:ln>
        </p:spPr>
        <p:txBody>
          <a:bodyPr spcFirstLastPara="1" wrap="square" lIns="0" tIns="0" rIns="0" bIns="0" anchor="t" anchorCtr="0">
            <a:spAutoFit/>
          </a:bodyPr>
          <a:lstStyle/>
          <a:p>
            <a:pPr marL="0" marR="0" lvl="0" indent="0" algn="ctr" rtl="0">
              <a:lnSpc>
                <a:spcPct val="139985"/>
              </a:lnSpc>
              <a:spcBef>
                <a:spcPts val="0"/>
              </a:spcBef>
              <a:spcAft>
                <a:spcPts val="0"/>
              </a:spcAft>
              <a:buNone/>
            </a:pPr>
            <a:r>
              <a:rPr lang="en-US" sz="2700" b="1">
                <a:solidFill>
                  <a:srgbClr val="FFFFFF"/>
                </a:solidFill>
                <a:latin typeface="Roboto"/>
                <a:ea typeface="Roboto"/>
                <a:cs typeface="Roboto"/>
                <a:sym typeface="Roboto"/>
              </a:rPr>
              <a:t>INCARCERATION</a:t>
            </a:r>
            <a:endParaRPr sz="900"/>
          </a:p>
        </p:txBody>
      </p:sp>
      <p:sp>
        <p:nvSpPr>
          <p:cNvPr id="1106" name="Google Shape;1106;p169"/>
          <p:cNvSpPr/>
          <p:nvPr/>
        </p:nvSpPr>
        <p:spPr>
          <a:xfrm rot="10800000">
            <a:off x="3858800" y="2906675"/>
            <a:ext cx="793800" cy="3301800"/>
          </a:xfrm>
          <a:prstGeom prst="downArrow">
            <a:avLst>
              <a:gd name="adj1" fmla="val 50000"/>
              <a:gd name="adj2" fmla="val 46360"/>
            </a:avLst>
          </a:prstGeom>
          <a:solidFill>
            <a:srgbClr val="C9D22C"/>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107" name="Google Shape;1107;p169"/>
          <p:cNvSpPr/>
          <p:nvPr/>
        </p:nvSpPr>
        <p:spPr>
          <a:xfrm rot="10800000">
            <a:off x="7463650" y="2906450"/>
            <a:ext cx="793800" cy="3279600"/>
          </a:xfrm>
          <a:prstGeom prst="downArrow">
            <a:avLst>
              <a:gd name="adj1" fmla="val 50000"/>
              <a:gd name="adj2" fmla="val 46360"/>
            </a:avLst>
          </a:prstGeom>
          <a:solidFill>
            <a:srgbClr val="C9D22C"/>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pic>
        <p:nvPicPr>
          <p:cNvPr id="1108" name="Google Shape;1108;p169"/>
          <p:cNvPicPr preferRelativeResize="0"/>
          <p:nvPr/>
        </p:nvPicPr>
        <p:blipFill rotWithShape="1">
          <a:blip r:embed="rId3">
            <a:alphaModFix/>
          </a:blip>
          <a:srcRect l="37408" t="5576" r="36058" b="49236"/>
          <a:stretch/>
        </p:blipFill>
        <p:spPr>
          <a:xfrm>
            <a:off x="1014227" y="684750"/>
            <a:ext cx="2014123" cy="1929501"/>
          </a:xfrm>
          <a:prstGeom prst="rect">
            <a:avLst/>
          </a:prstGeom>
          <a:noFill/>
          <a:ln>
            <a:noFill/>
          </a:ln>
        </p:spPr>
      </p:pic>
      <p:sp>
        <p:nvSpPr>
          <p:cNvPr id="1109" name="Google Shape;1109;p169"/>
          <p:cNvSpPr/>
          <p:nvPr/>
        </p:nvSpPr>
        <p:spPr>
          <a:xfrm>
            <a:off x="0" y="5183200"/>
            <a:ext cx="12192000" cy="1169700"/>
          </a:xfrm>
          <a:prstGeom prst="rect">
            <a:avLst/>
          </a:prstGeom>
          <a:solidFill>
            <a:srgbClr val="C9D2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169"/>
          <p:cNvSpPr txBox="1"/>
          <p:nvPr/>
        </p:nvSpPr>
        <p:spPr>
          <a:xfrm>
            <a:off x="100" y="5460250"/>
            <a:ext cx="12192000" cy="538800"/>
          </a:xfrm>
          <a:prstGeom prst="rect">
            <a:avLst/>
          </a:prstGeom>
          <a:noFill/>
          <a:ln>
            <a:noFill/>
          </a:ln>
        </p:spPr>
        <p:txBody>
          <a:bodyPr spcFirstLastPara="1" wrap="square" lIns="0" tIns="0" rIns="0" bIns="0" anchor="t" anchorCtr="0">
            <a:spAutoFit/>
          </a:bodyPr>
          <a:lstStyle/>
          <a:p>
            <a:pPr marL="0" marR="0" lvl="0" indent="0" algn="ctr" rtl="0">
              <a:lnSpc>
                <a:spcPct val="140022"/>
              </a:lnSpc>
              <a:spcBef>
                <a:spcPts val="0"/>
              </a:spcBef>
              <a:spcAft>
                <a:spcPts val="0"/>
              </a:spcAft>
              <a:buNone/>
            </a:pPr>
            <a:r>
              <a:rPr lang="en-US" sz="3500" b="1">
                <a:solidFill>
                  <a:srgbClr val="0E416B"/>
                </a:solidFill>
                <a:latin typeface="Roboto"/>
                <a:ea typeface="Roboto"/>
                <a:cs typeface="Roboto"/>
                <a:sym typeface="Roboto"/>
              </a:rPr>
              <a:t>How can we guide youth to a brighter future?</a:t>
            </a:r>
            <a:endParaRPr sz="800">
              <a:solidFill>
                <a:srgbClr val="0E416B"/>
              </a:solidFill>
              <a:latin typeface="Roboto"/>
              <a:ea typeface="Roboto"/>
              <a:cs typeface="Roboto"/>
              <a:sym typeface="Roboto"/>
            </a:endParaRPr>
          </a:p>
        </p:txBody>
      </p:sp>
      <p:sp>
        <p:nvSpPr>
          <p:cNvPr id="1111" name="Google Shape;1111;p169"/>
          <p:cNvSpPr txBox="1"/>
          <p:nvPr/>
        </p:nvSpPr>
        <p:spPr>
          <a:xfrm>
            <a:off x="4279400" y="6446050"/>
            <a:ext cx="36699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800">
                <a:solidFill>
                  <a:schemeClr val="lt1"/>
                </a:solidFill>
                <a:latin typeface="Roboto"/>
                <a:ea typeface="Roboto"/>
                <a:cs typeface="Roboto"/>
                <a:sym typeface="Roboto"/>
              </a:rPr>
              <a:t>U.S. Census Bureau 2021 1-Year American Community Survey Estimates</a:t>
            </a:r>
            <a:endParaRPr sz="800">
              <a:solidFill>
                <a:schemeClr val="lt1"/>
              </a:solidFill>
              <a:latin typeface="Roboto"/>
              <a:ea typeface="Roboto"/>
              <a:cs typeface="Roboto"/>
              <a:sym typeface="Roboto"/>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15"/>
        <p:cNvGrpSpPr/>
        <p:nvPr/>
      </p:nvGrpSpPr>
      <p:grpSpPr>
        <a:xfrm>
          <a:off x="0" y="0"/>
          <a:ext cx="0" cy="0"/>
          <a:chOff x="0" y="0"/>
          <a:chExt cx="0" cy="0"/>
        </a:xfrm>
      </p:grpSpPr>
      <p:sp>
        <p:nvSpPr>
          <p:cNvPr id="1116" name="Google Shape;1116;p170"/>
          <p:cNvSpPr txBox="1">
            <a:spLocks noGrp="1"/>
          </p:cNvSpPr>
          <p:nvPr>
            <p:ph type="title" idx="4294967295"/>
          </p:nvPr>
        </p:nvSpPr>
        <p:spPr>
          <a:xfrm>
            <a:off x="1023300" y="2398200"/>
            <a:ext cx="5225100" cy="19848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6000"/>
              <a:t>Jobs for Michigan’s Graduates</a:t>
            </a:r>
            <a:endParaRPr sz="6000"/>
          </a:p>
        </p:txBody>
      </p:sp>
      <p:sp>
        <p:nvSpPr>
          <p:cNvPr id="1117" name="Google Shape;1117;p170"/>
          <p:cNvSpPr txBox="1">
            <a:spLocks noGrp="1"/>
          </p:cNvSpPr>
          <p:nvPr>
            <p:ph type="title"/>
          </p:nvPr>
        </p:nvSpPr>
        <p:spPr>
          <a:xfrm>
            <a:off x="1023300" y="2398200"/>
            <a:ext cx="6363000" cy="14130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Jobs for Michigan’s Graduates</a:t>
            </a:r>
            <a:endParaRPr/>
          </a:p>
        </p:txBody>
      </p:sp>
      <p:sp>
        <p:nvSpPr>
          <p:cNvPr id="1118" name="Google Shape;1118;p170"/>
          <p:cNvSpPr txBox="1">
            <a:spLocks noGrp="1"/>
          </p:cNvSpPr>
          <p:nvPr>
            <p:ph type="subTitle" idx="1"/>
          </p:nvPr>
        </p:nvSpPr>
        <p:spPr>
          <a:xfrm>
            <a:off x="1047100" y="3697875"/>
            <a:ext cx="6363000" cy="10281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OUR PREMIER PROGRAM</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26"/>
        <p:cNvGrpSpPr/>
        <p:nvPr/>
      </p:nvGrpSpPr>
      <p:grpSpPr>
        <a:xfrm>
          <a:off x="0" y="0"/>
          <a:ext cx="0" cy="0"/>
          <a:chOff x="0" y="0"/>
          <a:chExt cx="0" cy="0"/>
        </a:xfrm>
      </p:grpSpPr>
      <p:sp>
        <p:nvSpPr>
          <p:cNvPr id="1127" name="Google Shape;1127;p171"/>
          <p:cNvSpPr txBox="1">
            <a:spLocks noGrp="1"/>
          </p:cNvSpPr>
          <p:nvPr>
            <p:ph type="title"/>
          </p:nvPr>
        </p:nvSpPr>
        <p:spPr>
          <a:xfrm>
            <a:off x="500700" y="944700"/>
            <a:ext cx="70959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What is Jobs for Michigan’s Graduates (JMG)?</a:t>
            </a:r>
            <a:endParaRPr/>
          </a:p>
        </p:txBody>
      </p:sp>
      <p:sp>
        <p:nvSpPr>
          <p:cNvPr id="1128" name="Google Shape;1128;p171"/>
          <p:cNvSpPr txBox="1">
            <a:spLocks noGrp="1"/>
          </p:cNvSpPr>
          <p:nvPr>
            <p:ph type="sldNum" idx="12"/>
          </p:nvPr>
        </p:nvSpPr>
        <p:spPr>
          <a:xfrm>
            <a:off x="0" y="6352900"/>
            <a:ext cx="500700" cy="525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US"/>
              <a:t>27</a:t>
            </a:fld>
            <a:endParaRPr/>
          </a:p>
        </p:txBody>
      </p:sp>
      <p:pic>
        <p:nvPicPr>
          <p:cNvPr id="1129" name="Google Shape;1129;p171"/>
          <p:cNvPicPr preferRelativeResize="0">
            <a:picLocks noGrp="1"/>
          </p:cNvPicPr>
          <p:nvPr>
            <p:ph type="pic" idx="2"/>
          </p:nvPr>
        </p:nvPicPr>
        <p:blipFill rotWithShape="1">
          <a:blip r:embed="rId3">
            <a:alphaModFix/>
          </a:blip>
          <a:srcRect l="15916" t="-490" r="30547" b="489"/>
          <a:stretch/>
        </p:blipFill>
        <p:spPr>
          <a:xfrm>
            <a:off x="7047925" y="537700"/>
            <a:ext cx="4599373" cy="5726100"/>
          </a:xfrm>
          <a:prstGeom prst="rect">
            <a:avLst/>
          </a:prstGeom>
        </p:spPr>
      </p:pic>
      <p:sp>
        <p:nvSpPr>
          <p:cNvPr id="1130" name="Google Shape;1130;p171"/>
          <p:cNvSpPr txBox="1">
            <a:spLocks noGrp="1"/>
          </p:cNvSpPr>
          <p:nvPr>
            <p:ph type="body" idx="1"/>
          </p:nvPr>
        </p:nvSpPr>
        <p:spPr>
          <a:xfrm>
            <a:off x="500700" y="2482350"/>
            <a:ext cx="6354000" cy="2748000"/>
          </a:xfrm>
          <a:prstGeom prst="rect">
            <a:avLst/>
          </a:prstGeom>
        </p:spPr>
        <p:txBody>
          <a:bodyPr spcFirstLastPara="1" wrap="square" lIns="91425" tIns="45700" rIns="91425" bIns="45700" anchor="t" anchorCtr="0">
            <a:noAutofit/>
          </a:bodyPr>
          <a:lstStyle/>
          <a:p>
            <a:pPr marL="0" lvl="0" indent="0" algn="l" rtl="0">
              <a:lnSpc>
                <a:spcPct val="100000"/>
              </a:lnSpc>
              <a:spcBef>
                <a:spcPts val="1000"/>
              </a:spcBef>
              <a:spcAft>
                <a:spcPts val="0"/>
              </a:spcAft>
              <a:buNone/>
            </a:pPr>
            <a:r>
              <a:rPr lang="en-US"/>
              <a:t>JMG is a comprehensive program for youth in and out of schools, providing them with the skills and knowledge needed to make educated decisions about their futures, all while helping them overcome individual barriers.</a:t>
            </a:r>
            <a:endParaRPr/>
          </a:p>
          <a:p>
            <a:pPr marL="0" lvl="0" indent="0" algn="l" rtl="0">
              <a:lnSpc>
                <a:spcPct val="100000"/>
              </a:lnSpc>
              <a:spcBef>
                <a:spcPts val="1000"/>
              </a:spcBef>
              <a:spcAft>
                <a:spcPts val="0"/>
              </a:spcAft>
              <a:buNone/>
            </a:pP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34"/>
        <p:cNvGrpSpPr/>
        <p:nvPr/>
      </p:nvGrpSpPr>
      <p:grpSpPr>
        <a:xfrm>
          <a:off x="0" y="0"/>
          <a:ext cx="0" cy="0"/>
          <a:chOff x="0" y="0"/>
          <a:chExt cx="0" cy="0"/>
        </a:xfrm>
      </p:grpSpPr>
      <p:sp>
        <p:nvSpPr>
          <p:cNvPr id="1135" name="Google Shape;1135;p172"/>
          <p:cNvSpPr txBox="1"/>
          <p:nvPr/>
        </p:nvSpPr>
        <p:spPr>
          <a:xfrm>
            <a:off x="3864675" y="2646600"/>
            <a:ext cx="3933900" cy="25128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chemeClr val="accent3"/>
              </a:buClr>
              <a:buSzPts val="2000"/>
              <a:buFont typeface="Roboto"/>
              <a:buChar char="●"/>
            </a:pPr>
            <a:r>
              <a:rPr lang="en-US" sz="2000">
                <a:solidFill>
                  <a:schemeClr val="dk2"/>
                </a:solidFill>
                <a:latin typeface="Roboto"/>
                <a:ea typeface="Roboto"/>
                <a:cs typeface="Roboto"/>
                <a:sym typeface="Roboto"/>
              </a:rPr>
              <a:t>JMG program management </a:t>
            </a:r>
            <a:endParaRPr sz="2000">
              <a:solidFill>
                <a:schemeClr val="dk2"/>
              </a:solidFill>
              <a:latin typeface="Roboto"/>
              <a:ea typeface="Roboto"/>
              <a:cs typeface="Roboto"/>
              <a:sym typeface="Roboto"/>
            </a:endParaRPr>
          </a:p>
          <a:p>
            <a:pPr marL="457200" lvl="0" indent="-342900" algn="l" rtl="0">
              <a:spcBef>
                <a:spcPts val="1000"/>
              </a:spcBef>
              <a:spcAft>
                <a:spcPts val="0"/>
              </a:spcAft>
              <a:buClr>
                <a:schemeClr val="accent3"/>
              </a:buClr>
              <a:buSzPts val="2000"/>
              <a:buFont typeface="Roboto"/>
              <a:buChar char="●"/>
            </a:pPr>
            <a:r>
              <a:rPr lang="en-US" sz="2000">
                <a:solidFill>
                  <a:schemeClr val="dk2"/>
                </a:solidFill>
                <a:latin typeface="Roboto"/>
                <a:ea typeface="Roboto"/>
                <a:cs typeface="Roboto"/>
                <a:sym typeface="Roboto"/>
              </a:rPr>
              <a:t>Employs and manages JMG specialists </a:t>
            </a:r>
            <a:endParaRPr sz="2000">
              <a:solidFill>
                <a:schemeClr val="dk2"/>
              </a:solidFill>
              <a:latin typeface="Roboto"/>
              <a:ea typeface="Roboto"/>
              <a:cs typeface="Roboto"/>
              <a:sym typeface="Roboto"/>
            </a:endParaRPr>
          </a:p>
          <a:p>
            <a:pPr marL="457200" lvl="0" indent="-342900" algn="l" rtl="0">
              <a:spcBef>
                <a:spcPts val="1000"/>
              </a:spcBef>
              <a:spcAft>
                <a:spcPts val="0"/>
              </a:spcAft>
              <a:buClr>
                <a:schemeClr val="accent3"/>
              </a:buClr>
              <a:buSzPts val="2000"/>
              <a:buFont typeface="Roboto"/>
              <a:buChar char="●"/>
            </a:pPr>
            <a:r>
              <a:rPr lang="en-US" sz="2000">
                <a:solidFill>
                  <a:schemeClr val="dk2"/>
                </a:solidFill>
                <a:latin typeface="Roboto"/>
                <a:ea typeface="Roboto"/>
                <a:cs typeface="Roboto"/>
                <a:sym typeface="Roboto"/>
              </a:rPr>
              <a:t>Provides access to workforce programming</a:t>
            </a:r>
            <a:endParaRPr sz="2000">
              <a:solidFill>
                <a:schemeClr val="dk2"/>
              </a:solidFill>
              <a:latin typeface="Roboto"/>
              <a:ea typeface="Roboto"/>
              <a:cs typeface="Roboto"/>
              <a:sym typeface="Roboto"/>
            </a:endParaRPr>
          </a:p>
          <a:p>
            <a:pPr marL="457200" lvl="0" indent="-342900" algn="l" rtl="0">
              <a:spcBef>
                <a:spcPts val="1000"/>
              </a:spcBef>
              <a:spcAft>
                <a:spcPts val="0"/>
              </a:spcAft>
              <a:buClr>
                <a:schemeClr val="accent3"/>
              </a:buClr>
              <a:buSzPts val="2000"/>
              <a:buFont typeface="Roboto"/>
              <a:buChar char="●"/>
            </a:pPr>
            <a:r>
              <a:rPr lang="en-US" sz="2000">
                <a:solidFill>
                  <a:schemeClr val="dk2"/>
                </a:solidFill>
                <a:latin typeface="Roboto"/>
                <a:ea typeface="Roboto"/>
                <a:cs typeface="Roboto"/>
                <a:sym typeface="Roboto"/>
              </a:rPr>
              <a:t>Connections to employers </a:t>
            </a:r>
            <a:endParaRPr sz="2000">
              <a:solidFill>
                <a:schemeClr val="dk2"/>
              </a:solidFill>
              <a:latin typeface="Roboto"/>
              <a:ea typeface="Roboto"/>
              <a:cs typeface="Roboto"/>
              <a:sym typeface="Roboto"/>
            </a:endParaRPr>
          </a:p>
          <a:p>
            <a:pPr marL="0" lvl="0" indent="0" algn="l" rtl="0">
              <a:spcBef>
                <a:spcPts val="0"/>
              </a:spcBef>
              <a:spcAft>
                <a:spcPts val="0"/>
              </a:spcAft>
              <a:buNone/>
            </a:pPr>
            <a:endParaRPr sz="2000">
              <a:solidFill>
                <a:srgbClr val="434343"/>
              </a:solidFill>
              <a:latin typeface="Roboto"/>
              <a:ea typeface="Roboto"/>
              <a:cs typeface="Roboto"/>
              <a:sym typeface="Roboto"/>
            </a:endParaRPr>
          </a:p>
        </p:txBody>
      </p:sp>
      <p:sp>
        <p:nvSpPr>
          <p:cNvPr id="1136" name="Google Shape;1136;p172"/>
          <p:cNvSpPr txBox="1"/>
          <p:nvPr/>
        </p:nvSpPr>
        <p:spPr>
          <a:xfrm>
            <a:off x="7993325" y="2646600"/>
            <a:ext cx="3901500" cy="25128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rgbClr val="C9D22C"/>
              </a:buClr>
              <a:buSzPts val="2000"/>
              <a:buFont typeface="Roboto"/>
              <a:buChar char="●"/>
            </a:pPr>
            <a:r>
              <a:rPr lang="en-US" sz="2000">
                <a:solidFill>
                  <a:schemeClr val="dk2"/>
                </a:solidFill>
                <a:latin typeface="Roboto"/>
                <a:ea typeface="Roboto"/>
                <a:cs typeface="Roboto"/>
                <a:sym typeface="Roboto"/>
              </a:rPr>
              <a:t>Incorporates JMG as a course for elective credit</a:t>
            </a:r>
            <a:endParaRPr sz="2000">
              <a:solidFill>
                <a:schemeClr val="dk2"/>
              </a:solidFill>
              <a:latin typeface="Roboto"/>
              <a:ea typeface="Roboto"/>
              <a:cs typeface="Roboto"/>
              <a:sym typeface="Roboto"/>
            </a:endParaRPr>
          </a:p>
          <a:p>
            <a:pPr marL="457200" lvl="0" indent="-342900" algn="l" rtl="0">
              <a:spcBef>
                <a:spcPts val="1000"/>
              </a:spcBef>
              <a:spcAft>
                <a:spcPts val="0"/>
              </a:spcAft>
              <a:buClr>
                <a:srgbClr val="C9D22C"/>
              </a:buClr>
              <a:buSzPts val="2000"/>
              <a:buFont typeface="Roboto"/>
              <a:buChar char="●"/>
            </a:pPr>
            <a:r>
              <a:rPr lang="en-US" sz="2000">
                <a:solidFill>
                  <a:schemeClr val="dk2"/>
                </a:solidFill>
                <a:latin typeface="Roboto"/>
                <a:ea typeface="Roboto"/>
                <a:cs typeface="Roboto"/>
                <a:sym typeface="Roboto"/>
              </a:rPr>
              <a:t>Supports the cost of JMG specialists - Specialists work within the schools</a:t>
            </a:r>
            <a:endParaRPr sz="2000">
              <a:solidFill>
                <a:schemeClr val="dk2"/>
              </a:solidFill>
              <a:latin typeface="Roboto"/>
              <a:ea typeface="Roboto"/>
              <a:cs typeface="Roboto"/>
              <a:sym typeface="Roboto"/>
            </a:endParaRPr>
          </a:p>
          <a:p>
            <a:pPr marL="457200" lvl="0" indent="-342900" algn="l" rtl="0">
              <a:spcBef>
                <a:spcPts val="1000"/>
              </a:spcBef>
              <a:spcAft>
                <a:spcPts val="0"/>
              </a:spcAft>
              <a:buClr>
                <a:srgbClr val="C9D22C"/>
              </a:buClr>
              <a:buSzPts val="2000"/>
              <a:buFont typeface="Roboto"/>
              <a:buChar char="●"/>
            </a:pPr>
            <a:r>
              <a:rPr lang="en-US" sz="2000">
                <a:solidFill>
                  <a:schemeClr val="dk2"/>
                </a:solidFill>
                <a:latin typeface="Roboto"/>
                <a:ea typeface="Roboto"/>
                <a:cs typeface="Roboto"/>
                <a:sym typeface="Roboto"/>
              </a:rPr>
              <a:t>Becomes part of a statewide network</a:t>
            </a:r>
            <a:endParaRPr sz="2000">
              <a:solidFill>
                <a:schemeClr val="dk2"/>
              </a:solidFill>
              <a:latin typeface="Roboto"/>
              <a:ea typeface="Roboto"/>
              <a:cs typeface="Roboto"/>
              <a:sym typeface="Roboto"/>
            </a:endParaRPr>
          </a:p>
          <a:p>
            <a:pPr marL="0" lvl="0" indent="0" algn="l" rtl="0">
              <a:spcBef>
                <a:spcPts val="1000"/>
              </a:spcBef>
              <a:spcAft>
                <a:spcPts val="1000"/>
              </a:spcAft>
              <a:buNone/>
            </a:pPr>
            <a:endParaRPr sz="2000">
              <a:solidFill>
                <a:schemeClr val="dk2"/>
              </a:solidFill>
              <a:latin typeface="Roboto"/>
              <a:ea typeface="Roboto"/>
              <a:cs typeface="Roboto"/>
              <a:sym typeface="Roboto"/>
            </a:endParaRPr>
          </a:p>
        </p:txBody>
      </p:sp>
      <p:cxnSp>
        <p:nvCxnSpPr>
          <p:cNvPr id="1137" name="Google Shape;1137;p172"/>
          <p:cNvCxnSpPr/>
          <p:nvPr/>
        </p:nvCxnSpPr>
        <p:spPr>
          <a:xfrm>
            <a:off x="7960175" y="1105200"/>
            <a:ext cx="1500" cy="3925800"/>
          </a:xfrm>
          <a:prstGeom prst="straightConnector1">
            <a:avLst/>
          </a:prstGeom>
          <a:noFill/>
          <a:ln w="9525" cap="flat" cmpd="sng">
            <a:solidFill>
              <a:schemeClr val="dk2"/>
            </a:solidFill>
            <a:prstDash val="solid"/>
            <a:round/>
            <a:headEnd type="none" w="med" len="med"/>
            <a:tailEnd type="none" w="med" len="med"/>
          </a:ln>
        </p:spPr>
      </p:cxnSp>
      <p:sp>
        <p:nvSpPr>
          <p:cNvPr id="1138" name="Google Shape;1138;p172"/>
          <p:cNvSpPr txBox="1"/>
          <p:nvPr/>
        </p:nvSpPr>
        <p:spPr>
          <a:xfrm>
            <a:off x="253125" y="2646600"/>
            <a:ext cx="3512100" cy="34563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chemeClr val="accent3"/>
              </a:buClr>
              <a:buSzPts val="2000"/>
              <a:buFont typeface="Roboto"/>
              <a:buChar char="●"/>
            </a:pPr>
            <a:r>
              <a:rPr lang="en-US" sz="2000">
                <a:solidFill>
                  <a:schemeClr val="accent1"/>
                </a:solidFill>
                <a:latin typeface="Roboto"/>
                <a:ea typeface="Roboto"/>
                <a:cs typeface="Roboto"/>
                <a:sym typeface="Roboto"/>
              </a:rPr>
              <a:t>Jobs for America’s Graduates (JAG) franchise holder in Michigan</a:t>
            </a:r>
            <a:endParaRPr sz="2000">
              <a:solidFill>
                <a:schemeClr val="accent1"/>
              </a:solidFill>
              <a:latin typeface="Roboto"/>
              <a:ea typeface="Roboto"/>
              <a:cs typeface="Roboto"/>
              <a:sym typeface="Roboto"/>
            </a:endParaRPr>
          </a:p>
          <a:p>
            <a:pPr marL="457200" lvl="0" indent="-342900" algn="l" rtl="0">
              <a:spcBef>
                <a:spcPts val="1000"/>
              </a:spcBef>
              <a:spcAft>
                <a:spcPts val="0"/>
              </a:spcAft>
              <a:buClr>
                <a:schemeClr val="accent3"/>
              </a:buClr>
              <a:buSzPts val="2000"/>
              <a:buFont typeface="Roboto"/>
              <a:buChar char="●"/>
            </a:pPr>
            <a:r>
              <a:rPr lang="en-US" sz="2000">
                <a:solidFill>
                  <a:schemeClr val="accent1"/>
                </a:solidFill>
                <a:latin typeface="Roboto"/>
                <a:ea typeface="Roboto"/>
                <a:cs typeface="Roboto"/>
                <a:sym typeface="Roboto"/>
              </a:rPr>
              <a:t>Provides programming, training, resources, technical assistance, and general oversight </a:t>
            </a:r>
            <a:endParaRPr sz="2000">
              <a:solidFill>
                <a:schemeClr val="accent1"/>
              </a:solidFill>
              <a:latin typeface="Roboto"/>
              <a:ea typeface="Roboto"/>
              <a:cs typeface="Roboto"/>
              <a:sym typeface="Roboto"/>
            </a:endParaRPr>
          </a:p>
          <a:p>
            <a:pPr marL="0" lvl="0" indent="0" algn="l" rtl="0">
              <a:spcBef>
                <a:spcPts val="1000"/>
              </a:spcBef>
              <a:spcAft>
                <a:spcPts val="1000"/>
              </a:spcAft>
              <a:buNone/>
            </a:pPr>
            <a:endParaRPr sz="2000">
              <a:solidFill>
                <a:schemeClr val="accent1"/>
              </a:solidFill>
              <a:latin typeface="Roboto"/>
              <a:ea typeface="Roboto"/>
              <a:cs typeface="Roboto"/>
              <a:sym typeface="Roboto"/>
            </a:endParaRPr>
          </a:p>
        </p:txBody>
      </p:sp>
      <p:cxnSp>
        <p:nvCxnSpPr>
          <p:cNvPr id="1139" name="Google Shape;1139;p172"/>
          <p:cNvCxnSpPr/>
          <p:nvPr/>
        </p:nvCxnSpPr>
        <p:spPr>
          <a:xfrm>
            <a:off x="3864663" y="1105200"/>
            <a:ext cx="4500" cy="3994200"/>
          </a:xfrm>
          <a:prstGeom prst="straightConnector1">
            <a:avLst/>
          </a:prstGeom>
          <a:noFill/>
          <a:ln w="9525" cap="flat" cmpd="sng">
            <a:solidFill>
              <a:schemeClr val="dk2"/>
            </a:solidFill>
            <a:prstDash val="solid"/>
            <a:round/>
            <a:headEnd type="none" w="med" len="med"/>
            <a:tailEnd type="none" w="med" len="med"/>
          </a:ln>
        </p:spPr>
      </p:cxnSp>
      <p:sp>
        <p:nvSpPr>
          <p:cNvPr id="1140" name="Google Shape;1140;p172"/>
          <p:cNvSpPr txBox="1"/>
          <p:nvPr/>
        </p:nvSpPr>
        <p:spPr>
          <a:xfrm>
            <a:off x="118025" y="197225"/>
            <a:ext cx="11776800" cy="800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000" b="1">
                <a:solidFill>
                  <a:schemeClr val="accent1"/>
                </a:solidFill>
                <a:latin typeface="Roboto"/>
                <a:ea typeface="Roboto"/>
                <a:cs typeface="Roboto"/>
                <a:sym typeface="Roboto"/>
              </a:rPr>
              <a:t>Our Partnership Structure</a:t>
            </a:r>
            <a:endParaRPr sz="4000" b="1">
              <a:solidFill>
                <a:schemeClr val="accent1"/>
              </a:solidFill>
              <a:latin typeface="Roboto"/>
              <a:ea typeface="Roboto"/>
              <a:cs typeface="Roboto"/>
              <a:sym typeface="Roboto"/>
            </a:endParaRPr>
          </a:p>
        </p:txBody>
      </p:sp>
      <p:pic>
        <p:nvPicPr>
          <p:cNvPr id="1141" name="Google Shape;1141;p172"/>
          <p:cNvPicPr preferRelativeResize="0"/>
          <p:nvPr/>
        </p:nvPicPr>
        <p:blipFill>
          <a:blip r:embed="rId3">
            <a:alphaModFix/>
          </a:blip>
          <a:stretch>
            <a:fillRect/>
          </a:stretch>
        </p:blipFill>
        <p:spPr>
          <a:xfrm>
            <a:off x="3504125" y="5235600"/>
            <a:ext cx="4936483" cy="1604350"/>
          </a:xfrm>
          <a:prstGeom prst="rect">
            <a:avLst/>
          </a:prstGeom>
          <a:noFill/>
          <a:ln>
            <a:noFill/>
          </a:ln>
        </p:spPr>
      </p:pic>
      <p:pic>
        <p:nvPicPr>
          <p:cNvPr id="1142" name="Google Shape;1142;p172"/>
          <p:cNvPicPr preferRelativeResize="0"/>
          <p:nvPr/>
        </p:nvPicPr>
        <p:blipFill>
          <a:blip r:embed="rId4">
            <a:alphaModFix/>
          </a:blip>
          <a:stretch>
            <a:fillRect/>
          </a:stretch>
        </p:blipFill>
        <p:spPr>
          <a:xfrm>
            <a:off x="189850" y="1527092"/>
            <a:ext cx="3512102" cy="603988"/>
          </a:xfrm>
          <a:prstGeom prst="rect">
            <a:avLst/>
          </a:prstGeom>
          <a:noFill/>
          <a:ln>
            <a:noFill/>
          </a:ln>
        </p:spPr>
      </p:pic>
      <p:pic>
        <p:nvPicPr>
          <p:cNvPr id="1143" name="Google Shape;1143;p172"/>
          <p:cNvPicPr preferRelativeResize="0"/>
          <p:nvPr/>
        </p:nvPicPr>
        <p:blipFill>
          <a:blip r:embed="rId5">
            <a:alphaModFix/>
          </a:blip>
          <a:stretch>
            <a:fillRect/>
          </a:stretch>
        </p:blipFill>
        <p:spPr>
          <a:xfrm>
            <a:off x="4643163" y="1527100"/>
            <a:ext cx="2543025" cy="864625"/>
          </a:xfrm>
          <a:prstGeom prst="rect">
            <a:avLst/>
          </a:prstGeom>
          <a:noFill/>
          <a:ln>
            <a:noFill/>
          </a:ln>
        </p:spPr>
      </p:pic>
      <p:sp>
        <p:nvSpPr>
          <p:cNvPr id="1144" name="Google Shape;1144;p172"/>
          <p:cNvSpPr txBox="1"/>
          <p:nvPr/>
        </p:nvSpPr>
        <p:spPr>
          <a:xfrm>
            <a:off x="8386525" y="1575025"/>
            <a:ext cx="3399900" cy="86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b="1">
                <a:solidFill>
                  <a:schemeClr val="dk2"/>
                </a:solidFill>
                <a:latin typeface="Roboto"/>
                <a:ea typeface="Roboto"/>
                <a:cs typeface="Roboto"/>
                <a:sym typeface="Roboto"/>
              </a:rPr>
              <a:t>Direct School District Partnerships</a:t>
            </a:r>
            <a:endParaRPr sz="2400" b="1">
              <a:solidFill>
                <a:schemeClr val="dk2"/>
              </a:solidFill>
              <a:latin typeface="Roboto"/>
              <a:ea typeface="Roboto"/>
              <a:cs typeface="Roboto"/>
              <a:sym typeface="Roboto"/>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48"/>
        <p:cNvGrpSpPr/>
        <p:nvPr/>
      </p:nvGrpSpPr>
      <p:grpSpPr>
        <a:xfrm>
          <a:off x="0" y="0"/>
          <a:ext cx="0" cy="0"/>
          <a:chOff x="0" y="0"/>
          <a:chExt cx="0" cy="0"/>
        </a:xfrm>
      </p:grpSpPr>
      <p:grpSp>
        <p:nvGrpSpPr>
          <p:cNvPr id="1149" name="Google Shape;1149;p173"/>
          <p:cNvGrpSpPr/>
          <p:nvPr/>
        </p:nvGrpSpPr>
        <p:grpSpPr>
          <a:xfrm>
            <a:off x="8813109" y="1295091"/>
            <a:ext cx="2061123" cy="2025709"/>
            <a:chOff x="-66868" y="-4"/>
            <a:chExt cx="2611330" cy="2566463"/>
          </a:xfrm>
        </p:grpSpPr>
        <p:sp>
          <p:nvSpPr>
            <p:cNvPr id="1150" name="Google Shape;1150;p173"/>
            <p:cNvSpPr/>
            <p:nvPr/>
          </p:nvSpPr>
          <p:spPr>
            <a:xfrm>
              <a:off x="1270000" y="-4"/>
              <a:ext cx="1274462" cy="2539900"/>
            </a:xfrm>
            <a:custGeom>
              <a:avLst/>
              <a:gdLst/>
              <a:ahLst/>
              <a:cxnLst/>
              <a:rect l="l" t="t" r="r" b="b"/>
              <a:pathLst>
                <a:path w="1274462" h="2539900" extrusionOk="0">
                  <a:moveTo>
                    <a:pt x="0" y="4"/>
                  </a:moveTo>
                  <a:cubicBezTo>
                    <a:pt x="698225" y="0"/>
                    <a:pt x="1265502" y="563645"/>
                    <a:pt x="1269982" y="1261856"/>
                  </a:cubicBezTo>
                  <a:cubicBezTo>
                    <a:pt x="1274462" y="1960066"/>
                    <a:pt x="714463" y="2530945"/>
                    <a:pt x="16296" y="2539900"/>
                  </a:cubicBezTo>
                  <a:lnTo>
                    <a:pt x="0" y="1270004"/>
                  </a:lnTo>
                  <a:close/>
                </a:path>
              </a:pathLst>
            </a:custGeom>
            <a:solidFill>
              <a:srgbClr val="35A7DB"/>
            </a:solidFill>
            <a:ln>
              <a:noFill/>
            </a:ln>
          </p:spPr>
          <p:txBody>
            <a:bodyPr spcFirstLastPara="1" wrap="square" lIns="60950" tIns="60950" rIns="60950" bIns="60950" anchor="ctr" anchorCtr="0">
              <a:noAutofit/>
            </a:bodyPr>
            <a:lstStyle/>
            <a:p>
              <a:pPr marL="0" lvl="0" indent="0" algn="l" rtl="0">
                <a:spcBef>
                  <a:spcPts val="0"/>
                </a:spcBef>
                <a:spcAft>
                  <a:spcPts val="0"/>
                </a:spcAft>
                <a:buNone/>
              </a:pPr>
              <a:endParaRPr/>
            </a:p>
          </p:txBody>
        </p:sp>
        <p:sp>
          <p:nvSpPr>
            <p:cNvPr id="1151" name="Google Shape;1151;p173"/>
            <p:cNvSpPr/>
            <p:nvPr/>
          </p:nvSpPr>
          <p:spPr>
            <a:xfrm>
              <a:off x="-66868" y="105"/>
              <a:ext cx="1416612" cy="2566354"/>
            </a:xfrm>
            <a:custGeom>
              <a:avLst/>
              <a:gdLst/>
              <a:ahLst/>
              <a:cxnLst/>
              <a:rect l="l" t="t" r="r" b="b"/>
              <a:pathLst>
                <a:path w="1416612" h="2566354" extrusionOk="0">
                  <a:moveTo>
                    <a:pt x="1416612" y="2537389"/>
                  </a:moveTo>
                  <a:cubicBezTo>
                    <a:pt x="956224" y="2566354"/>
                    <a:pt x="516332" y="2343401"/>
                    <a:pt x="267492" y="1954975"/>
                  </a:cubicBezTo>
                  <a:cubicBezTo>
                    <a:pt x="18653" y="1566549"/>
                    <a:pt x="0" y="1073735"/>
                    <a:pt x="218765" y="667611"/>
                  </a:cubicBezTo>
                  <a:cubicBezTo>
                    <a:pt x="437531" y="261486"/>
                    <a:pt x="859312" y="5919"/>
                    <a:pt x="1320572" y="0"/>
                  </a:cubicBezTo>
                  <a:lnTo>
                    <a:pt x="1336868" y="1269895"/>
                  </a:lnTo>
                  <a:close/>
                </a:path>
              </a:pathLst>
            </a:custGeom>
            <a:solidFill>
              <a:srgbClr val="447BB8"/>
            </a:solidFill>
            <a:ln>
              <a:noFill/>
            </a:ln>
          </p:spPr>
          <p:txBody>
            <a:bodyPr spcFirstLastPara="1" wrap="square" lIns="60950" tIns="60950" rIns="60950" bIns="60950" anchor="ctr" anchorCtr="0">
              <a:noAutofit/>
            </a:bodyPr>
            <a:lstStyle/>
            <a:p>
              <a:pPr marL="0" lvl="0" indent="0" algn="l" rtl="0">
                <a:spcBef>
                  <a:spcPts val="0"/>
                </a:spcBef>
                <a:spcAft>
                  <a:spcPts val="0"/>
                </a:spcAft>
                <a:buNone/>
              </a:pPr>
              <a:endParaRPr/>
            </a:p>
          </p:txBody>
        </p:sp>
        <p:sp>
          <p:nvSpPr>
            <p:cNvPr id="1152" name="Google Shape;1152;p173"/>
            <p:cNvSpPr/>
            <p:nvPr/>
          </p:nvSpPr>
          <p:spPr>
            <a:xfrm>
              <a:off x="1190256" y="0"/>
              <a:ext cx="79744" cy="1270000"/>
            </a:xfrm>
            <a:custGeom>
              <a:avLst/>
              <a:gdLst/>
              <a:ahLst/>
              <a:cxnLst/>
              <a:rect l="l" t="t" r="r" b="b"/>
              <a:pathLst>
                <a:path w="79744" h="1270000" extrusionOk="0">
                  <a:moveTo>
                    <a:pt x="0" y="2506"/>
                  </a:moveTo>
                  <a:cubicBezTo>
                    <a:pt x="26506" y="838"/>
                    <a:pt x="53058" y="3"/>
                    <a:pt x="79617" y="0"/>
                  </a:cubicBezTo>
                  <a:lnTo>
                    <a:pt x="79744" y="1270000"/>
                  </a:lnTo>
                  <a:close/>
                </a:path>
              </a:pathLst>
            </a:custGeom>
            <a:solidFill>
              <a:srgbClr val="4A508C"/>
            </a:solidFill>
            <a:ln>
              <a:noFill/>
            </a:ln>
          </p:spPr>
          <p:txBody>
            <a:bodyPr spcFirstLastPara="1" wrap="square" lIns="60950" tIns="60950" rIns="60950" bIns="60950" anchor="ctr" anchorCtr="0">
              <a:noAutofit/>
            </a:bodyPr>
            <a:lstStyle/>
            <a:p>
              <a:pPr marL="0" lvl="0" indent="0" algn="l" rtl="0">
                <a:spcBef>
                  <a:spcPts val="0"/>
                </a:spcBef>
                <a:spcAft>
                  <a:spcPts val="0"/>
                </a:spcAft>
                <a:buNone/>
              </a:pPr>
              <a:endParaRPr/>
            </a:p>
          </p:txBody>
        </p:sp>
      </p:grpSp>
      <p:grpSp>
        <p:nvGrpSpPr>
          <p:cNvPr id="1153" name="Google Shape;1153;p173"/>
          <p:cNvGrpSpPr/>
          <p:nvPr/>
        </p:nvGrpSpPr>
        <p:grpSpPr>
          <a:xfrm>
            <a:off x="8812176" y="4050719"/>
            <a:ext cx="2169582" cy="2078685"/>
            <a:chOff x="-101941" y="0"/>
            <a:chExt cx="2748742" cy="2633581"/>
          </a:xfrm>
        </p:grpSpPr>
        <p:sp>
          <p:nvSpPr>
            <p:cNvPr id="1154" name="Google Shape;1154;p173"/>
            <p:cNvSpPr/>
            <p:nvPr/>
          </p:nvSpPr>
          <p:spPr>
            <a:xfrm>
              <a:off x="603315" y="0"/>
              <a:ext cx="2043486" cy="2633581"/>
            </a:xfrm>
            <a:custGeom>
              <a:avLst/>
              <a:gdLst/>
              <a:ahLst/>
              <a:cxnLst/>
              <a:rect l="l" t="t" r="r" b="b"/>
              <a:pathLst>
                <a:path w="2043486" h="2633581" extrusionOk="0">
                  <a:moveTo>
                    <a:pt x="666685" y="0"/>
                  </a:moveTo>
                  <a:lnTo>
                    <a:pt x="666685" y="0"/>
                  </a:lnTo>
                  <a:cubicBezTo>
                    <a:pt x="1205102" y="0"/>
                    <a:pt x="1685005" y="339507"/>
                    <a:pt x="1864246" y="847213"/>
                  </a:cubicBezTo>
                  <a:cubicBezTo>
                    <a:pt x="2043486" y="1354920"/>
                    <a:pt x="1883106" y="1920472"/>
                    <a:pt x="1464028" y="2258506"/>
                  </a:cubicBezTo>
                  <a:cubicBezTo>
                    <a:pt x="1044950" y="2596540"/>
                    <a:pt x="458265" y="2633581"/>
                    <a:pt x="0" y="2350940"/>
                  </a:cubicBezTo>
                  <a:lnTo>
                    <a:pt x="666685" y="1270000"/>
                  </a:lnTo>
                  <a:close/>
                </a:path>
              </a:pathLst>
            </a:custGeom>
            <a:solidFill>
              <a:srgbClr val="C9D22C"/>
            </a:solidFill>
            <a:ln>
              <a:noFill/>
            </a:ln>
          </p:spPr>
          <p:txBody>
            <a:bodyPr spcFirstLastPara="1" wrap="square" lIns="60950" tIns="60950" rIns="60950" bIns="60950" anchor="ctr" anchorCtr="0">
              <a:noAutofit/>
            </a:bodyPr>
            <a:lstStyle/>
            <a:p>
              <a:pPr marL="0" lvl="0" indent="0" algn="l" rtl="0">
                <a:spcBef>
                  <a:spcPts val="0"/>
                </a:spcBef>
                <a:spcAft>
                  <a:spcPts val="0"/>
                </a:spcAft>
                <a:buNone/>
              </a:pPr>
              <a:endParaRPr/>
            </a:p>
          </p:txBody>
        </p:sp>
        <p:sp>
          <p:nvSpPr>
            <p:cNvPr id="1155" name="Google Shape;1155;p173"/>
            <p:cNvSpPr/>
            <p:nvPr/>
          </p:nvSpPr>
          <p:spPr>
            <a:xfrm>
              <a:off x="-101941" y="105"/>
              <a:ext cx="1371941" cy="2382805"/>
            </a:xfrm>
            <a:custGeom>
              <a:avLst/>
              <a:gdLst/>
              <a:ahLst/>
              <a:cxnLst/>
              <a:rect l="l" t="t" r="r" b="b"/>
              <a:pathLst>
                <a:path w="1371941" h="2382805" extrusionOk="0">
                  <a:moveTo>
                    <a:pt x="760114" y="2382805"/>
                  </a:moveTo>
                  <a:cubicBezTo>
                    <a:pt x="254726" y="2104965"/>
                    <a:pt x="0" y="1521472"/>
                    <a:pt x="139839" y="961957"/>
                  </a:cubicBezTo>
                  <a:cubicBezTo>
                    <a:pt x="279678" y="402443"/>
                    <a:pt x="778968" y="7400"/>
                    <a:pt x="1355645" y="0"/>
                  </a:cubicBezTo>
                  <a:lnTo>
                    <a:pt x="1371941" y="1269895"/>
                  </a:lnTo>
                  <a:close/>
                </a:path>
              </a:pathLst>
            </a:custGeom>
            <a:solidFill>
              <a:srgbClr val="6FB647"/>
            </a:solidFill>
            <a:ln>
              <a:noFill/>
            </a:ln>
          </p:spPr>
          <p:txBody>
            <a:bodyPr spcFirstLastPara="1" wrap="square" lIns="60950" tIns="60950" rIns="60950" bIns="60950" anchor="ctr" anchorCtr="0">
              <a:noAutofit/>
            </a:bodyPr>
            <a:lstStyle/>
            <a:p>
              <a:pPr marL="0" lvl="0" indent="0" algn="l" rtl="0">
                <a:spcBef>
                  <a:spcPts val="0"/>
                </a:spcBef>
                <a:spcAft>
                  <a:spcPts val="0"/>
                </a:spcAft>
                <a:buNone/>
              </a:pPr>
              <a:endParaRPr/>
            </a:p>
          </p:txBody>
        </p:sp>
        <p:sp>
          <p:nvSpPr>
            <p:cNvPr id="1156" name="Google Shape;1156;p173"/>
            <p:cNvSpPr/>
            <p:nvPr/>
          </p:nvSpPr>
          <p:spPr>
            <a:xfrm>
              <a:off x="1190256" y="0"/>
              <a:ext cx="79744" cy="1270000"/>
            </a:xfrm>
            <a:custGeom>
              <a:avLst/>
              <a:gdLst/>
              <a:ahLst/>
              <a:cxnLst/>
              <a:rect l="l" t="t" r="r" b="b"/>
              <a:pathLst>
                <a:path w="79744" h="1270000" extrusionOk="0">
                  <a:moveTo>
                    <a:pt x="0" y="2506"/>
                  </a:moveTo>
                  <a:cubicBezTo>
                    <a:pt x="26506" y="838"/>
                    <a:pt x="53058" y="3"/>
                    <a:pt x="79617" y="0"/>
                  </a:cubicBezTo>
                  <a:lnTo>
                    <a:pt x="79744" y="1270000"/>
                  </a:lnTo>
                  <a:close/>
                </a:path>
              </a:pathLst>
            </a:custGeom>
            <a:solidFill>
              <a:srgbClr val="1D935A"/>
            </a:solidFill>
            <a:ln>
              <a:noFill/>
            </a:ln>
          </p:spPr>
          <p:txBody>
            <a:bodyPr spcFirstLastPara="1" wrap="square" lIns="60950" tIns="60950" rIns="60950" bIns="60950" anchor="ctr" anchorCtr="0">
              <a:noAutofit/>
            </a:bodyPr>
            <a:lstStyle/>
            <a:p>
              <a:pPr marL="0" lvl="0" indent="0" algn="l" rtl="0">
                <a:spcBef>
                  <a:spcPts val="0"/>
                </a:spcBef>
                <a:spcAft>
                  <a:spcPts val="0"/>
                </a:spcAft>
                <a:buNone/>
              </a:pPr>
              <a:endParaRPr/>
            </a:p>
          </p:txBody>
        </p:sp>
      </p:grpSp>
      <p:sp>
        <p:nvSpPr>
          <p:cNvPr id="1157" name="Google Shape;1157;p173"/>
          <p:cNvSpPr txBox="1"/>
          <p:nvPr/>
        </p:nvSpPr>
        <p:spPr>
          <a:xfrm>
            <a:off x="8872920" y="2206161"/>
            <a:ext cx="915300" cy="614100"/>
          </a:xfrm>
          <a:prstGeom prst="rect">
            <a:avLst/>
          </a:prstGeom>
          <a:noFill/>
          <a:ln>
            <a:noFill/>
          </a:ln>
        </p:spPr>
        <p:txBody>
          <a:bodyPr spcFirstLastPara="1" wrap="square" lIns="0" tIns="0" rIns="0" bIns="0" anchor="t" anchorCtr="0">
            <a:spAutoFit/>
          </a:bodyPr>
          <a:lstStyle/>
          <a:p>
            <a:pPr marL="0" marR="0" lvl="0" indent="0" algn="ctr" rtl="0">
              <a:lnSpc>
                <a:spcPct val="109986"/>
              </a:lnSpc>
              <a:spcBef>
                <a:spcPts val="0"/>
              </a:spcBef>
              <a:spcAft>
                <a:spcPts val="0"/>
              </a:spcAft>
              <a:buNone/>
            </a:pPr>
            <a:r>
              <a:rPr lang="en-US" sz="1900" b="1" i="0" u="none" strike="noStrike" cap="none">
                <a:solidFill>
                  <a:srgbClr val="FFFFFF"/>
                </a:solidFill>
                <a:latin typeface="Roboto"/>
                <a:ea typeface="Roboto"/>
                <a:cs typeface="Roboto"/>
                <a:sym typeface="Roboto"/>
              </a:rPr>
              <a:t>50% Male</a:t>
            </a:r>
            <a:endParaRPr sz="900"/>
          </a:p>
        </p:txBody>
      </p:sp>
      <p:sp>
        <p:nvSpPr>
          <p:cNvPr id="1158" name="Google Shape;1158;p173"/>
          <p:cNvSpPr txBox="1"/>
          <p:nvPr/>
        </p:nvSpPr>
        <p:spPr>
          <a:xfrm>
            <a:off x="9836119" y="2122819"/>
            <a:ext cx="1144800" cy="614100"/>
          </a:xfrm>
          <a:prstGeom prst="rect">
            <a:avLst/>
          </a:prstGeom>
          <a:noFill/>
          <a:ln>
            <a:noFill/>
          </a:ln>
        </p:spPr>
        <p:txBody>
          <a:bodyPr spcFirstLastPara="1" wrap="square" lIns="0" tIns="0" rIns="0" bIns="0" anchor="t" anchorCtr="0">
            <a:spAutoFit/>
          </a:bodyPr>
          <a:lstStyle/>
          <a:p>
            <a:pPr marL="0" marR="0" lvl="0" indent="0" algn="ctr" rtl="0">
              <a:lnSpc>
                <a:spcPct val="109986"/>
              </a:lnSpc>
              <a:spcBef>
                <a:spcPts val="0"/>
              </a:spcBef>
              <a:spcAft>
                <a:spcPts val="0"/>
              </a:spcAft>
              <a:buNone/>
            </a:pPr>
            <a:r>
              <a:rPr lang="en-US" sz="1900" b="1" i="0" u="none" strike="noStrike" cap="none">
                <a:solidFill>
                  <a:srgbClr val="FFFFFF"/>
                </a:solidFill>
                <a:latin typeface="Roboto"/>
                <a:ea typeface="Roboto"/>
                <a:cs typeface="Roboto"/>
                <a:sym typeface="Roboto"/>
              </a:rPr>
              <a:t>49% Female</a:t>
            </a:r>
            <a:endParaRPr sz="900"/>
          </a:p>
        </p:txBody>
      </p:sp>
      <p:sp>
        <p:nvSpPr>
          <p:cNvPr id="1159" name="Google Shape;1159;p173"/>
          <p:cNvSpPr txBox="1"/>
          <p:nvPr/>
        </p:nvSpPr>
        <p:spPr>
          <a:xfrm>
            <a:off x="9838413" y="4895778"/>
            <a:ext cx="956400" cy="614100"/>
          </a:xfrm>
          <a:prstGeom prst="rect">
            <a:avLst/>
          </a:prstGeom>
          <a:noFill/>
          <a:ln>
            <a:noFill/>
          </a:ln>
        </p:spPr>
        <p:txBody>
          <a:bodyPr spcFirstLastPara="1" wrap="square" lIns="0" tIns="0" rIns="0" bIns="0" anchor="t" anchorCtr="0">
            <a:spAutoFit/>
          </a:bodyPr>
          <a:lstStyle/>
          <a:p>
            <a:pPr marL="0" marR="0" lvl="0" indent="0" algn="ctr" rtl="0">
              <a:lnSpc>
                <a:spcPct val="109986"/>
              </a:lnSpc>
              <a:spcBef>
                <a:spcPts val="0"/>
              </a:spcBef>
              <a:spcAft>
                <a:spcPts val="0"/>
              </a:spcAft>
              <a:buNone/>
            </a:pPr>
            <a:r>
              <a:rPr lang="en-US" sz="1900" b="1" i="0" u="none" strike="noStrike" cap="none">
                <a:solidFill>
                  <a:srgbClr val="FFFFFF"/>
                </a:solidFill>
                <a:latin typeface="Roboto"/>
                <a:ea typeface="Roboto"/>
                <a:cs typeface="Roboto"/>
                <a:sym typeface="Roboto"/>
              </a:rPr>
              <a:t>57% Minority</a:t>
            </a:r>
            <a:endParaRPr sz="900"/>
          </a:p>
        </p:txBody>
      </p:sp>
      <p:sp>
        <p:nvSpPr>
          <p:cNvPr id="1160" name="Google Shape;1160;p173"/>
          <p:cNvSpPr txBox="1"/>
          <p:nvPr/>
        </p:nvSpPr>
        <p:spPr>
          <a:xfrm>
            <a:off x="9180504" y="934271"/>
            <a:ext cx="1217100" cy="407400"/>
          </a:xfrm>
          <a:prstGeom prst="rect">
            <a:avLst/>
          </a:prstGeom>
          <a:noFill/>
          <a:ln>
            <a:noFill/>
          </a:ln>
        </p:spPr>
        <p:txBody>
          <a:bodyPr spcFirstLastPara="1" wrap="square" lIns="0" tIns="0" rIns="0" bIns="0" anchor="t" anchorCtr="0">
            <a:spAutoFit/>
          </a:bodyPr>
          <a:lstStyle/>
          <a:p>
            <a:pPr marL="0" marR="0" lvl="0" indent="0" algn="ctr" rtl="0">
              <a:lnSpc>
                <a:spcPct val="98029"/>
              </a:lnSpc>
              <a:spcBef>
                <a:spcPts val="0"/>
              </a:spcBef>
              <a:spcAft>
                <a:spcPts val="0"/>
              </a:spcAft>
              <a:buNone/>
            </a:pPr>
            <a:r>
              <a:rPr lang="en-US" sz="2700" b="1" i="0" u="none" strike="noStrike" cap="none">
                <a:solidFill>
                  <a:srgbClr val="0E416B"/>
                </a:solidFill>
                <a:latin typeface="Roboto"/>
                <a:ea typeface="Roboto"/>
                <a:cs typeface="Roboto"/>
                <a:sym typeface="Roboto"/>
              </a:rPr>
              <a:t>Gender</a:t>
            </a:r>
            <a:endParaRPr sz="900"/>
          </a:p>
        </p:txBody>
      </p:sp>
      <p:sp>
        <p:nvSpPr>
          <p:cNvPr id="1161" name="Google Shape;1161;p173"/>
          <p:cNvSpPr txBox="1"/>
          <p:nvPr/>
        </p:nvSpPr>
        <p:spPr>
          <a:xfrm>
            <a:off x="9115448" y="3695559"/>
            <a:ext cx="1447800" cy="407400"/>
          </a:xfrm>
          <a:prstGeom prst="rect">
            <a:avLst/>
          </a:prstGeom>
          <a:noFill/>
          <a:ln>
            <a:noFill/>
          </a:ln>
        </p:spPr>
        <p:txBody>
          <a:bodyPr spcFirstLastPara="1" wrap="square" lIns="0" tIns="0" rIns="0" bIns="0" anchor="t" anchorCtr="0">
            <a:spAutoFit/>
          </a:bodyPr>
          <a:lstStyle/>
          <a:p>
            <a:pPr marL="0" marR="0" lvl="0" indent="0" algn="ctr" rtl="0">
              <a:lnSpc>
                <a:spcPct val="98029"/>
              </a:lnSpc>
              <a:spcBef>
                <a:spcPts val="0"/>
              </a:spcBef>
              <a:spcAft>
                <a:spcPts val="0"/>
              </a:spcAft>
              <a:buNone/>
            </a:pPr>
            <a:r>
              <a:rPr lang="en-US" sz="2700" b="1" i="0" u="none" strike="noStrike" cap="none">
                <a:solidFill>
                  <a:srgbClr val="0E416B"/>
                </a:solidFill>
                <a:latin typeface="Roboto"/>
                <a:ea typeface="Roboto"/>
                <a:cs typeface="Roboto"/>
                <a:sym typeface="Roboto"/>
              </a:rPr>
              <a:t>Ethnicity</a:t>
            </a:r>
            <a:endParaRPr sz="900"/>
          </a:p>
        </p:txBody>
      </p:sp>
      <p:sp>
        <p:nvSpPr>
          <p:cNvPr id="1162" name="Google Shape;1162;p173"/>
          <p:cNvSpPr txBox="1"/>
          <p:nvPr/>
        </p:nvSpPr>
        <p:spPr>
          <a:xfrm>
            <a:off x="9322750" y="4163802"/>
            <a:ext cx="1144800" cy="614100"/>
          </a:xfrm>
          <a:prstGeom prst="rect">
            <a:avLst/>
          </a:prstGeom>
          <a:noFill/>
          <a:ln>
            <a:noFill/>
          </a:ln>
        </p:spPr>
        <p:txBody>
          <a:bodyPr spcFirstLastPara="1" wrap="square" lIns="0" tIns="0" rIns="0" bIns="0" anchor="t" anchorCtr="0">
            <a:spAutoFit/>
          </a:bodyPr>
          <a:lstStyle/>
          <a:p>
            <a:pPr marL="0" marR="0" lvl="0" indent="0" algn="ctr" rtl="0">
              <a:lnSpc>
                <a:spcPct val="109986"/>
              </a:lnSpc>
              <a:spcBef>
                <a:spcPts val="0"/>
              </a:spcBef>
              <a:spcAft>
                <a:spcPts val="0"/>
              </a:spcAft>
              <a:buNone/>
            </a:pPr>
            <a:r>
              <a:rPr lang="en-US" sz="1900" b="1" i="0" u="none" strike="noStrike" cap="none">
                <a:solidFill>
                  <a:srgbClr val="FFFFFF"/>
                </a:solidFill>
                <a:latin typeface="Roboto"/>
                <a:ea typeface="Roboto"/>
                <a:cs typeface="Roboto"/>
                <a:sym typeface="Roboto"/>
              </a:rPr>
              <a:t>2% </a:t>
            </a:r>
            <a:endParaRPr sz="900"/>
          </a:p>
          <a:p>
            <a:pPr marL="0" marR="0" lvl="0" indent="0" algn="ctr" rtl="0">
              <a:lnSpc>
                <a:spcPct val="109986"/>
              </a:lnSpc>
              <a:spcBef>
                <a:spcPts val="0"/>
              </a:spcBef>
              <a:spcAft>
                <a:spcPts val="0"/>
              </a:spcAft>
              <a:buNone/>
            </a:pPr>
            <a:r>
              <a:rPr lang="en-US" sz="1900" b="1" i="0" u="none" strike="noStrike" cap="none">
                <a:solidFill>
                  <a:srgbClr val="FFFFFF"/>
                </a:solidFill>
                <a:latin typeface="Roboto"/>
                <a:ea typeface="Roboto"/>
                <a:cs typeface="Roboto"/>
                <a:sym typeface="Roboto"/>
              </a:rPr>
              <a:t>N/A</a:t>
            </a:r>
            <a:endParaRPr sz="900"/>
          </a:p>
        </p:txBody>
      </p:sp>
      <p:sp>
        <p:nvSpPr>
          <p:cNvPr id="1163" name="Google Shape;1163;p173"/>
          <p:cNvSpPr txBox="1"/>
          <p:nvPr/>
        </p:nvSpPr>
        <p:spPr>
          <a:xfrm>
            <a:off x="9296000" y="1408177"/>
            <a:ext cx="1144800" cy="614100"/>
          </a:xfrm>
          <a:prstGeom prst="rect">
            <a:avLst/>
          </a:prstGeom>
          <a:noFill/>
          <a:ln>
            <a:noFill/>
          </a:ln>
        </p:spPr>
        <p:txBody>
          <a:bodyPr spcFirstLastPara="1" wrap="square" lIns="0" tIns="0" rIns="0" bIns="0" anchor="t" anchorCtr="0">
            <a:spAutoFit/>
          </a:bodyPr>
          <a:lstStyle/>
          <a:p>
            <a:pPr marL="0" marR="0" lvl="0" indent="0" algn="ctr" rtl="0">
              <a:lnSpc>
                <a:spcPct val="109986"/>
              </a:lnSpc>
              <a:spcBef>
                <a:spcPts val="0"/>
              </a:spcBef>
              <a:spcAft>
                <a:spcPts val="0"/>
              </a:spcAft>
              <a:buNone/>
            </a:pPr>
            <a:r>
              <a:rPr lang="en-US" sz="1900" b="1" i="0" u="none" strike="noStrike" cap="none">
                <a:solidFill>
                  <a:srgbClr val="FFFFFF"/>
                </a:solidFill>
                <a:latin typeface="Roboto"/>
                <a:ea typeface="Roboto"/>
                <a:cs typeface="Roboto"/>
                <a:sym typeface="Roboto"/>
              </a:rPr>
              <a:t>1% </a:t>
            </a:r>
            <a:endParaRPr sz="900"/>
          </a:p>
          <a:p>
            <a:pPr marL="0" marR="0" lvl="0" indent="0" algn="ctr" rtl="0">
              <a:lnSpc>
                <a:spcPct val="109986"/>
              </a:lnSpc>
              <a:spcBef>
                <a:spcPts val="0"/>
              </a:spcBef>
              <a:spcAft>
                <a:spcPts val="0"/>
              </a:spcAft>
              <a:buNone/>
            </a:pPr>
            <a:r>
              <a:rPr lang="en-US" sz="1900" b="1" i="0" u="none" strike="noStrike" cap="none">
                <a:solidFill>
                  <a:srgbClr val="FFFFFF"/>
                </a:solidFill>
                <a:latin typeface="Roboto"/>
                <a:ea typeface="Roboto"/>
                <a:cs typeface="Roboto"/>
                <a:sym typeface="Roboto"/>
              </a:rPr>
              <a:t>Other</a:t>
            </a:r>
            <a:endParaRPr sz="900"/>
          </a:p>
        </p:txBody>
      </p:sp>
      <p:sp>
        <p:nvSpPr>
          <p:cNvPr id="1164" name="Google Shape;1164;p173"/>
          <p:cNvSpPr txBox="1"/>
          <p:nvPr/>
        </p:nvSpPr>
        <p:spPr>
          <a:xfrm>
            <a:off x="1856900" y="1408167"/>
            <a:ext cx="5834700" cy="3709500"/>
          </a:xfrm>
          <a:prstGeom prst="rect">
            <a:avLst/>
          </a:prstGeom>
          <a:noFill/>
          <a:ln>
            <a:noFill/>
          </a:ln>
        </p:spPr>
        <p:txBody>
          <a:bodyPr spcFirstLastPara="1" wrap="square" lIns="0" tIns="0" rIns="0" bIns="0" anchor="t" anchorCtr="0">
            <a:spAutoFit/>
          </a:bodyPr>
          <a:lstStyle/>
          <a:p>
            <a:pPr marL="0" marR="0" lvl="0" indent="0" algn="l" rtl="0">
              <a:lnSpc>
                <a:spcPct val="159988"/>
              </a:lnSpc>
              <a:spcBef>
                <a:spcPts val="0"/>
              </a:spcBef>
              <a:spcAft>
                <a:spcPts val="0"/>
              </a:spcAft>
              <a:buNone/>
            </a:pPr>
            <a:r>
              <a:rPr lang="en-US" sz="3500" b="1" i="0" u="none" strike="noStrike" cap="none">
                <a:solidFill>
                  <a:srgbClr val="35A7DB"/>
                </a:solidFill>
                <a:latin typeface="Roboto"/>
                <a:ea typeface="Roboto"/>
                <a:cs typeface="Roboto"/>
                <a:sym typeface="Roboto"/>
              </a:rPr>
              <a:t>ABOUT OUR JMG YOUTH</a:t>
            </a:r>
            <a:endParaRPr sz="900"/>
          </a:p>
          <a:p>
            <a:pPr marL="0" marR="0" lvl="0" indent="0" algn="l" rtl="0">
              <a:lnSpc>
                <a:spcPct val="159994"/>
              </a:lnSpc>
              <a:spcBef>
                <a:spcPts val="0"/>
              </a:spcBef>
              <a:spcAft>
                <a:spcPts val="0"/>
              </a:spcAft>
              <a:buNone/>
            </a:pPr>
            <a:r>
              <a:rPr lang="en-US" sz="2500" b="1" i="0" u="none" strike="noStrike" cap="none">
                <a:solidFill>
                  <a:srgbClr val="0E416B"/>
                </a:solidFill>
                <a:latin typeface="Roboto"/>
                <a:ea typeface="Roboto"/>
                <a:cs typeface="Roboto"/>
                <a:sym typeface="Roboto"/>
              </a:rPr>
              <a:t>Average Age: </a:t>
            </a:r>
            <a:r>
              <a:rPr lang="en-US" sz="2500" b="0" i="0" u="none" strike="noStrike" cap="none">
                <a:solidFill>
                  <a:srgbClr val="0E416B"/>
                </a:solidFill>
                <a:latin typeface="Roboto"/>
                <a:ea typeface="Roboto"/>
                <a:cs typeface="Roboto"/>
                <a:sym typeface="Roboto"/>
              </a:rPr>
              <a:t>18</a:t>
            </a:r>
            <a:endParaRPr sz="900"/>
          </a:p>
          <a:p>
            <a:pPr marL="0" marR="0" lvl="0" indent="0" algn="l" rtl="0">
              <a:lnSpc>
                <a:spcPct val="159994"/>
              </a:lnSpc>
              <a:spcBef>
                <a:spcPts val="0"/>
              </a:spcBef>
              <a:spcAft>
                <a:spcPts val="0"/>
              </a:spcAft>
              <a:buNone/>
            </a:pPr>
            <a:r>
              <a:rPr lang="en-US" sz="2500" b="1" i="0" u="none" strike="noStrike" cap="none">
                <a:solidFill>
                  <a:srgbClr val="0E416B"/>
                </a:solidFill>
                <a:latin typeface="Roboto"/>
                <a:ea typeface="Roboto"/>
                <a:cs typeface="Roboto"/>
                <a:sym typeface="Roboto"/>
              </a:rPr>
              <a:t>Age Range:</a:t>
            </a:r>
            <a:r>
              <a:rPr lang="en-US" sz="2500" b="0" i="0" u="none" strike="noStrike" cap="none">
                <a:solidFill>
                  <a:srgbClr val="0E416B"/>
                </a:solidFill>
                <a:latin typeface="Roboto"/>
                <a:ea typeface="Roboto"/>
                <a:cs typeface="Roboto"/>
                <a:sym typeface="Roboto"/>
              </a:rPr>
              <a:t> 11-24</a:t>
            </a:r>
            <a:endParaRPr sz="900"/>
          </a:p>
          <a:p>
            <a:pPr marL="0" marR="0" lvl="0" indent="0" algn="l" rtl="0">
              <a:lnSpc>
                <a:spcPct val="159994"/>
              </a:lnSpc>
              <a:spcBef>
                <a:spcPts val="0"/>
              </a:spcBef>
              <a:spcAft>
                <a:spcPts val="0"/>
              </a:spcAft>
              <a:buNone/>
            </a:pPr>
            <a:r>
              <a:rPr lang="en-US" sz="2500" b="1" i="0" u="none" strike="noStrike" cap="none">
                <a:solidFill>
                  <a:srgbClr val="0E416B"/>
                </a:solidFill>
                <a:latin typeface="Roboto"/>
                <a:ea typeface="Roboto"/>
                <a:cs typeface="Roboto"/>
                <a:sym typeface="Roboto"/>
              </a:rPr>
              <a:t>Average Number of Barriers: </a:t>
            </a:r>
            <a:r>
              <a:rPr lang="en-US" sz="2500" b="0" i="0" u="none" strike="noStrike" cap="none">
                <a:solidFill>
                  <a:srgbClr val="0E416B"/>
                </a:solidFill>
                <a:latin typeface="Roboto"/>
                <a:ea typeface="Roboto"/>
                <a:cs typeface="Roboto"/>
                <a:sym typeface="Roboto"/>
              </a:rPr>
              <a:t>8.05</a:t>
            </a:r>
            <a:endParaRPr sz="900"/>
          </a:p>
          <a:p>
            <a:pPr marL="0" marR="0" lvl="0" indent="0" algn="l" rtl="0">
              <a:lnSpc>
                <a:spcPct val="159994"/>
              </a:lnSpc>
              <a:spcBef>
                <a:spcPts val="0"/>
              </a:spcBef>
              <a:spcAft>
                <a:spcPts val="0"/>
              </a:spcAft>
              <a:buNone/>
            </a:pPr>
            <a:r>
              <a:rPr lang="en-US" sz="2500" b="1" i="0" u="none" strike="noStrike" cap="none">
                <a:solidFill>
                  <a:srgbClr val="0E416B"/>
                </a:solidFill>
                <a:latin typeface="Roboto"/>
                <a:ea typeface="Roboto"/>
                <a:cs typeface="Roboto"/>
                <a:sym typeface="Roboto"/>
              </a:rPr>
              <a:t>Economically Disadvantaged:</a:t>
            </a:r>
            <a:r>
              <a:rPr lang="en-US" sz="2500" b="0" i="0" u="none" strike="noStrike" cap="none">
                <a:solidFill>
                  <a:srgbClr val="0E416B"/>
                </a:solidFill>
                <a:latin typeface="Roboto"/>
                <a:ea typeface="Roboto"/>
                <a:cs typeface="Roboto"/>
                <a:sym typeface="Roboto"/>
              </a:rPr>
              <a:t> 80%</a:t>
            </a:r>
            <a:endParaRPr sz="900"/>
          </a:p>
          <a:p>
            <a:pPr marL="0" marR="0" lvl="0" indent="0" algn="l" rtl="0">
              <a:lnSpc>
                <a:spcPct val="159994"/>
              </a:lnSpc>
              <a:spcBef>
                <a:spcPts val="0"/>
              </a:spcBef>
              <a:spcAft>
                <a:spcPts val="0"/>
              </a:spcAft>
              <a:buNone/>
            </a:pPr>
            <a:r>
              <a:rPr lang="en-US" sz="2500" b="1" i="0" u="none" strike="noStrike" cap="none">
                <a:solidFill>
                  <a:srgbClr val="0E416B"/>
                </a:solidFill>
                <a:latin typeface="Roboto"/>
                <a:ea typeface="Roboto"/>
                <a:cs typeface="Roboto"/>
                <a:sym typeface="Roboto"/>
              </a:rPr>
              <a:t>Potential First Generation College:</a:t>
            </a:r>
            <a:r>
              <a:rPr lang="en-US" sz="2500" b="0" i="0" u="none" strike="noStrike" cap="none">
                <a:solidFill>
                  <a:srgbClr val="0E416B"/>
                </a:solidFill>
                <a:latin typeface="Roboto"/>
                <a:ea typeface="Roboto"/>
                <a:cs typeface="Roboto"/>
                <a:sym typeface="Roboto"/>
              </a:rPr>
              <a:t> 75%</a:t>
            </a:r>
            <a:endParaRPr sz="9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57"/>
        <p:cNvGrpSpPr/>
        <p:nvPr/>
      </p:nvGrpSpPr>
      <p:grpSpPr>
        <a:xfrm>
          <a:off x="0" y="0"/>
          <a:ext cx="0" cy="0"/>
          <a:chOff x="0" y="0"/>
          <a:chExt cx="0" cy="0"/>
        </a:xfrm>
      </p:grpSpPr>
      <p:pic>
        <p:nvPicPr>
          <p:cNvPr id="958" name="Google Shape;958;p147"/>
          <p:cNvPicPr preferRelativeResize="0"/>
          <p:nvPr/>
        </p:nvPicPr>
        <p:blipFill>
          <a:blip r:embed="rId3">
            <a:alphaModFix/>
          </a:blip>
          <a:stretch>
            <a:fillRect/>
          </a:stretch>
        </p:blipFill>
        <p:spPr>
          <a:xfrm>
            <a:off x="381000" y="690000"/>
            <a:ext cx="5715000" cy="5715000"/>
          </a:xfrm>
          <a:prstGeom prst="rect">
            <a:avLst/>
          </a:prstGeom>
          <a:noFill/>
          <a:ln>
            <a:noFill/>
          </a:ln>
        </p:spPr>
      </p:pic>
      <p:sp>
        <p:nvSpPr>
          <p:cNvPr id="959" name="Google Shape;959;p147"/>
          <p:cNvSpPr txBox="1"/>
          <p:nvPr/>
        </p:nvSpPr>
        <p:spPr>
          <a:xfrm>
            <a:off x="5771200" y="1947000"/>
            <a:ext cx="6015300" cy="491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700" b="1">
                <a:solidFill>
                  <a:schemeClr val="dk2"/>
                </a:solidFill>
                <a:latin typeface="Roboto Condensed"/>
                <a:ea typeface="Roboto Condensed"/>
                <a:cs typeface="Roboto Condensed"/>
                <a:sym typeface="Roboto Condensed"/>
              </a:rPr>
              <a:t>The Game of</a:t>
            </a:r>
            <a:endParaRPr sz="3700" b="1">
              <a:solidFill>
                <a:schemeClr val="dk2"/>
              </a:solidFill>
              <a:latin typeface="Roboto Condensed"/>
              <a:ea typeface="Roboto Condensed"/>
              <a:cs typeface="Roboto Condensed"/>
              <a:sym typeface="Roboto Condensed"/>
            </a:endParaRPr>
          </a:p>
          <a:p>
            <a:pPr marL="0" lvl="0" indent="0" algn="l" rtl="0">
              <a:spcBef>
                <a:spcPts val="0"/>
              </a:spcBef>
              <a:spcAft>
                <a:spcPts val="0"/>
              </a:spcAft>
              <a:buNone/>
            </a:pPr>
            <a:endParaRPr sz="100">
              <a:solidFill>
                <a:schemeClr val="dk1"/>
              </a:solidFill>
              <a:latin typeface="Nothing You Could Do"/>
              <a:ea typeface="Nothing You Could Do"/>
              <a:cs typeface="Nothing You Could Do"/>
              <a:sym typeface="Nothing You Could Do"/>
            </a:endParaRPr>
          </a:p>
          <a:p>
            <a:pPr marL="0" lvl="0" indent="0" algn="l" rtl="0">
              <a:spcBef>
                <a:spcPts val="0"/>
              </a:spcBef>
              <a:spcAft>
                <a:spcPts val="0"/>
              </a:spcAft>
              <a:buNone/>
            </a:pPr>
            <a:r>
              <a:rPr lang="en-US" sz="12000" i="1">
                <a:solidFill>
                  <a:schemeClr val="accent2"/>
                </a:solidFill>
                <a:latin typeface="Roboto Condensed Black"/>
                <a:ea typeface="Roboto Condensed Black"/>
                <a:cs typeface="Roboto Condensed Black"/>
                <a:sym typeface="Roboto Condensed Black"/>
              </a:rPr>
              <a:t>Reality</a:t>
            </a:r>
            <a:endParaRPr sz="12000" i="1">
              <a:solidFill>
                <a:schemeClr val="accent2"/>
              </a:solidFill>
              <a:latin typeface="Roboto Condensed Black"/>
              <a:ea typeface="Roboto Condensed Black"/>
              <a:cs typeface="Roboto Condensed Black"/>
              <a:sym typeface="Roboto Condensed Black"/>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68"/>
        <p:cNvGrpSpPr/>
        <p:nvPr/>
      </p:nvGrpSpPr>
      <p:grpSpPr>
        <a:xfrm>
          <a:off x="0" y="0"/>
          <a:ext cx="0" cy="0"/>
          <a:chOff x="0" y="0"/>
          <a:chExt cx="0" cy="0"/>
        </a:xfrm>
      </p:grpSpPr>
      <p:sp>
        <p:nvSpPr>
          <p:cNvPr id="1169" name="Google Shape;1169;p174"/>
          <p:cNvSpPr txBox="1"/>
          <p:nvPr/>
        </p:nvSpPr>
        <p:spPr>
          <a:xfrm>
            <a:off x="424700" y="3654325"/>
            <a:ext cx="5450400" cy="1816200"/>
          </a:xfrm>
          <a:prstGeom prst="rect">
            <a:avLst/>
          </a:prstGeom>
          <a:solidFill>
            <a:schemeClr val="accent2"/>
          </a:solidFill>
          <a:ln>
            <a:noFill/>
          </a:ln>
        </p:spPr>
        <p:txBody>
          <a:bodyPr spcFirstLastPara="1" wrap="square" lIns="365750" tIns="182875" rIns="274300" bIns="182875" anchor="ctr" anchorCtr="0">
            <a:noAutofit/>
          </a:bodyPr>
          <a:lstStyle/>
          <a:p>
            <a:pPr marL="0" lvl="0" indent="0" algn="l" rtl="0">
              <a:spcBef>
                <a:spcPts val="0"/>
              </a:spcBef>
              <a:spcAft>
                <a:spcPts val="0"/>
              </a:spcAft>
              <a:buNone/>
            </a:pPr>
            <a:r>
              <a:rPr lang="en-US" sz="2350" b="1">
                <a:solidFill>
                  <a:schemeClr val="lt1"/>
                </a:solidFill>
                <a:latin typeface="Roboto"/>
                <a:ea typeface="Roboto"/>
                <a:cs typeface="Roboto"/>
                <a:sym typeface="Roboto"/>
              </a:rPr>
              <a:t>Youth-centered, demand-informed approach to career </a:t>
            </a:r>
            <a:endParaRPr sz="2350" b="1">
              <a:solidFill>
                <a:schemeClr val="lt1"/>
              </a:solidFill>
              <a:latin typeface="Roboto"/>
              <a:ea typeface="Roboto"/>
              <a:cs typeface="Roboto"/>
              <a:sym typeface="Roboto"/>
            </a:endParaRPr>
          </a:p>
          <a:p>
            <a:pPr marL="0" lvl="0" indent="0" algn="l" rtl="0">
              <a:spcBef>
                <a:spcPts val="0"/>
              </a:spcBef>
              <a:spcAft>
                <a:spcPts val="0"/>
              </a:spcAft>
              <a:buNone/>
            </a:pPr>
            <a:r>
              <a:rPr lang="en-US" sz="2350" b="1">
                <a:solidFill>
                  <a:schemeClr val="lt1"/>
                </a:solidFill>
                <a:latin typeface="Roboto"/>
                <a:ea typeface="Roboto"/>
                <a:cs typeface="Roboto"/>
                <a:sym typeface="Roboto"/>
              </a:rPr>
              <a:t>development</a:t>
            </a:r>
            <a:endParaRPr sz="2700" b="1">
              <a:solidFill>
                <a:schemeClr val="lt1"/>
              </a:solidFill>
            </a:endParaRPr>
          </a:p>
        </p:txBody>
      </p:sp>
      <p:sp>
        <p:nvSpPr>
          <p:cNvPr id="1170" name="Google Shape;1170;p174"/>
          <p:cNvSpPr txBox="1"/>
          <p:nvPr/>
        </p:nvSpPr>
        <p:spPr>
          <a:xfrm>
            <a:off x="6095800" y="2373850"/>
            <a:ext cx="5671500" cy="1092900"/>
          </a:xfrm>
          <a:prstGeom prst="rect">
            <a:avLst/>
          </a:prstGeom>
          <a:solidFill>
            <a:schemeClr val="accent1"/>
          </a:solidFill>
          <a:ln>
            <a:noFill/>
          </a:ln>
        </p:spPr>
        <p:txBody>
          <a:bodyPr spcFirstLastPara="1" wrap="square" lIns="182875" tIns="182875" rIns="365750" bIns="182875" anchor="t" anchorCtr="0">
            <a:spAutoFit/>
          </a:bodyPr>
          <a:lstStyle/>
          <a:p>
            <a:pPr marL="0" lvl="0" indent="0" algn="r" rtl="0">
              <a:spcBef>
                <a:spcPts val="0"/>
              </a:spcBef>
              <a:spcAft>
                <a:spcPts val="0"/>
              </a:spcAft>
              <a:buNone/>
            </a:pPr>
            <a:r>
              <a:rPr lang="en-US" sz="2350" b="1">
                <a:solidFill>
                  <a:schemeClr val="lt1"/>
                </a:solidFill>
                <a:latin typeface="Roboto"/>
                <a:ea typeface="Roboto"/>
                <a:cs typeface="Roboto"/>
                <a:sym typeface="Roboto"/>
              </a:rPr>
              <a:t>Instruction in work-readiness skills, soft skills, and academic remediation</a:t>
            </a:r>
            <a:endParaRPr sz="2700" b="1">
              <a:solidFill>
                <a:schemeClr val="lt1"/>
              </a:solidFill>
            </a:endParaRPr>
          </a:p>
        </p:txBody>
      </p:sp>
      <p:sp>
        <p:nvSpPr>
          <p:cNvPr id="1171" name="Google Shape;1171;p174"/>
          <p:cNvSpPr txBox="1"/>
          <p:nvPr/>
        </p:nvSpPr>
        <p:spPr>
          <a:xfrm>
            <a:off x="424700" y="2373850"/>
            <a:ext cx="5450400" cy="1092900"/>
          </a:xfrm>
          <a:prstGeom prst="rect">
            <a:avLst/>
          </a:prstGeom>
          <a:solidFill>
            <a:schemeClr val="accent3"/>
          </a:solidFill>
          <a:ln>
            <a:noFill/>
          </a:ln>
        </p:spPr>
        <p:txBody>
          <a:bodyPr spcFirstLastPara="1" wrap="square" lIns="365750" tIns="182875" rIns="182875" bIns="182875" anchor="ctr" anchorCtr="0">
            <a:noAutofit/>
          </a:bodyPr>
          <a:lstStyle/>
          <a:p>
            <a:pPr marL="0" lvl="0" indent="0" algn="l" rtl="0">
              <a:spcBef>
                <a:spcPts val="0"/>
              </a:spcBef>
              <a:spcAft>
                <a:spcPts val="0"/>
              </a:spcAft>
              <a:buNone/>
            </a:pPr>
            <a:r>
              <a:rPr lang="en-US" sz="2350" b="1">
                <a:solidFill>
                  <a:schemeClr val="lt1"/>
                </a:solidFill>
                <a:latin typeface="Roboto"/>
                <a:ea typeface="Roboto"/>
                <a:cs typeface="Roboto"/>
                <a:sym typeface="Roboto"/>
              </a:rPr>
              <a:t>Adult mentorship, trauma-informed care, and barrier removal</a:t>
            </a:r>
            <a:endParaRPr sz="2700" b="1">
              <a:solidFill>
                <a:schemeClr val="lt1"/>
              </a:solidFill>
            </a:endParaRPr>
          </a:p>
        </p:txBody>
      </p:sp>
      <p:sp>
        <p:nvSpPr>
          <p:cNvPr id="1172" name="Google Shape;1172;p174"/>
          <p:cNvSpPr txBox="1"/>
          <p:nvPr/>
        </p:nvSpPr>
        <p:spPr>
          <a:xfrm>
            <a:off x="6095800" y="3654325"/>
            <a:ext cx="5671500" cy="1816200"/>
          </a:xfrm>
          <a:prstGeom prst="rect">
            <a:avLst/>
          </a:prstGeom>
          <a:solidFill>
            <a:schemeClr val="accent4"/>
          </a:solidFill>
          <a:ln>
            <a:noFill/>
          </a:ln>
        </p:spPr>
        <p:txBody>
          <a:bodyPr spcFirstLastPara="1" wrap="square" lIns="2651750" tIns="182875" rIns="365750" bIns="182875" anchor="ctr" anchorCtr="0">
            <a:noAutofit/>
          </a:bodyPr>
          <a:lstStyle/>
          <a:p>
            <a:pPr marL="0" lvl="0" indent="0" algn="r" rtl="0">
              <a:spcBef>
                <a:spcPts val="0"/>
              </a:spcBef>
              <a:spcAft>
                <a:spcPts val="0"/>
              </a:spcAft>
              <a:buNone/>
            </a:pPr>
            <a:r>
              <a:rPr lang="en-US" sz="2350" b="1">
                <a:solidFill>
                  <a:schemeClr val="lt1"/>
                </a:solidFill>
                <a:latin typeface="Roboto"/>
                <a:ea typeface="Roboto"/>
                <a:cs typeface="Roboto"/>
                <a:sym typeface="Roboto"/>
              </a:rPr>
              <a:t>12 Months of Follow-Up Services after graduation or GED attainment</a:t>
            </a:r>
            <a:endParaRPr sz="2700" b="1">
              <a:solidFill>
                <a:schemeClr val="lt1"/>
              </a:solidFill>
            </a:endParaRPr>
          </a:p>
        </p:txBody>
      </p:sp>
      <p:pic>
        <p:nvPicPr>
          <p:cNvPr id="1173" name="Google Shape;1173;p174"/>
          <p:cNvPicPr preferRelativeResize="0"/>
          <p:nvPr/>
        </p:nvPicPr>
        <p:blipFill>
          <a:blip r:embed="rId3">
            <a:alphaModFix/>
          </a:blip>
          <a:stretch>
            <a:fillRect/>
          </a:stretch>
        </p:blipFill>
        <p:spPr>
          <a:xfrm>
            <a:off x="4362088" y="233200"/>
            <a:ext cx="3467824" cy="1061700"/>
          </a:xfrm>
          <a:prstGeom prst="rect">
            <a:avLst/>
          </a:prstGeom>
          <a:noFill/>
          <a:ln>
            <a:noFill/>
          </a:ln>
        </p:spPr>
      </p:pic>
      <p:sp>
        <p:nvSpPr>
          <p:cNvPr id="1174" name="Google Shape;1174;p174"/>
          <p:cNvSpPr txBox="1">
            <a:spLocks noGrp="1"/>
          </p:cNvSpPr>
          <p:nvPr>
            <p:ph type="title"/>
          </p:nvPr>
        </p:nvSpPr>
        <p:spPr>
          <a:xfrm>
            <a:off x="100" y="1482475"/>
            <a:ext cx="12192000" cy="703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500"/>
              <a:buNone/>
            </a:pPr>
            <a:r>
              <a:rPr lang="en-US" sz="4400" b="1"/>
              <a:t>Core Components</a:t>
            </a:r>
            <a:endParaRPr/>
          </a:p>
        </p:txBody>
      </p:sp>
      <p:pic>
        <p:nvPicPr>
          <p:cNvPr id="1175" name="Google Shape;1175;p174"/>
          <p:cNvPicPr preferRelativeResize="0"/>
          <p:nvPr/>
        </p:nvPicPr>
        <p:blipFill rotWithShape="1">
          <a:blip r:embed="rId4">
            <a:alphaModFix/>
          </a:blip>
          <a:srcRect l="17497" t="26805" r="22496" b="15796"/>
          <a:stretch/>
        </p:blipFill>
        <p:spPr>
          <a:xfrm>
            <a:off x="2722500" y="3131224"/>
            <a:ext cx="7209600" cy="3879174"/>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179"/>
        <p:cNvGrpSpPr/>
        <p:nvPr/>
      </p:nvGrpSpPr>
      <p:grpSpPr>
        <a:xfrm>
          <a:off x="0" y="0"/>
          <a:ext cx="0" cy="0"/>
          <a:chOff x="0" y="0"/>
          <a:chExt cx="0" cy="0"/>
        </a:xfrm>
      </p:grpSpPr>
      <p:sp>
        <p:nvSpPr>
          <p:cNvPr id="1180" name="Google Shape;1180;p175"/>
          <p:cNvSpPr txBox="1">
            <a:spLocks noGrp="1"/>
          </p:cNvSpPr>
          <p:nvPr>
            <p:ph type="title"/>
          </p:nvPr>
        </p:nvSpPr>
        <p:spPr>
          <a:xfrm>
            <a:off x="0" y="15875"/>
            <a:ext cx="12192000" cy="13257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400" b="0">
                <a:latin typeface="Roboto Black"/>
                <a:ea typeface="Roboto Black"/>
                <a:cs typeface="Roboto Black"/>
                <a:sym typeface="Roboto Black"/>
              </a:rPr>
              <a:t>The Role of the JMG Specialist</a:t>
            </a:r>
            <a:r>
              <a:rPr lang="en-US" b="0">
                <a:latin typeface="Roboto Black"/>
                <a:ea typeface="Roboto Black"/>
                <a:cs typeface="Roboto Black"/>
                <a:sym typeface="Roboto Black"/>
              </a:rPr>
              <a:t> </a:t>
            </a:r>
            <a:endParaRPr b="0">
              <a:latin typeface="Roboto Black"/>
              <a:ea typeface="Roboto Black"/>
              <a:cs typeface="Roboto Black"/>
              <a:sym typeface="Roboto Black"/>
            </a:endParaRPr>
          </a:p>
        </p:txBody>
      </p:sp>
      <p:pic>
        <p:nvPicPr>
          <p:cNvPr id="1181" name="Google Shape;1181;p175"/>
          <p:cNvPicPr preferRelativeResize="0"/>
          <p:nvPr/>
        </p:nvPicPr>
        <p:blipFill rotWithShape="1">
          <a:blip r:embed="rId3">
            <a:alphaModFix/>
          </a:blip>
          <a:srcRect t="8142" b="26460"/>
          <a:stretch/>
        </p:blipFill>
        <p:spPr>
          <a:xfrm>
            <a:off x="3933450" y="1306950"/>
            <a:ext cx="4325100" cy="4244100"/>
          </a:xfrm>
          <a:prstGeom prst="ellipse">
            <a:avLst/>
          </a:prstGeom>
          <a:noFill/>
          <a:ln w="76200" cap="flat" cmpd="sng">
            <a:solidFill>
              <a:schemeClr val="lt1"/>
            </a:solidFill>
            <a:prstDash val="solid"/>
            <a:round/>
            <a:headEnd type="none" w="sm" len="sm"/>
            <a:tailEnd type="none" w="sm" len="sm"/>
          </a:ln>
        </p:spPr>
      </p:pic>
      <p:sp>
        <p:nvSpPr>
          <p:cNvPr id="1182" name="Google Shape;1182;p175"/>
          <p:cNvSpPr/>
          <p:nvPr/>
        </p:nvSpPr>
        <p:spPr>
          <a:xfrm>
            <a:off x="8544075" y="1581000"/>
            <a:ext cx="2424000" cy="2424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100" b="1">
                <a:solidFill>
                  <a:schemeClr val="lt1"/>
                </a:solidFill>
                <a:latin typeface="Roboto Condensed"/>
                <a:ea typeface="Roboto Condensed"/>
                <a:cs typeface="Roboto Condensed"/>
                <a:sym typeface="Roboto Condensed"/>
              </a:rPr>
              <a:t>Advocate</a:t>
            </a:r>
            <a:endParaRPr sz="3100" b="1">
              <a:solidFill>
                <a:schemeClr val="lt1"/>
              </a:solidFill>
              <a:latin typeface="Roboto Condensed"/>
              <a:ea typeface="Roboto Condensed"/>
              <a:cs typeface="Roboto Condensed"/>
              <a:sym typeface="Roboto Condensed"/>
            </a:endParaRPr>
          </a:p>
        </p:txBody>
      </p:sp>
      <p:sp>
        <p:nvSpPr>
          <p:cNvPr id="1183" name="Google Shape;1183;p175"/>
          <p:cNvSpPr/>
          <p:nvPr/>
        </p:nvSpPr>
        <p:spPr>
          <a:xfrm>
            <a:off x="1394550" y="1215425"/>
            <a:ext cx="2424000" cy="2424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100" b="1">
                <a:solidFill>
                  <a:schemeClr val="lt1"/>
                </a:solidFill>
                <a:latin typeface="Roboto Condensed"/>
                <a:ea typeface="Roboto Condensed"/>
                <a:cs typeface="Roboto Condensed"/>
                <a:sym typeface="Roboto Condensed"/>
              </a:rPr>
              <a:t>Mentor</a:t>
            </a:r>
            <a:endParaRPr sz="3100" b="1">
              <a:solidFill>
                <a:schemeClr val="lt1"/>
              </a:solidFill>
              <a:latin typeface="Roboto Condensed"/>
              <a:ea typeface="Roboto Condensed"/>
              <a:cs typeface="Roboto Condensed"/>
              <a:sym typeface="Roboto Condensed"/>
            </a:endParaRPr>
          </a:p>
        </p:txBody>
      </p:sp>
      <p:sp>
        <p:nvSpPr>
          <p:cNvPr id="1184" name="Google Shape;1184;p175"/>
          <p:cNvSpPr/>
          <p:nvPr/>
        </p:nvSpPr>
        <p:spPr>
          <a:xfrm>
            <a:off x="1696550" y="4076475"/>
            <a:ext cx="2424000" cy="2424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100" b="1">
                <a:solidFill>
                  <a:schemeClr val="lt1"/>
                </a:solidFill>
                <a:latin typeface="Roboto Condensed"/>
                <a:ea typeface="Roboto Condensed"/>
                <a:cs typeface="Roboto Condensed"/>
                <a:sym typeface="Roboto Condensed"/>
              </a:rPr>
              <a:t>Caring</a:t>
            </a:r>
            <a:endParaRPr sz="3100" b="1">
              <a:solidFill>
                <a:schemeClr val="lt1"/>
              </a:solidFill>
              <a:latin typeface="Roboto Condensed"/>
              <a:ea typeface="Roboto Condensed"/>
              <a:cs typeface="Roboto Condensed"/>
              <a:sym typeface="Roboto Condensed"/>
            </a:endParaRPr>
          </a:p>
          <a:p>
            <a:pPr marL="0" lvl="0" indent="0" algn="ctr" rtl="0">
              <a:spcBef>
                <a:spcPts val="0"/>
              </a:spcBef>
              <a:spcAft>
                <a:spcPts val="0"/>
              </a:spcAft>
              <a:buNone/>
            </a:pPr>
            <a:r>
              <a:rPr lang="en-US" sz="3100" b="1">
                <a:solidFill>
                  <a:schemeClr val="lt1"/>
                </a:solidFill>
                <a:latin typeface="Roboto Condensed"/>
                <a:ea typeface="Roboto Condensed"/>
                <a:cs typeface="Roboto Condensed"/>
                <a:sym typeface="Roboto Condensed"/>
              </a:rPr>
              <a:t>Adult</a:t>
            </a:r>
            <a:endParaRPr sz="3100" b="1">
              <a:solidFill>
                <a:schemeClr val="lt1"/>
              </a:solidFill>
              <a:latin typeface="Roboto Condensed"/>
              <a:ea typeface="Roboto Condensed"/>
              <a:cs typeface="Roboto Condensed"/>
              <a:sym typeface="Roboto Condensed"/>
            </a:endParaRPr>
          </a:p>
        </p:txBody>
      </p:sp>
      <p:cxnSp>
        <p:nvCxnSpPr>
          <p:cNvPr id="1185" name="Google Shape;1185;p175"/>
          <p:cNvCxnSpPr/>
          <p:nvPr/>
        </p:nvCxnSpPr>
        <p:spPr>
          <a:xfrm flipH="1">
            <a:off x="7534675" y="2785050"/>
            <a:ext cx="1192200" cy="164100"/>
          </a:xfrm>
          <a:prstGeom prst="straightConnector1">
            <a:avLst/>
          </a:prstGeom>
          <a:noFill/>
          <a:ln w="76200" cap="flat" cmpd="sng">
            <a:solidFill>
              <a:schemeClr val="accent2"/>
            </a:solidFill>
            <a:prstDash val="solid"/>
            <a:round/>
            <a:headEnd type="none" w="med" len="med"/>
            <a:tailEnd type="oval" w="med" len="med"/>
          </a:ln>
        </p:spPr>
      </p:cxnSp>
      <p:cxnSp>
        <p:nvCxnSpPr>
          <p:cNvPr id="1186" name="Google Shape;1186;p175"/>
          <p:cNvCxnSpPr/>
          <p:nvPr/>
        </p:nvCxnSpPr>
        <p:spPr>
          <a:xfrm flipH="1">
            <a:off x="3687825" y="3925525"/>
            <a:ext cx="771000" cy="667500"/>
          </a:xfrm>
          <a:prstGeom prst="straightConnector1">
            <a:avLst/>
          </a:prstGeom>
          <a:noFill/>
          <a:ln w="76200" cap="flat" cmpd="sng">
            <a:solidFill>
              <a:schemeClr val="accent2"/>
            </a:solidFill>
            <a:prstDash val="solid"/>
            <a:round/>
            <a:headEnd type="oval" w="med" len="med"/>
            <a:tailEnd type="none" w="med" len="med"/>
          </a:ln>
        </p:spPr>
      </p:cxnSp>
      <p:cxnSp>
        <p:nvCxnSpPr>
          <p:cNvPr id="1187" name="Google Shape;1187;p175"/>
          <p:cNvCxnSpPr/>
          <p:nvPr/>
        </p:nvCxnSpPr>
        <p:spPr>
          <a:xfrm rot="10800000">
            <a:off x="3656250" y="2344925"/>
            <a:ext cx="1009200" cy="484800"/>
          </a:xfrm>
          <a:prstGeom prst="straightConnector1">
            <a:avLst/>
          </a:prstGeom>
          <a:noFill/>
          <a:ln w="76200" cap="flat" cmpd="sng">
            <a:solidFill>
              <a:schemeClr val="accent2"/>
            </a:solidFill>
            <a:prstDash val="solid"/>
            <a:round/>
            <a:headEnd type="oval" w="med" len="med"/>
            <a:tailEnd type="none" w="med" len="med"/>
          </a:ln>
        </p:spPr>
      </p:cxnSp>
      <p:sp>
        <p:nvSpPr>
          <p:cNvPr id="1188" name="Google Shape;1188;p175"/>
          <p:cNvSpPr/>
          <p:nvPr/>
        </p:nvSpPr>
        <p:spPr>
          <a:xfrm>
            <a:off x="7507775" y="3925525"/>
            <a:ext cx="2424000" cy="2424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100" b="1">
                <a:solidFill>
                  <a:schemeClr val="lt1"/>
                </a:solidFill>
                <a:latin typeface="Roboto Condensed"/>
                <a:ea typeface="Roboto Condensed"/>
                <a:cs typeface="Roboto Condensed"/>
                <a:sym typeface="Roboto Condensed"/>
              </a:rPr>
              <a:t>Teacher/Coach</a:t>
            </a:r>
            <a:endParaRPr sz="3100" b="1">
              <a:solidFill>
                <a:schemeClr val="lt1"/>
              </a:solidFill>
              <a:latin typeface="Roboto Condensed"/>
              <a:ea typeface="Roboto Condensed"/>
              <a:cs typeface="Roboto Condensed"/>
              <a:sym typeface="Roboto Condensed"/>
            </a:endParaRPr>
          </a:p>
        </p:txBody>
      </p:sp>
      <p:cxnSp>
        <p:nvCxnSpPr>
          <p:cNvPr id="1189" name="Google Shape;1189;p175"/>
          <p:cNvCxnSpPr/>
          <p:nvPr/>
        </p:nvCxnSpPr>
        <p:spPr>
          <a:xfrm rot="10800000">
            <a:off x="6807075" y="4370875"/>
            <a:ext cx="883500" cy="758700"/>
          </a:xfrm>
          <a:prstGeom prst="straightConnector1">
            <a:avLst/>
          </a:prstGeom>
          <a:noFill/>
          <a:ln w="76200" cap="flat" cmpd="sng">
            <a:solidFill>
              <a:schemeClr val="accent2"/>
            </a:solidFill>
            <a:prstDash val="solid"/>
            <a:round/>
            <a:headEnd type="none" w="med" len="med"/>
            <a:tailEnd type="oval" w="med" len="med"/>
          </a:ln>
        </p:spPr>
      </p:cxn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193"/>
        <p:cNvGrpSpPr/>
        <p:nvPr/>
      </p:nvGrpSpPr>
      <p:grpSpPr>
        <a:xfrm>
          <a:off x="0" y="0"/>
          <a:ext cx="0" cy="0"/>
          <a:chOff x="0" y="0"/>
          <a:chExt cx="0" cy="0"/>
        </a:xfrm>
      </p:grpSpPr>
      <p:pic>
        <p:nvPicPr>
          <p:cNvPr id="1194" name="Google Shape;1194;p176"/>
          <p:cNvPicPr preferRelativeResize="0">
            <a:picLocks noGrp="1"/>
          </p:cNvPicPr>
          <p:nvPr>
            <p:ph type="pic" idx="2"/>
          </p:nvPr>
        </p:nvPicPr>
        <p:blipFill rotWithShape="1">
          <a:blip r:embed="rId3">
            <a:alphaModFix/>
          </a:blip>
          <a:srcRect/>
          <a:stretch/>
        </p:blipFill>
        <p:spPr>
          <a:xfrm>
            <a:off x="7093825" y="513899"/>
            <a:ext cx="7204999" cy="7204999"/>
          </a:xfrm>
          <a:prstGeom prst="rect">
            <a:avLst/>
          </a:prstGeom>
          <a:noFill/>
          <a:ln>
            <a:noFill/>
          </a:ln>
        </p:spPr>
      </p:pic>
      <p:graphicFrame>
        <p:nvGraphicFramePr>
          <p:cNvPr id="1195" name="Google Shape;1195;p176"/>
          <p:cNvGraphicFramePr/>
          <p:nvPr/>
        </p:nvGraphicFramePr>
        <p:xfrm>
          <a:off x="663497" y="727458"/>
          <a:ext cx="3000000" cy="3000000"/>
        </p:xfrm>
        <a:graphic>
          <a:graphicData uri="http://schemas.openxmlformats.org/drawingml/2006/table">
            <a:tbl>
              <a:tblPr>
                <a:noFill/>
                <a:tableStyleId>{AA6F4859-577C-4DDF-ADC3-14ABB7BA0E67}</a:tableStyleId>
              </a:tblPr>
              <a:tblGrid>
                <a:gridCol w="4002375">
                  <a:extLst>
                    <a:ext uri="{9D8B030D-6E8A-4147-A177-3AD203B41FA5}">
                      <a16:colId xmlns:a16="http://schemas.microsoft.com/office/drawing/2014/main" val="20000"/>
                    </a:ext>
                  </a:extLst>
                </a:gridCol>
                <a:gridCol w="2111450">
                  <a:extLst>
                    <a:ext uri="{9D8B030D-6E8A-4147-A177-3AD203B41FA5}">
                      <a16:colId xmlns:a16="http://schemas.microsoft.com/office/drawing/2014/main" val="20001"/>
                    </a:ext>
                  </a:extLst>
                </a:gridCol>
                <a:gridCol w="2162100">
                  <a:extLst>
                    <a:ext uri="{9D8B030D-6E8A-4147-A177-3AD203B41FA5}">
                      <a16:colId xmlns:a16="http://schemas.microsoft.com/office/drawing/2014/main" val="20002"/>
                    </a:ext>
                  </a:extLst>
                </a:gridCol>
              </a:tblGrid>
              <a:tr h="1376225">
                <a:tc>
                  <a:txBody>
                    <a:bodyPr/>
                    <a:lstStyle/>
                    <a:p>
                      <a:pPr marL="0" marR="0" lvl="0" indent="0" algn="r" rtl="0">
                        <a:lnSpc>
                          <a:spcPct val="718545"/>
                        </a:lnSpc>
                        <a:spcBef>
                          <a:spcPts val="0"/>
                        </a:spcBef>
                        <a:spcAft>
                          <a:spcPts val="0"/>
                        </a:spcAft>
                        <a:buNone/>
                      </a:pPr>
                      <a:endParaRPr sz="100" u="none" strike="noStrike" cap="none"/>
                    </a:p>
                  </a:txBody>
                  <a:tcPr marL="0" marR="0" marT="0" marB="0" anchor="b">
                    <a:lnL w="9525" cap="flat" cmpd="sng">
                      <a:solidFill>
                        <a:srgbClr val="FFFFFF"/>
                      </a:solidFill>
                      <a:prstDash val="solid"/>
                      <a:round/>
                      <a:headEnd type="none" w="sm" len="sm"/>
                      <a:tailEnd type="none" w="sm" len="sm"/>
                    </a:lnL>
                    <a:lnR w="9525" cap="flat" cmpd="sng">
                      <a:solidFill>
                        <a:srgbClr val="0E416B"/>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0E416B"/>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2100" b="1" u="none" strike="noStrike" cap="none">
                          <a:solidFill>
                            <a:schemeClr val="lt1"/>
                          </a:solidFill>
                          <a:latin typeface="Roboto"/>
                          <a:ea typeface="Roboto"/>
                          <a:cs typeface="Roboto"/>
                          <a:sym typeface="Roboto"/>
                        </a:rPr>
                        <a:t>In-School </a:t>
                      </a:r>
                      <a:endParaRPr sz="100" u="none" strike="noStrike" cap="none">
                        <a:solidFill>
                          <a:schemeClr val="lt1"/>
                        </a:solidFill>
                      </a:endParaRPr>
                    </a:p>
                    <a:p>
                      <a:pPr marL="0" marR="0" lvl="0" indent="0" algn="ctr" rtl="0">
                        <a:lnSpc>
                          <a:spcPct val="100000"/>
                        </a:lnSpc>
                        <a:spcBef>
                          <a:spcPts val="0"/>
                        </a:spcBef>
                        <a:spcAft>
                          <a:spcPts val="0"/>
                        </a:spcAft>
                        <a:buNone/>
                      </a:pPr>
                      <a:r>
                        <a:rPr lang="en-US" sz="2100">
                          <a:solidFill>
                            <a:schemeClr val="lt1"/>
                          </a:solidFill>
                          <a:latin typeface="Roboto"/>
                          <a:ea typeface="Roboto"/>
                          <a:cs typeface="Roboto"/>
                          <a:sym typeface="Roboto"/>
                        </a:rPr>
                        <a:t>1,850 Youth</a:t>
                      </a:r>
                      <a:endParaRPr sz="100">
                        <a:solidFill>
                          <a:schemeClr val="lt1"/>
                        </a:solidFill>
                      </a:endParaRPr>
                    </a:p>
                  </a:txBody>
                  <a:tcPr marL="0" marR="0" marT="0" marB="0" anchor="ctr">
                    <a:lnL w="9525" cap="flat" cmpd="sng">
                      <a:solidFill>
                        <a:srgbClr val="0E416B"/>
                      </a:solidFill>
                      <a:prstDash val="solid"/>
                      <a:round/>
                      <a:headEnd type="none" w="sm" len="sm"/>
                      <a:tailEnd type="none" w="sm" len="sm"/>
                    </a:lnL>
                    <a:lnR w="9525" cap="flat" cmpd="sng">
                      <a:solidFill>
                        <a:srgbClr val="0E416B"/>
                      </a:solidFill>
                      <a:prstDash val="solid"/>
                      <a:round/>
                      <a:headEnd type="none" w="sm" len="sm"/>
                      <a:tailEnd type="none" w="sm" len="sm"/>
                    </a:lnR>
                    <a:lnT w="9525" cap="flat" cmpd="sng">
                      <a:solidFill>
                        <a:srgbClr val="0E416B"/>
                      </a:solidFill>
                      <a:prstDash val="solid"/>
                      <a:round/>
                      <a:headEnd type="none" w="sm" len="sm"/>
                      <a:tailEnd type="none" w="sm" len="sm"/>
                    </a:lnT>
                    <a:lnB w="9525" cap="flat" cmpd="sng">
                      <a:solidFill>
                        <a:srgbClr val="0E416B"/>
                      </a:solidFill>
                      <a:prstDash val="solid"/>
                      <a:round/>
                      <a:headEnd type="none" w="sm" len="sm"/>
                      <a:tailEnd type="none" w="sm" len="sm"/>
                    </a:lnB>
                    <a:solidFill>
                      <a:schemeClr val="accent2"/>
                    </a:solidFill>
                  </a:tcPr>
                </a:tc>
                <a:tc>
                  <a:txBody>
                    <a:bodyPr/>
                    <a:lstStyle/>
                    <a:p>
                      <a:pPr marL="0" marR="0" lvl="0" indent="0" algn="ctr" rtl="0">
                        <a:lnSpc>
                          <a:spcPct val="100000"/>
                        </a:lnSpc>
                        <a:spcBef>
                          <a:spcPts val="0"/>
                        </a:spcBef>
                        <a:spcAft>
                          <a:spcPts val="0"/>
                        </a:spcAft>
                        <a:buNone/>
                      </a:pPr>
                      <a:r>
                        <a:rPr lang="en-US" sz="2100" b="1" u="none" strike="noStrike" cap="none">
                          <a:solidFill>
                            <a:schemeClr val="lt1"/>
                          </a:solidFill>
                          <a:latin typeface="Roboto"/>
                          <a:ea typeface="Roboto"/>
                          <a:cs typeface="Roboto"/>
                          <a:sym typeface="Roboto"/>
                        </a:rPr>
                        <a:t>Out-of-School Time</a:t>
                      </a:r>
                      <a:endParaRPr sz="100" u="none" strike="noStrike" cap="none">
                        <a:solidFill>
                          <a:schemeClr val="lt1"/>
                        </a:solidFill>
                      </a:endParaRPr>
                    </a:p>
                    <a:p>
                      <a:pPr marL="0" marR="0" lvl="0" indent="0" algn="ctr" rtl="0">
                        <a:lnSpc>
                          <a:spcPct val="100000"/>
                        </a:lnSpc>
                        <a:spcBef>
                          <a:spcPts val="0"/>
                        </a:spcBef>
                        <a:spcAft>
                          <a:spcPts val="0"/>
                        </a:spcAft>
                        <a:buNone/>
                      </a:pPr>
                      <a:r>
                        <a:rPr lang="en-US" sz="2100">
                          <a:solidFill>
                            <a:schemeClr val="lt1"/>
                          </a:solidFill>
                          <a:latin typeface="Roboto"/>
                          <a:ea typeface="Roboto"/>
                          <a:cs typeface="Roboto"/>
                          <a:sym typeface="Roboto"/>
                        </a:rPr>
                        <a:t>2,619 Youth</a:t>
                      </a:r>
                      <a:endParaRPr sz="100">
                        <a:solidFill>
                          <a:schemeClr val="lt1"/>
                        </a:solidFill>
                      </a:endParaRPr>
                    </a:p>
                  </a:txBody>
                  <a:tcPr marL="0" marR="0" marT="0" marB="0" anchor="ctr">
                    <a:lnL w="9525" cap="flat" cmpd="sng">
                      <a:solidFill>
                        <a:srgbClr val="0E416B"/>
                      </a:solidFill>
                      <a:prstDash val="solid"/>
                      <a:round/>
                      <a:headEnd type="none" w="sm" len="sm"/>
                      <a:tailEnd type="none" w="sm" len="sm"/>
                    </a:lnL>
                    <a:lnR w="9525" cap="flat" cmpd="sng">
                      <a:solidFill>
                        <a:srgbClr val="0E416B"/>
                      </a:solidFill>
                      <a:prstDash val="solid"/>
                      <a:round/>
                      <a:headEnd type="none" w="sm" len="sm"/>
                      <a:tailEnd type="none" w="sm" len="sm"/>
                    </a:lnR>
                    <a:lnT w="9525" cap="flat" cmpd="sng">
                      <a:solidFill>
                        <a:srgbClr val="0E416B"/>
                      </a:solidFill>
                      <a:prstDash val="solid"/>
                      <a:round/>
                      <a:headEnd type="none" w="sm" len="sm"/>
                      <a:tailEnd type="none" w="sm" len="sm"/>
                    </a:lnT>
                    <a:lnB w="9525" cap="flat" cmpd="sng">
                      <a:solidFill>
                        <a:srgbClr val="0E416B"/>
                      </a:solidFill>
                      <a:prstDash val="solid"/>
                      <a:round/>
                      <a:headEnd type="none" w="sm" len="sm"/>
                      <a:tailEnd type="none" w="sm" len="sm"/>
                    </a:lnB>
                    <a:solidFill>
                      <a:schemeClr val="accent2"/>
                    </a:solidFill>
                  </a:tcPr>
                </a:tc>
                <a:extLst>
                  <a:ext uri="{0D108BD9-81ED-4DB2-BD59-A6C34878D82A}">
                    <a16:rowId xmlns:a16="http://schemas.microsoft.com/office/drawing/2014/main" val="10000"/>
                  </a:ext>
                </a:extLst>
              </a:tr>
              <a:tr h="857900">
                <a:tc>
                  <a:txBody>
                    <a:bodyPr/>
                    <a:lstStyle/>
                    <a:p>
                      <a:pPr marL="0" marR="0" lvl="0" indent="0" algn="r" rtl="0">
                        <a:lnSpc>
                          <a:spcPct val="100000"/>
                        </a:lnSpc>
                        <a:spcBef>
                          <a:spcPts val="0"/>
                        </a:spcBef>
                        <a:spcAft>
                          <a:spcPts val="0"/>
                        </a:spcAft>
                        <a:buNone/>
                      </a:pPr>
                      <a:r>
                        <a:rPr lang="en-US" sz="2600" b="1" u="none" strike="noStrike" cap="none">
                          <a:solidFill>
                            <a:srgbClr val="FFFFFF"/>
                          </a:solidFill>
                          <a:latin typeface="Roboto"/>
                          <a:ea typeface="Roboto"/>
                          <a:cs typeface="Roboto"/>
                          <a:sym typeface="Roboto"/>
                        </a:rPr>
                        <a:t>GRADUATION </a:t>
                      </a:r>
                      <a:endParaRPr sz="100" u="none" strike="noStrike" cap="none"/>
                    </a:p>
                  </a:txBody>
                  <a:tcPr marL="0" marR="274300" marT="0" marB="0" anchor="ctr">
                    <a:lnL w="9525" cap="flat" cmpd="sng">
                      <a:solidFill>
                        <a:srgbClr val="0E416B"/>
                      </a:solidFill>
                      <a:prstDash val="solid"/>
                      <a:round/>
                      <a:headEnd type="none" w="sm" len="sm"/>
                      <a:tailEnd type="none" w="sm" len="sm"/>
                    </a:lnL>
                    <a:lnR w="9525" cap="flat" cmpd="sng">
                      <a:solidFill>
                        <a:srgbClr val="0E416B"/>
                      </a:solidFill>
                      <a:prstDash val="solid"/>
                      <a:round/>
                      <a:headEnd type="none" w="sm" len="sm"/>
                      <a:tailEnd type="none" w="sm" len="sm"/>
                    </a:lnR>
                    <a:lnT w="9525" cap="flat" cmpd="sng">
                      <a:solidFill>
                        <a:srgbClr val="0E416B"/>
                      </a:solidFill>
                      <a:prstDash val="solid"/>
                      <a:round/>
                      <a:headEnd type="none" w="sm" len="sm"/>
                      <a:tailEnd type="none" w="sm" len="sm"/>
                    </a:lnT>
                    <a:lnB w="9525" cap="flat" cmpd="sng">
                      <a:solidFill>
                        <a:srgbClr val="FFFFFF"/>
                      </a:solidFill>
                      <a:prstDash val="solid"/>
                      <a:round/>
                      <a:headEnd type="none" w="sm" len="sm"/>
                      <a:tailEnd type="none" w="sm" len="sm"/>
                    </a:lnB>
                    <a:solidFill>
                      <a:srgbClr val="0E416B"/>
                    </a:solidFill>
                  </a:tcPr>
                </a:tc>
                <a:tc>
                  <a:txBody>
                    <a:bodyPr/>
                    <a:lstStyle/>
                    <a:p>
                      <a:pPr marL="0" marR="0" lvl="0" indent="0" algn="ctr" rtl="0">
                        <a:lnSpc>
                          <a:spcPct val="140005"/>
                        </a:lnSpc>
                        <a:spcBef>
                          <a:spcPts val="0"/>
                        </a:spcBef>
                        <a:spcAft>
                          <a:spcPts val="0"/>
                        </a:spcAft>
                        <a:buNone/>
                      </a:pPr>
                      <a:r>
                        <a:rPr lang="en-US" sz="4900" b="1" u="none" strike="noStrike" cap="none">
                          <a:solidFill>
                            <a:srgbClr val="0E416B"/>
                          </a:solidFill>
                          <a:latin typeface="Roboto"/>
                          <a:ea typeface="Roboto"/>
                          <a:cs typeface="Roboto"/>
                          <a:sym typeface="Roboto"/>
                        </a:rPr>
                        <a:t>98%</a:t>
                      </a:r>
                      <a:endParaRPr sz="500" u="none" strike="noStrike" cap="none"/>
                    </a:p>
                  </a:txBody>
                  <a:tcPr marL="0" marR="0" marT="0" marB="0" anchor="ctr">
                    <a:lnL w="9525" cap="flat" cmpd="sng">
                      <a:solidFill>
                        <a:srgbClr val="0E416B"/>
                      </a:solidFill>
                      <a:prstDash val="solid"/>
                      <a:round/>
                      <a:headEnd type="none" w="sm" len="sm"/>
                      <a:tailEnd type="none" w="sm" len="sm"/>
                    </a:lnL>
                    <a:lnR w="9525" cap="flat" cmpd="sng">
                      <a:solidFill>
                        <a:srgbClr val="0E416B"/>
                      </a:solidFill>
                      <a:prstDash val="solid"/>
                      <a:round/>
                      <a:headEnd type="none" w="sm" len="sm"/>
                      <a:tailEnd type="none" w="sm" len="sm"/>
                    </a:lnR>
                    <a:lnT w="9525" cap="flat" cmpd="sng">
                      <a:solidFill>
                        <a:srgbClr val="0E416B"/>
                      </a:solidFill>
                      <a:prstDash val="solid"/>
                      <a:round/>
                      <a:headEnd type="none" w="sm" len="sm"/>
                      <a:tailEnd type="none" w="sm" len="sm"/>
                    </a:lnT>
                    <a:lnB w="9525" cap="flat" cmpd="sng">
                      <a:solidFill>
                        <a:srgbClr val="0E416B"/>
                      </a:solidFill>
                      <a:prstDash val="solid"/>
                      <a:round/>
                      <a:headEnd type="none" w="sm" len="sm"/>
                      <a:tailEnd type="none" w="sm" len="sm"/>
                    </a:lnB>
                    <a:solidFill>
                      <a:srgbClr val="FFFFFF"/>
                    </a:solidFill>
                  </a:tcPr>
                </a:tc>
                <a:tc>
                  <a:txBody>
                    <a:bodyPr/>
                    <a:lstStyle/>
                    <a:p>
                      <a:pPr marL="0" marR="0" lvl="0" indent="0" algn="ctr" rtl="0">
                        <a:lnSpc>
                          <a:spcPct val="140005"/>
                        </a:lnSpc>
                        <a:spcBef>
                          <a:spcPts val="0"/>
                        </a:spcBef>
                        <a:spcAft>
                          <a:spcPts val="0"/>
                        </a:spcAft>
                        <a:buNone/>
                      </a:pPr>
                      <a:r>
                        <a:rPr lang="en-US" sz="4900" b="1" u="none" strike="noStrike" cap="none">
                          <a:solidFill>
                            <a:srgbClr val="0E416B"/>
                          </a:solidFill>
                          <a:latin typeface="Roboto"/>
                          <a:ea typeface="Roboto"/>
                          <a:cs typeface="Roboto"/>
                          <a:sym typeface="Roboto"/>
                        </a:rPr>
                        <a:t>89%</a:t>
                      </a:r>
                      <a:endParaRPr sz="500" u="none" strike="noStrike" cap="none"/>
                    </a:p>
                  </a:txBody>
                  <a:tcPr marL="0" marR="0" marT="0" marB="0" anchor="ctr">
                    <a:lnL w="9525" cap="flat" cmpd="sng">
                      <a:solidFill>
                        <a:srgbClr val="0E416B"/>
                      </a:solidFill>
                      <a:prstDash val="solid"/>
                      <a:round/>
                      <a:headEnd type="none" w="sm" len="sm"/>
                      <a:tailEnd type="none" w="sm" len="sm"/>
                    </a:lnL>
                    <a:lnR w="9525" cap="flat" cmpd="sng">
                      <a:solidFill>
                        <a:srgbClr val="0E416B"/>
                      </a:solidFill>
                      <a:prstDash val="solid"/>
                      <a:round/>
                      <a:headEnd type="none" w="sm" len="sm"/>
                      <a:tailEnd type="none" w="sm" len="sm"/>
                    </a:lnR>
                    <a:lnT w="9525" cap="flat" cmpd="sng">
                      <a:solidFill>
                        <a:srgbClr val="0E416B"/>
                      </a:solidFill>
                      <a:prstDash val="solid"/>
                      <a:round/>
                      <a:headEnd type="none" w="sm" len="sm"/>
                      <a:tailEnd type="none" w="sm" len="sm"/>
                    </a:lnT>
                    <a:lnB w="9525" cap="flat" cmpd="sng">
                      <a:solidFill>
                        <a:srgbClr val="0E416B"/>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857900">
                <a:tc>
                  <a:txBody>
                    <a:bodyPr/>
                    <a:lstStyle/>
                    <a:p>
                      <a:pPr marL="0" marR="0" lvl="0" indent="0" algn="r" rtl="0">
                        <a:lnSpc>
                          <a:spcPct val="100000"/>
                        </a:lnSpc>
                        <a:spcBef>
                          <a:spcPts val="0"/>
                        </a:spcBef>
                        <a:spcAft>
                          <a:spcPts val="0"/>
                        </a:spcAft>
                        <a:buNone/>
                      </a:pPr>
                      <a:r>
                        <a:rPr lang="en-US" sz="2600" b="1" u="none" strike="noStrike" cap="none">
                          <a:solidFill>
                            <a:srgbClr val="FFFFFF"/>
                          </a:solidFill>
                          <a:latin typeface="Roboto"/>
                          <a:ea typeface="Roboto"/>
                          <a:cs typeface="Roboto"/>
                          <a:sym typeface="Roboto"/>
                        </a:rPr>
                        <a:t>EMPLOYMENT </a:t>
                      </a:r>
                      <a:endParaRPr sz="100" u="none" strike="noStrike" cap="none"/>
                    </a:p>
                  </a:txBody>
                  <a:tcPr marL="0" marR="274300" marT="0" marB="0" anchor="ctr">
                    <a:lnL w="9525" cap="flat" cmpd="sng">
                      <a:solidFill>
                        <a:srgbClr val="0E416B"/>
                      </a:solidFill>
                      <a:prstDash val="solid"/>
                      <a:round/>
                      <a:headEnd type="none" w="sm" len="sm"/>
                      <a:tailEnd type="none" w="sm" len="sm"/>
                    </a:lnL>
                    <a:lnR w="9525" cap="flat" cmpd="sng">
                      <a:solidFill>
                        <a:srgbClr val="0E416B"/>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0E416B"/>
                    </a:solidFill>
                  </a:tcPr>
                </a:tc>
                <a:tc>
                  <a:txBody>
                    <a:bodyPr/>
                    <a:lstStyle/>
                    <a:p>
                      <a:pPr marL="0" marR="0" lvl="0" indent="0" algn="ctr" rtl="0">
                        <a:lnSpc>
                          <a:spcPct val="140005"/>
                        </a:lnSpc>
                        <a:spcBef>
                          <a:spcPts val="0"/>
                        </a:spcBef>
                        <a:spcAft>
                          <a:spcPts val="0"/>
                        </a:spcAft>
                        <a:buNone/>
                      </a:pPr>
                      <a:r>
                        <a:rPr lang="en-US" sz="4900" b="1" u="none" strike="noStrike" cap="none">
                          <a:solidFill>
                            <a:srgbClr val="0E416B"/>
                          </a:solidFill>
                          <a:latin typeface="Roboto"/>
                          <a:ea typeface="Roboto"/>
                          <a:cs typeface="Roboto"/>
                          <a:sym typeface="Roboto"/>
                        </a:rPr>
                        <a:t>68%</a:t>
                      </a:r>
                      <a:endParaRPr sz="500" u="none" strike="noStrike" cap="none"/>
                    </a:p>
                  </a:txBody>
                  <a:tcPr marL="0" marR="0" marT="0" marB="0" anchor="ctr">
                    <a:lnL w="9525" cap="flat" cmpd="sng">
                      <a:solidFill>
                        <a:srgbClr val="0E416B"/>
                      </a:solidFill>
                      <a:prstDash val="solid"/>
                      <a:round/>
                      <a:headEnd type="none" w="sm" len="sm"/>
                      <a:tailEnd type="none" w="sm" len="sm"/>
                    </a:lnL>
                    <a:lnR w="9525" cap="flat" cmpd="sng">
                      <a:solidFill>
                        <a:srgbClr val="0E416B"/>
                      </a:solidFill>
                      <a:prstDash val="solid"/>
                      <a:round/>
                      <a:headEnd type="none" w="sm" len="sm"/>
                      <a:tailEnd type="none" w="sm" len="sm"/>
                    </a:lnR>
                    <a:lnT w="9525" cap="flat" cmpd="sng">
                      <a:solidFill>
                        <a:srgbClr val="0E416B"/>
                      </a:solidFill>
                      <a:prstDash val="solid"/>
                      <a:round/>
                      <a:headEnd type="none" w="sm" len="sm"/>
                      <a:tailEnd type="none" w="sm" len="sm"/>
                    </a:lnT>
                    <a:lnB w="9525" cap="flat" cmpd="sng">
                      <a:solidFill>
                        <a:srgbClr val="0E416B"/>
                      </a:solidFill>
                      <a:prstDash val="solid"/>
                      <a:round/>
                      <a:headEnd type="none" w="sm" len="sm"/>
                      <a:tailEnd type="none" w="sm" len="sm"/>
                    </a:lnB>
                    <a:solidFill>
                      <a:srgbClr val="FFFFFF"/>
                    </a:solidFill>
                  </a:tcPr>
                </a:tc>
                <a:tc>
                  <a:txBody>
                    <a:bodyPr/>
                    <a:lstStyle/>
                    <a:p>
                      <a:pPr marL="0" marR="0" lvl="0" indent="0" algn="ctr" rtl="0">
                        <a:lnSpc>
                          <a:spcPct val="140005"/>
                        </a:lnSpc>
                        <a:spcBef>
                          <a:spcPts val="0"/>
                        </a:spcBef>
                        <a:spcAft>
                          <a:spcPts val="0"/>
                        </a:spcAft>
                        <a:buNone/>
                      </a:pPr>
                      <a:r>
                        <a:rPr lang="en-US" sz="4900" b="1" u="none" strike="noStrike" cap="none">
                          <a:solidFill>
                            <a:srgbClr val="0E416B"/>
                          </a:solidFill>
                          <a:latin typeface="Roboto"/>
                          <a:ea typeface="Roboto"/>
                          <a:cs typeface="Roboto"/>
                          <a:sym typeface="Roboto"/>
                        </a:rPr>
                        <a:t>82%</a:t>
                      </a:r>
                      <a:endParaRPr sz="500" u="none" strike="noStrike" cap="none"/>
                    </a:p>
                  </a:txBody>
                  <a:tcPr marL="0" marR="0" marT="0" marB="0" anchor="ctr">
                    <a:lnL w="9525" cap="flat" cmpd="sng">
                      <a:solidFill>
                        <a:srgbClr val="0E416B"/>
                      </a:solidFill>
                      <a:prstDash val="solid"/>
                      <a:round/>
                      <a:headEnd type="none" w="sm" len="sm"/>
                      <a:tailEnd type="none" w="sm" len="sm"/>
                    </a:lnL>
                    <a:lnR w="9525" cap="flat" cmpd="sng">
                      <a:solidFill>
                        <a:srgbClr val="0E416B"/>
                      </a:solidFill>
                      <a:prstDash val="solid"/>
                      <a:round/>
                      <a:headEnd type="none" w="sm" len="sm"/>
                      <a:tailEnd type="none" w="sm" len="sm"/>
                    </a:lnR>
                    <a:lnT w="9525" cap="flat" cmpd="sng">
                      <a:solidFill>
                        <a:srgbClr val="0E416B"/>
                      </a:solidFill>
                      <a:prstDash val="solid"/>
                      <a:round/>
                      <a:headEnd type="none" w="sm" len="sm"/>
                      <a:tailEnd type="none" w="sm" len="sm"/>
                    </a:lnT>
                    <a:lnB w="9525" cap="flat" cmpd="sng">
                      <a:solidFill>
                        <a:srgbClr val="0E416B"/>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949750">
                <a:tc>
                  <a:txBody>
                    <a:bodyPr/>
                    <a:lstStyle/>
                    <a:p>
                      <a:pPr marL="0" marR="0" lvl="0" indent="0" algn="r" rtl="0">
                        <a:lnSpc>
                          <a:spcPct val="100000"/>
                        </a:lnSpc>
                        <a:spcBef>
                          <a:spcPts val="0"/>
                        </a:spcBef>
                        <a:spcAft>
                          <a:spcPts val="0"/>
                        </a:spcAft>
                        <a:buNone/>
                      </a:pPr>
                      <a:r>
                        <a:rPr lang="en-US" sz="2600" b="1" u="none" strike="noStrike" cap="none">
                          <a:solidFill>
                            <a:srgbClr val="FFFFFF"/>
                          </a:solidFill>
                          <a:latin typeface="Roboto"/>
                          <a:ea typeface="Roboto"/>
                          <a:cs typeface="Roboto"/>
                          <a:sym typeface="Roboto"/>
                        </a:rPr>
                        <a:t>FURTHER </a:t>
                      </a:r>
                      <a:br>
                        <a:rPr lang="en-US" sz="2600" b="1" u="none" strike="noStrike" cap="none">
                          <a:solidFill>
                            <a:srgbClr val="FFFFFF"/>
                          </a:solidFill>
                          <a:latin typeface="Roboto"/>
                          <a:ea typeface="Roboto"/>
                          <a:cs typeface="Roboto"/>
                          <a:sym typeface="Roboto"/>
                        </a:rPr>
                      </a:br>
                      <a:r>
                        <a:rPr lang="en-US" sz="2600" b="1" u="none" strike="noStrike" cap="none">
                          <a:solidFill>
                            <a:srgbClr val="FFFFFF"/>
                          </a:solidFill>
                          <a:latin typeface="Roboto"/>
                          <a:ea typeface="Roboto"/>
                          <a:cs typeface="Roboto"/>
                          <a:sym typeface="Roboto"/>
                        </a:rPr>
                        <a:t>EDUCATION </a:t>
                      </a:r>
                      <a:endParaRPr sz="100" u="none" strike="noStrike" cap="none"/>
                    </a:p>
                  </a:txBody>
                  <a:tcPr marL="0" marR="274300" marT="0" marB="0" anchor="ctr">
                    <a:lnL w="9525" cap="flat" cmpd="sng">
                      <a:solidFill>
                        <a:srgbClr val="0E416B"/>
                      </a:solidFill>
                      <a:prstDash val="solid"/>
                      <a:round/>
                      <a:headEnd type="none" w="sm" len="sm"/>
                      <a:tailEnd type="none" w="sm" len="sm"/>
                    </a:lnL>
                    <a:lnR w="9525" cap="flat" cmpd="sng">
                      <a:solidFill>
                        <a:srgbClr val="0E416B"/>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0E416B"/>
                      </a:solidFill>
                      <a:prstDash val="solid"/>
                      <a:round/>
                      <a:headEnd type="none" w="sm" len="sm"/>
                      <a:tailEnd type="none" w="sm" len="sm"/>
                    </a:lnB>
                    <a:solidFill>
                      <a:srgbClr val="0E416B"/>
                    </a:solidFill>
                  </a:tcPr>
                </a:tc>
                <a:tc>
                  <a:txBody>
                    <a:bodyPr/>
                    <a:lstStyle/>
                    <a:p>
                      <a:pPr marL="0" marR="0" lvl="0" indent="0" algn="ctr" rtl="0">
                        <a:lnSpc>
                          <a:spcPct val="140005"/>
                        </a:lnSpc>
                        <a:spcBef>
                          <a:spcPts val="0"/>
                        </a:spcBef>
                        <a:spcAft>
                          <a:spcPts val="0"/>
                        </a:spcAft>
                        <a:buNone/>
                      </a:pPr>
                      <a:r>
                        <a:rPr lang="en-US" sz="4900" b="1" u="none" strike="noStrike" cap="none">
                          <a:solidFill>
                            <a:srgbClr val="0E416B"/>
                          </a:solidFill>
                          <a:latin typeface="Roboto"/>
                          <a:ea typeface="Roboto"/>
                          <a:cs typeface="Roboto"/>
                          <a:sym typeface="Roboto"/>
                        </a:rPr>
                        <a:t>54%</a:t>
                      </a:r>
                      <a:endParaRPr sz="500" u="none" strike="noStrike" cap="none"/>
                    </a:p>
                  </a:txBody>
                  <a:tcPr marL="0" marR="0" marT="0" marB="0" anchor="ctr">
                    <a:lnL w="9525" cap="flat" cmpd="sng">
                      <a:solidFill>
                        <a:srgbClr val="0E416B"/>
                      </a:solidFill>
                      <a:prstDash val="solid"/>
                      <a:round/>
                      <a:headEnd type="none" w="sm" len="sm"/>
                      <a:tailEnd type="none" w="sm" len="sm"/>
                    </a:lnL>
                    <a:lnR w="9525" cap="flat" cmpd="sng">
                      <a:solidFill>
                        <a:srgbClr val="0E416B"/>
                      </a:solidFill>
                      <a:prstDash val="solid"/>
                      <a:round/>
                      <a:headEnd type="none" w="sm" len="sm"/>
                      <a:tailEnd type="none" w="sm" len="sm"/>
                    </a:lnR>
                    <a:lnT w="9525" cap="flat" cmpd="sng">
                      <a:solidFill>
                        <a:srgbClr val="0E416B"/>
                      </a:solidFill>
                      <a:prstDash val="solid"/>
                      <a:round/>
                      <a:headEnd type="none" w="sm" len="sm"/>
                      <a:tailEnd type="none" w="sm" len="sm"/>
                    </a:lnT>
                    <a:lnB w="9525" cap="flat" cmpd="sng">
                      <a:solidFill>
                        <a:srgbClr val="0E416B"/>
                      </a:solidFill>
                      <a:prstDash val="solid"/>
                      <a:round/>
                      <a:headEnd type="none" w="sm" len="sm"/>
                      <a:tailEnd type="none" w="sm" len="sm"/>
                    </a:lnB>
                    <a:solidFill>
                      <a:srgbClr val="FFFFFF"/>
                    </a:solidFill>
                  </a:tcPr>
                </a:tc>
                <a:tc>
                  <a:txBody>
                    <a:bodyPr/>
                    <a:lstStyle/>
                    <a:p>
                      <a:pPr marL="0" marR="0" lvl="0" indent="0" algn="ctr" rtl="0">
                        <a:lnSpc>
                          <a:spcPct val="140005"/>
                        </a:lnSpc>
                        <a:spcBef>
                          <a:spcPts val="0"/>
                        </a:spcBef>
                        <a:spcAft>
                          <a:spcPts val="0"/>
                        </a:spcAft>
                        <a:buNone/>
                      </a:pPr>
                      <a:r>
                        <a:rPr lang="en-US" sz="4900" b="1" u="none" strike="noStrike" cap="none">
                          <a:solidFill>
                            <a:srgbClr val="0E416B"/>
                          </a:solidFill>
                          <a:latin typeface="Roboto"/>
                          <a:ea typeface="Roboto"/>
                          <a:cs typeface="Roboto"/>
                          <a:sym typeface="Roboto"/>
                        </a:rPr>
                        <a:t>44%</a:t>
                      </a:r>
                      <a:endParaRPr sz="500" u="none" strike="noStrike" cap="none"/>
                    </a:p>
                  </a:txBody>
                  <a:tcPr marL="0" marR="0" marT="0" marB="0" anchor="ctr">
                    <a:lnL w="9525" cap="flat" cmpd="sng">
                      <a:solidFill>
                        <a:srgbClr val="0E416B"/>
                      </a:solidFill>
                      <a:prstDash val="solid"/>
                      <a:round/>
                      <a:headEnd type="none" w="sm" len="sm"/>
                      <a:tailEnd type="none" w="sm" len="sm"/>
                    </a:lnL>
                    <a:lnR w="9525" cap="flat" cmpd="sng">
                      <a:solidFill>
                        <a:srgbClr val="0E416B"/>
                      </a:solidFill>
                      <a:prstDash val="solid"/>
                      <a:round/>
                      <a:headEnd type="none" w="sm" len="sm"/>
                      <a:tailEnd type="none" w="sm" len="sm"/>
                    </a:lnR>
                    <a:lnT w="9525" cap="flat" cmpd="sng">
                      <a:solidFill>
                        <a:srgbClr val="0E416B"/>
                      </a:solidFill>
                      <a:prstDash val="solid"/>
                      <a:round/>
                      <a:headEnd type="none" w="sm" len="sm"/>
                      <a:tailEnd type="none" w="sm" len="sm"/>
                    </a:lnT>
                    <a:lnB w="9525" cap="flat" cmpd="sng">
                      <a:solidFill>
                        <a:srgbClr val="0E416B"/>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bl>
          </a:graphicData>
        </a:graphic>
      </p:graphicFrame>
      <p:sp>
        <p:nvSpPr>
          <p:cNvPr id="1196" name="Google Shape;1196;p176"/>
          <p:cNvSpPr/>
          <p:nvPr/>
        </p:nvSpPr>
        <p:spPr>
          <a:xfrm>
            <a:off x="3164430" y="5233730"/>
            <a:ext cx="547311" cy="1140324"/>
          </a:xfrm>
          <a:custGeom>
            <a:avLst/>
            <a:gdLst/>
            <a:ahLst/>
            <a:cxnLst/>
            <a:rect l="l" t="t" r="r" b="b"/>
            <a:pathLst>
              <a:path w="1597987" h="3329412" extrusionOk="0">
                <a:moveTo>
                  <a:pt x="0" y="0"/>
                </a:moveTo>
                <a:lnTo>
                  <a:pt x="1597987" y="0"/>
                </a:lnTo>
                <a:lnTo>
                  <a:pt x="1597987" y="3329412"/>
                </a:lnTo>
                <a:lnTo>
                  <a:pt x="0" y="3329412"/>
                </a:lnTo>
                <a:lnTo>
                  <a:pt x="0" y="0"/>
                </a:lnTo>
                <a:close/>
              </a:path>
            </a:pathLst>
          </a:custGeom>
          <a:blipFill rotWithShape="1">
            <a:blip r:embed="rId4">
              <a:alphaModFix/>
            </a:blip>
            <a:stretch>
              <a:fillRect l="-819"/>
            </a:stretch>
          </a:blipFill>
          <a:ln>
            <a:noFill/>
          </a:ln>
        </p:spPr>
      </p:sp>
      <p:sp>
        <p:nvSpPr>
          <p:cNvPr id="1197" name="Google Shape;1197;p176"/>
          <p:cNvSpPr/>
          <p:nvPr/>
        </p:nvSpPr>
        <p:spPr>
          <a:xfrm>
            <a:off x="6837361" y="5233730"/>
            <a:ext cx="547311" cy="1140324"/>
          </a:xfrm>
          <a:custGeom>
            <a:avLst/>
            <a:gdLst/>
            <a:ahLst/>
            <a:cxnLst/>
            <a:rect l="l" t="t" r="r" b="b"/>
            <a:pathLst>
              <a:path w="1597987" h="3329412" extrusionOk="0">
                <a:moveTo>
                  <a:pt x="0" y="0"/>
                </a:moveTo>
                <a:lnTo>
                  <a:pt x="1597987" y="0"/>
                </a:lnTo>
                <a:lnTo>
                  <a:pt x="1597987" y="3329412"/>
                </a:lnTo>
                <a:lnTo>
                  <a:pt x="0" y="3329412"/>
                </a:lnTo>
                <a:lnTo>
                  <a:pt x="0" y="0"/>
                </a:lnTo>
                <a:close/>
              </a:path>
            </a:pathLst>
          </a:custGeom>
          <a:blipFill rotWithShape="1">
            <a:blip r:embed="rId4">
              <a:alphaModFix/>
            </a:blip>
            <a:stretch>
              <a:fillRect l="-819"/>
            </a:stretch>
          </a:blipFill>
          <a:ln>
            <a:noFill/>
          </a:ln>
        </p:spPr>
      </p:sp>
      <p:sp>
        <p:nvSpPr>
          <p:cNvPr id="1198" name="Google Shape;1198;p176"/>
          <p:cNvSpPr txBox="1"/>
          <p:nvPr/>
        </p:nvSpPr>
        <p:spPr>
          <a:xfrm>
            <a:off x="685875" y="5027853"/>
            <a:ext cx="1952700" cy="908100"/>
          </a:xfrm>
          <a:prstGeom prst="rect">
            <a:avLst/>
          </a:prstGeom>
          <a:noFill/>
          <a:ln>
            <a:noFill/>
          </a:ln>
        </p:spPr>
        <p:txBody>
          <a:bodyPr spcFirstLastPara="1" wrap="square" lIns="0" tIns="0" rIns="0" bIns="0" anchor="t" anchorCtr="0">
            <a:spAutoFit/>
          </a:bodyPr>
          <a:lstStyle/>
          <a:p>
            <a:pPr marL="0" marR="0" lvl="0" indent="0" algn="ctr" rtl="0">
              <a:lnSpc>
                <a:spcPct val="139993"/>
              </a:lnSpc>
              <a:spcBef>
                <a:spcPts val="0"/>
              </a:spcBef>
              <a:spcAft>
                <a:spcPts val="0"/>
              </a:spcAft>
              <a:buNone/>
            </a:pPr>
            <a:r>
              <a:rPr lang="en-US" sz="5900" b="1" i="0" u="none" strike="noStrike" cap="none">
                <a:solidFill>
                  <a:srgbClr val="35A7DB"/>
                </a:solidFill>
                <a:latin typeface="Roboto"/>
                <a:ea typeface="Roboto"/>
                <a:cs typeface="Roboto"/>
                <a:sym typeface="Roboto"/>
              </a:rPr>
              <a:t>4,469</a:t>
            </a:r>
            <a:endParaRPr sz="100"/>
          </a:p>
        </p:txBody>
      </p:sp>
      <p:sp>
        <p:nvSpPr>
          <p:cNvPr id="1199" name="Google Shape;1199;p176"/>
          <p:cNvSpPr txBox="1"/>
          <p:nvPr/>
        </p:nvSpPr>
        <p:spPr>
          <a:xfrm>
            <a:off x="514425" y="5935950"/>
            <a:ext cx="2295600" cy="549600"/>
          </a:xfrm>
          <a:prstGeom prst="rect">
            <a:avLst/>
          </a:prstGeom>
          <a:noFill/>
          <a:ln>
            <a:noFill/>
          </a:ln>
        </p:spPr>
        <p:txBody>
          <a:bodyPr spcFirstLastPara="1" wrap="square" lIns="0" tIns="0" rIns="0" bIns="0" anchor="t" anchorCtr="0">
            <a:spAutoFit/>
          </a:bodyPr>
          <a:lstStyle/>
          <a:p>
            <a:pPr marL="0" marR="0" lvl="0" indent="0" algn="ctr" rtl="0">
              <a:lnSpc>
                <a:spcPct val="110006"/>
              </a:lnSpc>
              <a:spcBef>
                <a:spcPts val="0"/>
              </a:spcBef>
              <a:spcAft>
                <a:spcPts val="0"/>
              </a:spcAft>
              <a:buNone/>
            </a:pPr>
            <a:r>
              <a:rPr lang="en-US" sz="1700" b="1" i="0" u="none" strike="noStrike" cap="none">
                <a:solidFill>
                  <a:srgbClr val="0E416B"/>
                </a:solidFill>
                <a:latin typeface="Roboto"/>
                <a:ea typeface="Roboto"/>
                <a:cs typeface="Roboto"/>
                <a:sym typeface="Roboto"/>
              </a:rPr>
              <a:t>JOBS FOR MICHIGAN’S GRADUATES</a:t>
            </a:r>
            <a:endParaRPr sz="1300"/>
          </a:p>
        </p:txBody>
      </p:sp>
      <p:sp>
        <p:nvSpPr>
          <p:cNvPr id="1200" name="Google Shape;1200;p176"/>
          <p:cNvSpPr txBox="1"/>
          <p:nvPr/>
        </p:nvSpPr>
        <p:spPr>
          <a:xfrm>
            <a:off x="4237600" y="5001503"/>
            <a:ext cx="2073900" cy="908100"/>
          </a:xfrm>
          <a:prstGeom prst="rect">
            <a:avLst/>
          </a:prstGeom>
          <a:noFill/>
          <a:ln>
            <a:noFill/>
          </a:ln>
        </p:spPr>
        <p:txBody>
          <a:bodyPr spcFirstLastPara="1" wrap="square" lIns="0" tIns="0" rIns="0" bIns="0" anchor="t" anchorCtr="0">
            <a:spAutoFit/>
          </a:bodyPr>
          <a:lstStyle/>
          <a:p>
            <a:pPr marL="0" marR="0" lvl="0" indent="0" algn="ctr" rtl="0">
              <a:lnSpc>
                <a:spcPct val="139993"/>
              </a:lnSpc>
              <a:spcBef>
                <a:spcPts val="0"/>
              </a:spcBef>
              <a:spcAft>
                <a:spcPts val="0"/>
              </a:spcAft>
              <a:buNone/>
            </a:pPr>
            <a:r>
              <a:rPr lang="en-US" sz="5900" b="1" i="0" u="none" strike="noStrike" cap="none">
                <a:solidFill>
                  <a:srgbClr val="35A7DB"/>
                </a:solidFill>
                <a:latin typeface="Roboto"/>
                <a:ea typeface="Roboto"/>
                <a:cs typeface="Roboto"/>
                <a:sym typeface="Roboto"/>
              </a:rPr>
              <a:t>2,190</a:t>
            </a:r>
            <a:endParaRPr sz="100"/>
          </a:p>
        </p:txBody>
      </p:sp>
      <p:sp>
        <p:nvSpPr>
          <p:cNvPr id="1201" name="Google Shape;1201;p176"/>
          <p:cNvSpPr txBox="1"/>
          <p:nvPr/>
        </p:nvSpPr>
        <p:spPr>
          <a:xfrm>
            <a:off x="4237600" y="5935950"/>
            <a:ext cx="2073900" cy="549600"/>
          </a:xfrm>
          <a:prstGeom prst="rect">
            <a:avLst/>
          </a:prstGeom>
          <a:noFill/>
          <a:ln>
            <a:noFill/>
          </a:ln>
        </p:spPr>
        <p:txBody>
          <a:bodyPr spcFirstLastPara="1" wrap="square" lIns="0" tIns="0" rIns="0" bIns="0" anchor="t" anchorCtr="0">
            <a:spAutoFit/>
          </a:bodyPr>
          <a:lstStyle/>
          <a:p>
            <a:pPr marL="0" marR="0" lvl="0" indent="0" algn="ctr" rtl="0">
              <a:lnSpc>
                <a:spcPct val="110009"/>
              </a:lnSpc>
              <a:spcBef>
                <a:spcPts val="0"/>
              </a:spcBef>
              <a:spcAft>
                <a:spcPts val="0"/>
              </a:spcAft>
              <a:buNone/>
            </a:pPr>
            <a:r>
              <a:rPr lang="en-US" sz="1700" b="1" i="0" u="none" strike="noStrike" cap="none">
                <a:solidFill>
                  <a:srgbClr val="0E416B"/>
                </a:solidFill>
                <a:latin typeface="Roboto"/>
                <a:ea typeface="Roboto"/>
                <a:cs typeface="Roboto"/>
                <a:sym typeface="Roboto"/>
              </a:rPr>
              <a:t>YOUTH SOLUTIONS SELECT</a:t>
            </a:r>
            <a:endParaRPr sz="1300"/>
          </a:p>
        </p:txBody>
      </p:sp>
      <p:sp>
        <p:nvSpPr>
          <p:cNvPr id="1202" name="Google Shape;1202;p176"/>
          <p:cNvSpPr txBox="1"/>
          <p:nvPr/>
        </p:nvSpPr>
        <p:spPr>
          <a:xfrm>
            <a:off x="9042125" y="4745300"/>
            <a:ext cx="3149700" cy="1108200"/>
          </a:xfrm>
          <a:prstGeom prst="rect">
            <a:avLst/>
          </a:prstGeom>
          <a:noFill/>
          <a:ln>
            <a:noFill/>
          </a:ln>
        </p:spPr>
        <p:txBody>
          <a:bodyPr spcFirstLastPara="1" wrap="square" lIns="0" tIns="0" rIns="0" bIns="0" anchor="t" anchorCtr="0">
            <a:spAutoFit/>
          </a:bodyPr>
          <a:lstStyle/>
          <a:p>
            <a:pPr marL="0" marR="0" lvl="0" indent="0" algn="ctr" rtl="0">
              <a:lnSpc>
                <a:spcPct val="139993"/>
              </a:lnSpc>
              <a:spcBef>
                <a:spcPts val="0"/>
              </a:spcBef>
              <a:spcAft>
                <a:spcPts val="0"/>
              </a:spcAft>
              <a:buNone/>
            </a:pPr>
            <a:r>
              <a:rPr lang="en-US" sz="7200" b="1" i="0" u="none" strike="noStrike" cap="none">
                <a:solidFill>
                  <a:schemeClr val="accent1"/>
                </a:solidFill>
                <a:latin typeface="Roboto"/>
                <a:ea typeface="Roboto"/>
                <a:cs typeface="Roboto"/>
                <a:sym typeface="Roboto"/>
              </a:rPr>
              <a:t>6,659</a:t>
            </a:r>
            <a:endParaRPr>
              <a:solidFill>
                <a:schemeClr val="accent1"/>
              </a:solidFill>
            </a:endParaRPr>
          </a:p>
        </p:txBody>
      </p:sp>
      <p:sp>
        <p:nvSpPr>
          <p:cNvPr id="1203" name="Google Shape;1203;p176"/>
          <p:cNvSpPr txBox="1"/>
          <p:nvPr/>
        </p:nvSpPr>
        <p:spPr>
          <a:xfrm>
            <a:off x="9042125" y="5765800"/>
            <a:ext cx="3149700" cy="8313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2700" b="1" i="0" u="none" strike="noStrike" cap="none">
                <a:solidFill>
                  <a:srgbClr val="0E416B"/>
                </a:solidFill>
                <a:latin typeface="Roboto"/>
                <a:ea typeface="Roboto"/>
                <a:cs typeface="Roboto"/>
                <a:sym typeface="Roboto"/>
              </a:rPr>
              <a:t>TOTAL YOUTH IMPACTED</a:t>
            </a:r>
            <a:endParaRPr sz="2300"/>
          </a:p>
        </p:txBody>
      </p:sp>
      <p:sp>
        <p:nvSpPr>
          <p:cNvPr id="1204" name="Google Shape;1204;p176"/>
          <p:cNvSpPr txBox="1">
            <a:spLocks noGrp="1"/>
          </p:cNvSpPr>
          <p:nvPr>
            <p:ph type="title"/>
          </p:nvPr>
        </p:nvSpPr>
        <p:spPr>
          <a:xfrm>
            <a:off x="685875" y="15875"/>
            <a:ext cx="39072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Our Impact</a:t>
            </a:r>
            <a:endParaRPr/>
          </a:p>
        </p:txBody>
      </p:sp>
      <p:sp>
        <p:nvSpPr>
          <p:cNvPr id="1205" name="Google Shape;1205;p176"/>
          <p:cNvSpPr txBox="1">
            <a:spLocks noGrp="1"/>
          </p:cNvSpPr>
          <p:nvPr>
            <p:ph type="body" idx="1"/>
          </p:nvPr>
        </p:nvSpPr>
        <p:spPr>
          <a:xfrm>
            <a:off x="685875" y="1039275"/>
            <a:ext cx="3859800" cy="9081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200" b="1"/>
              <a:t>Jobs for Michigan’s Graduates (JMG)</a:t>
            </a:r>
            <a:endParaRPr sz="2200" b="1"/>
          </a:p>
        </p:txBody>
      </p:sp>
      <p:sp>
        <p:nvSpPr>
          <p:cNvPr id="1206" name="Google Shape;1206;p176"/>
          <p:cNvSpPr txBox="1"/>
          <p:nvPr/>
        </p:nvSpPr>
        <p:spPr>
          <a:xfrm rot="-1000716">
            <a:off x="7459620" y="5133426"/>
            <a:ext cx="2073847" cy="1246774"/>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2700" i="1">
                <a:solidFill>
                  <a:srgbClr val="0E416B"/>
                </a:solidFill>
                <a:latin typeface="Roboto"/>
                <a:ea typeface="Roboto"/>
                <a:cs typeface="Roboto"/>
                <a:sym typeface="Roboto"/>
              </a:rPr>
              <a:t>More youth than ever before!</a:t>
            </a:r>
            <a:endParaRPr sz="2300" i="1"/>
          </a:p>
        </p:txBody>
      </p:sp>
      <p:sp>
        <p:nvSpPr>
          <p:cNvPr id="1207" name="Google Shape;1207;p176"/>
          <p:cNvSpPr/>
          <p:nvPr/>
        </p:nvSpPr>
        <p:spPr>
          <a:xfrm>
            <a:off x="954161" y="3205125"/>
            <a:ext cx="453979" cy="447737"/>
          </a:xfrm>
          <a:custGeom>
            <a:avLst/>
            <a:gdLst/>
            <a:ahLst/>
            <a:cxnLst/>
            <a:rect l="l" t="t" r="r" b="b"/>
            <a:pathLst>
              <a:path w="1055765" h="1041249" extrusionOk="0">
                <a:moveTo>
                  <a:pt x="0" y="0"/>
                </a:moveTo>
                <a:lnTo>
                  <a:pt x="1055765" y="0"/>
                </a:lnTo>
                <a:lnTo>
                  <a:pt x="1055765" y="1041248"/>
                </a:lnTo>
                <a:lnTo>
                  <a:pt x="0" y="1041248"/>
                </a:lnTo>
                <a:lnTo>
                  <a:pt x="0" y="0"/>
                </a:lnTo>
                <a:close/>
              </a:path>
            </a:pathLst>
          </a:custGeom>
          <a:blipFill rotWithShape="1">
            <a:blip r:embed="rId5">
              <a:alphaModFix/>
            </a:blip>
            <a:stretch>
              <a:fillRect/>
            </a:stretch>
          </a:blipFill>
          <a:ln>
            <a:noFill/>
          </a:ln>
        </p:spPr>
      </p:sp>
      <p:sp>
        <p:nvSpPr>
          <p:cNvPr id="1208" name="Google Shape;1208;p176"/>
          <p:cNvSpPr/>
          <p:nvPr/>
        </p:nvSpPr>
        <p:spPr>
          <a:xfrm>
            <a:off x="934348" y="4048833"/>
            <a:ext cx="493701" cy="493701"/>
          </a:xfrm>
          <a:custGeom>
            <a:avLst/>
            <a:gdLst/>
            <a:ahLst/>
            <a:cxnLst/>
            <a:rect l="l" t="t" r="r" b="b"/>
            <a:pathLst>
              <a:path w="1148142" h="1148142" extrusionOk="0">
                <a:moveTo>
                  <a:pt x="0" y="0"/>
                </a:moveTo>
                <a:lnTo>
                  <a:pt x="1148142" y="0"/>
                </a:lnTo>
                <a:lnTo>
                  <a:pt x="1148142" y="1148143"/>
                </a:lnTo>
                <a:lnTo>
                  <a:pt x="0" y="1148143"/>
                </a:lnTo>
                <a:lnTo>
                  <a:pt x="0" y="0"/>
                </a:lnTo>
                <a:close/>
              </a:path>
            </a:pathLst>
          </a:custGeom>
          <a:blipFill rotWithShape="1">
            <a:blip r:embed="rId6">
              <a:alphaModFix/>
            </a:blip>
            <a:stretch>
              <a:fillRect/>
            </a:stretch>
          </a:blipFill>
          <a:ln>
            <a:noFill/>
          </a:ln>
        </p:spPr>
      </p:sp>
      <p:pic>
        <p:nvPicPr>
          <p:cNvPr id="1209" name="Google Shape;1209;p176"/>
          <p:cNvPicPr preferRelativeResize="0">
            <a:picLocks noGrp="1"/>
          </p:cNvPicPr>
          <p:nvPr>
            <p:ph type="pic" idx="3"/>
          </p:nvPr>
        </p:nvPicPr>
        <p:blipFill rotWithShape="1">
          <a:blip r:embed="rId3">
            <a:alphaModFix/>
          </a:blip>
          <a:srcRect/>
          <a:stretch/>
        </p:blipFill>
        <p:spPr>
          <a:xfrm>
            <a:off x="872625" y="2268313"/>
            <a:ext cx="615881" cy="61588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213"/>
        <p:cNvGrpSpPr/>
        <p:nvPr/>
      </p:nvGrpSpPr>
      <p:grpSpPr>
        <a:xfrm>
          <a:off x="0" y="0"/>
          <a:ext cx="0" cy="0"/>
          <a:chOff x="0" y="0"/>
          <a:chExt cx="0" cy="0"/>
        </a:xfrm>
      </p:grpSpPr>
      <p:sp>
        <p:nvSpPr>
          <p:cNvPr id="1214" name="Google Shape;1214;p177"/>
          <p:cNvSpPr/>
          <p:nvPr/>
        </p:nvSpPr>
        <p:spPr>
          <a:xfrm>
            <a:off x="0" y="6124200"/>
            <a:ext cx="12197700" cy="7338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177"/>
          <p:cNvSpPr txBox="1"/>
          <p:nvPr/>
        </p:nvSpPr>
        <p:spPr>
          <a:xfrm>
            <a:off x="8092860" y="3145323"/>
            <a:ext cx="3305700" cy="1009800"/>
          </a:xfrm>
          <a:prstGeom prst="rect">
            <a:avLst/>
          </a:prstGeom>
          <a:noFill/>
          <a:ln>
            <a:noFill/>
          </a:ln>
        </p:spPr>
        <p:txBody>
          <a:bodyPr spcFirstLastPara="1" wrap="square" lIns="0" tIns="0" rIns="0" bIns="0" anchor="t" anchorCtr="0">
            <a:spAutoFit/>
          </a:bodyPr>
          <a:lstStyle/>
          <a:p>
            <a:pPr marL="0" marR="0" lvl="0" indent="0" algn="ctr" rtl="0">
              <a:lnSpc>
                <a:spcPct val="80000"/>
              </a:lnSpc>
              <a:spcBef>
                <a:spcPts val="0"/>
              </a:spcBef>
              <a:spcAft>
                <a:spcPts val="0"/>
              </a:spcAft>
              <a:buNone/>
            </a:pPr>
            <a:r>
              <a:rPr lang="en-US" sz="4100" b="1" i="0" u="none" strike="noStrike" cap="none">
                <a:solidFill>
                  <a:srgbClr val="0E416B"/>
                </a:solidFill>
                <a:latin typeface="Roboto Condensed"/>
                <a:ea typeface="Roboto Condensed"/>
                <a:cs typeface="Roboto Condensed"/>
                <a:sym typeface="Roboto Condensed"/>
              </a:rPr>
              <a:t>GRADUATION RATE</a:t>
            </a:r>
            <a:endParaRPr sz="900" b="1">
              <a:solidFill>
                <a:srgbClr val="0E416B"/>
              </a:solidFill>
              <a:latin typeface="Roboto Condensed"/>
              <a:ea typeface="Roboto Condensed"/>
              <a:cs typeface="Roboto Condensed"/>
              <a:sym typeface="Roboto Condensed"/>
            </a:endParaRPr>
          </a:p>
        </p:txBody>
      </p:sp>
      <p:sp>
        <p:nvSpPr>
          <p:cNvPr id="1216" name="Google Shape;1216;p177"/>
          <p:cNvSpPr txBox="1"/>
          <p:nvPr/>
        </p:nvSpPr>
        <p:spPr>
          <a:xfrm>
            <a:off x="455100" y="389400"/>
            <a:ext cx="10593900" cy="677400"/>
          </a:xfrm>
          <a:prstGeom prst="rect">
            <a:avLst/>
          </a:prstGeom>
          <a:noFill/>
          <a:ln>
            <a:noFill/>
          </a:ln>
        </p:spPr>
        <p:txBody>
          <a:bodyPr spcFirstLastPara="1" wrap="square" lIns="0" tIns="0" rIns="0" bIns="0" anchor="t" anchorCtr="0">
            <a:spAutoFit/>
          </a:bodyPr>
          <a:lstStyle/>
          <a:p>
            <a:pPr marL="0" marR="0" lvl="0" indent="0" algn="l" rtl="0">
              <a:lnSpc>
                <a:spcPct val="140008"/>
              </a:lnSpc>
              <a:spcBef>
                <a:spcPts val="0"/>
              </a:spcBef>
              <a:spcAft>
                <a:spcPts val="0"/>
              </a:spcAft>
              <a:buNone/>
            </a:pPr>
            <a:r>
              <a:rPr lang="en-US" sz="4400" i="0" u="none" strike="noStrike" cap="none">
                <a:solidFill>
                  <a:srgbClr val="0E416B"/>
                </a:solidFill>
                <a:latin typeface="Roboto Black"/>
                <a:ea typeface="Roboto Black"/>
                <a:cs typeface="Roboto Black"/>
                <a:sym typeface="Roboto Black"/>
              </a:rPr>
              <a:t>Jobs for Michigan</a:t>
            </a:r>
            <a:r>
              <a:rPr lang="en-US" sz="4400">
                <a:solidFill>
                  <a:srgbClr val="0E416B"/>
                </a:solidFill>
                <a:latin typeface="Roboto Black"/>
                <a:ea typeface="Roboto Black"/>
                <a:cs typeface="Roboto Black"/>
                <a:sym typeface="Roboto Black"/>
              </a:rPr>
              <a:t>’</a:t>
            </a:r>
            <a:r>
              <a:rPr lang="en-US" sz="4400" i="0" u="none" strike="noStrike" cap="none">
                <a:solidFill>
                  <a:srgbClr val="0E416B"/>
                </a:solidFill>
                <a:latin typeface="Roboto Black"/>
                <a:ea typeface="Roboto Black"/>
                <a:cs typeface="Roboto Black"/>
                <a:sym typeface="Roboto Black"/>
              </a:rPr>
              <a:t>s Graduates (JMG)</a:t>
            </a:r>
            <a:endParaRPr sz="4400">
              <a:latin typeface="Roboto Black"/>
              <a:ea typeface="Roboto Black"/>
              <a:cs typeface="Roboto Black"/>
              <a:sym typeface="Roboto Black"/>
            </a:endParaRPr>
          </a:p>
        </p:txBody>
      </p:sp>
      <p:sp>
        <p:nvSpPr>
          <p:cNvPr id="1217" name="Google Shape;1217;p177"/>
          <p:cNvSpPr txBox="1"/>
          <p:nvPr/>
        </p:nvSpPr>
        <p:spPr>
          <a:xfrm>
            <a:off x="540127" y="1689195"/>
            <a:ext cx="4119900" cy="198240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en-US" sz="2300">
                <a:solidFill>
                  <a:srgbClr val="0E416B"/>
                </a:solidFill>
                <a:latin typeface="Roboto"/>
                <a:ea typeface="Roboto"/>
                <a:cs typeface="Roboto"/>
                <a:sym typeface="Roboto"/>
              </a:rPr>
              <a:t>Our premier program, </a:t>
            </a:r>
            <a:r>
              <a:rPr lang="en-US" sz="2300" b="0" i="0" u="none" strike="noStrike" cap="none">
                <a:solidFill>
                  <a:srgbClr val="0E416B"/>
                </a:solidFill>
                <a:latin typeface="Roboto"/>
                <a:ea typeface="Roboto"/>
                <a:cs typeface="Roboto"/>
                <a:sym typeface="Roboto"/>
              </a:rPr>
              <a:t>JMG guides young </a:t>
            </a:r>
            <a:r>
              <a:rPr lang="en-US" sz="2300">
                <a:solidFill>
                  <a:srgbClr val="0E416B"/>
                </a:solidFill>
                <a:latin typeface="Roboto"/>
                <a:ea typeface="Roboto"/>
                <a:cs typeface="Roboto"/>
                <a:sym typeface="Roboto"/>
              </a:rPr>
              <a:t>people</a:t>
            </a:r>
            <a:r>
              <a:rPr lang="en-US" sz="2300" b="0" i="0" u="none" strike="noStrike" cap="none">
                <a:solidFill>
                  <a:srgbClr val="0E416B"/>
                </a:solidFill>
                <a:latin typeface="Roboto"/>
                <a:ea typeface="Roboto"/>
                <a:cs typeface="Roboto"/>
                <a:sym typeface="Roboto"/>
              </a:rPr>
              <a:t>, helping them gain the skills for success in school, employment and beyond.</a:t>
            </a:r>
            <a:endParaRPr sz="900"/>
          </a:p>
        </p:txBody>
      </p:sp>
      <p:pic>
        <p:nvPicPr>
          <p:cNvPr id="1218" name="Google Shape;1218;p177"/>
          <p:cNvPicPr preferRelativeResize="0"/>
          <p:nvPr/>
        </p:nvPicPr>
        <p:blipFill rotWithShape="1">
          <a:blip r:embed="rId3">
            <a:alphaModFix/>
          </a:blip>
          <a:srcRect l="813"/>
          <a:stretch/>
        </p:blipFill>
        <p:spPr>
          <a:xfrm>
            <a:off x="4763015" y="1417206"/>
            <a:ext cx="1931163" cy="4023581"/>
          </a:xfrm>
          <a:prstGeom prst="rect">
            <a:avLst/>
          </a:prstGeom>
          <a:noFill/>
          <a:ln>
            <a:noFill/>
          </a:ln>
        </p:spPr>
      </p:pic>
      <p:sp>
        <p:nvSpPr>
          <p:cNvPr id="1219" name="Google Shape;1219;p177"/>
          <p:cNvSpPr txBox="1"/>
          <p:nvPr/>
        </p:nvSpPr>
        <p:spPr>
          <a:xfrm>
            <a:off x="8092860" y="1351470"/>
            <a:ext cx="3305700" cy="2093400"/>
          </a:xfrm>
          <a:prstGeom prst="rect">
            <a:avLst/>
          </a:prstGeom>
          <a:noFill/>
          <a:ln>
            <a:noFill/>
          </a:ln>
        </p:spPr>
        <p:txBody>
          <a:bodyPr spcFirstLastPara="1" wrap="square" lIns="0" tIns="0" rIns="0" bIns="0" anchor="t" anchorCtr="0">
            <a:spAutoFit/>
          </a:bodyPr>
          <a:lstStyle/>
          <a:p>
            <a:pPr marL="0" marR="0" lvl="0" indent="0" algn="ctr" rtl="0">
              <a:lnSpc>
                <a:spcPct val="139997"/>
              </a:lnSpc>
              <a:spcBef>
                <a:spcPts val="0"/>
              </a:spcBef>
              <a:spcAft>
                <a:spcPts val="0"/>
              </a:spcAft>
              <a:buNone/>
            </a:pPr>
            <a:r>
              <a:rPr lang="en-US" sz="13600" b="1" i="0" u="none" strike="noStrike" cap="none">
                <a:solidFill>
                  <a:srgbClr val="35A7DB"/>
                </a:solidFill>
                <a:latin typeface="Roboto"/>
                <a:ea typeface="Roboto"/>
                <a:cs typeface="Roboto"/>
                <a:sym typeface="Roboto"/>
              </a:rPr>
              <a:t>90% </a:t>
            </a:r>
            <a:endParaRPr sz="900"/>
          </a:p>
        </p:txBody>
      </p:sp>
      <p:pic>
        <p:nvPicPr>
          <p:cNvPr id="1220" name="Google Shape;1220;p177"/>
          <p:cNvPicPr preferRelativeResize="0"/>
          <p:nvPr/>
        </p:nvPicPr>
        <p:blipFill rotWithShape="1">
          <a:blip r:embed="rId4">
            <a:alphaModFix/>
          </a:blip>
          <a:srcRect b="40266"/>
          <a:stretch/>
        </p:blipFill>
        <p:spPr>
          <a:xfrm>
            <a:off x="-422716" y="3370601"/>
            <a:ext cx="8860278" cy="3528399"/>
          </a:xfrm>
          <a:prstGeom prst="rect">
            <a:avLst/>
          </a:prstGeom>
          <a:noFill/>
          <a:ln>
            <a:noFill/>
          </a:ln>
        </p:spPr>
      </p:pic>
      <p:sp>
        <p:nvSpPr>
          <p:cNvPr id="1221" name="Google Shape;1221;p177"/>
          <p:cNvSpPr txBox="1"/>
          <p:nvPr/>
        </p:nvSpPr>
        <p:spPr>
          <a:xfrm>
            <a:off x="9476650" y="5058200"/>
            <a:ext cx="2325600" cy="954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Clr>
                <a:schemeClr val="dk1"/>
              </a:buClr>
              <a:buFont typeface="Arial"/>
              <a:buNone/>
            </a:pPr>
            <a:r>
              <a:rPr lang="en-US" sz="1500">
                <a:solidFill>
                  <a:srgbClr val="0E416B"/>
                </a:solidFill>
                <a:latin typeface="Roboto"/>
                <a:ea typeface="Roboto"/>
                <a:cs typeface="Roboto"/>
                <a:sym typeface="Roboto"/>
              </a:rPr>
              <a:t>an affiliate of the national Jobs for America’s Graduates network</a:t>
            </a:r>
            <a:endParaRPr sz="100">
              <a:solidFill>
                <a:srgbClr val="0E416B"/>
              </a:solidFill>
            </a:endParaRPr>
          </a:p>
          <a:p>
            <a:pPr marL="0" marR="0" lvl="0" indent="0" algn="l" rtl="0">
              <a:lnSpc>
                <a:spcPct val="115000"/>
              </a:lnSpc>
              <a:spcBef>
                <a:spcPts val="0"/>
              </a:spcBef>
              <a:spcAft>
                <a:spcPts val="0"/>
              </a:spcAft>
              <a:buNone/>
            </a:pPr>
            <a:endParaRPr sz="1700">
              <a:solidFill>
                <a:srgbClr val="0E416B"/>
              </a:solidFill>
              <a:latin typeface="Roboto"/>
              <a:ea typeface="Roboto"/>
              <a:cs typeface="Roboto"/>
              <a:sym typeface="Roboto"/>
            </a:endParaRPr>
          </a:p>
        </p:txBody>
      </p:sp>
      <p:pic>
        <p:nvPicPr>
          <p:cNvPr id="1222" name="Google Shape;1222;p177"/>
          <p:cNvPicPr preferRelativeResize="0"/>
          <p:nvPr/>
        </p:nvPicPr>
        <p:blipFill>
          <a:blip r:embed="rId5">
            <a:alphaModFix/>
          </a:blip>
          <a:stretch>
            <a:fillRect/>
          </a:stretch>
        </p:blipFill>
        <p:spPr>
          <a:xfrm>
            <a:off x="7938127" y="5058188"/>
            <a:ext cx="1303222" cy="624175"/>
          </a:xfrm>
          <a:prstGeom prst="rect">
            <a:avLst/>
          </a:prstGeom>
          <a:noFill/>
          <a:ln>
            <a:noFill/>
          </a:ln>
        </p:spPr>
      </p:pic>
      <p:sp>
        <p:nvSpPr>
          <p:cNvPr id="1223" name="Google Shape;1223;p177"/>
          <p:cNvSpPr txBox="1"/>
          <p:nvPr/>
        </p:nvSpPr>
        <p:spPr>
          <a:xfrm>
            <a:off x="8092860" y="4191198"/>
            <a:ext cx="3305700" cy="369300"/>
          </a:xfrm>
          <a:prstGeom prst="rect">
            <a:avLst/>
          </a:prstGeom>
          <a:noFill/>
          <a:ln>
            <a:noFill/>
          </a:ln>
        </p:spPr>
        <p:txBody>
          <a:bodyPr spcFirstLastPara="1" wrap="square" lIns="0" tIns="0" rIns="0" bIns="0" anchor="t" anchorCtr="0">
            <a:spAutoFit/>
          </a:bodyPr>
          <a:lstStyle/>
          <a:p>
            <a:pPr marL="0" marR="0" lvl="0" indent="0" algn="ctr" rtl="0">
              <a:lnSpc>
                <a:spcPct val="80000"/>
              </a:lnSpc>
              <a:spcBef>
                <a:spcPts val="0"/>
              </a:spcBef>
              <a:spcAft>
                <a:spcPts val="0"/>
              </a:spcAft>
              <a:buNone/>
            </a:pPr>
            <a:r>
              <a:rPr lang="en-US" sz="3000" b="1" i="1">
                <a:solidFill>
                  <a:srgbClr val="0E416B"/>
                </a:solidFill>
                <a:latin typeface="Roboto Condensed"/>
                <a:ea typeface="Roboto Condensed"/>
                <a:cs typeface="Roboto Condensed"/>
                <a:sym typeface="Roboto Condensed"/>
              </a:rPr>
              <a:t>11+ Years Running</a:t>
            </a:r>
            <a:endParaRPr sz="100" b="1" i="1">
              <a:solidFill>
                <a:srgbClr val="0E416B"/>
              </a:solidFill>
              <a:latin typeface="Roboto Condensed"/>
              <a:ea typeface="Roboto Condensed"/>
              <a:cs typeface="Roboto Condensed"/>
              <a:sym typeface="Roboto Condensed"/>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227"/>
        <p:cNvGrpSpPr/>
        <p:nvPr/>
      </p:nvGrpSpPr>
      <p:grpSpPr>
        <a:xfrm>
          <a:off x="0" y="0"/>
          <a:ext cx="0" cy="0"/>
          <a:chOff x="0" y="0"/>
          <a:chExt cx="0" cy="0"/>
        </a:xfrm>
      </p:grpSpPr>
      <p:cxnSp>
        <p:nvCxnSpPr>
          <p:cNvPr id="1228" name="Google Shape;1228;p178"/>
          <p:cNvCxnSpPr/>
          <p:nvPr/>
        </p:nvCxnSpPr>
        <p:spPr>
          <a:xfrm rot="10800000">
            <a:off x="3790999" y="2071301"/>
            <a:ext cx="0" cy="3410400"/>
          </a:xfrm>
          <a:prstGeom prst="straightConnector1">
            <a:avLst/>
          </a:prstGeom>
          <a:noFill/>
          <a:ln w="38100" cap="flat" cmpd="sng">
            <a:solidFill>
              <a:srgbClr val="C9D22C"/>
            </a:solidFill>
            <a:prstDash val="solid"/>
            <a:round/>
            <a:headEnd type="none" w="sm" len="sm"/>
            <a:tailEnd type="none" w="sm" len="sm"/>
          </a:ln>
        </p:spPr>
      </p:cxnSp>
      <p:cxnSp>
        <p:nvCxnSpPr>
          <p:cNvPr id="1229" name="Google Shape;1229;p178"/>
          <p:cNvCxnSpPr/>
          <p:nvPr/>
        </p:nvCxnSpPr>
        <p:spPr>
          <a:xfrm rot="10800000">
            <a:off x="7830499" y="2071301"/>
            <a:ext cx="0" cy="3410400"/>
          </a:xfrm>
          <a:prstGeom prst="straightConnector1">
            <a:avLst/>
          </a:prstGeom>
          <a:noFill/>
          <a:ln w="38100" cap="flat" cmpd="sng">
            <a:solidFill>
              <a:srgbClr val="C9D22C"/>
            </a:solidFill>
            <a:prstDash val="solid"/>
            <a:round/>
            <a:headEnd type="none" w="sm" len="sm"/>
            <a:tailEnd type="none" w="sm" len="sm"/>
          </a:ln>
        </p:spPr>
      </p:cxnSp>
      <p:sp>
        <p:nvSpPr>
          <p:cNvPr id="1230" name="Google Shape;1230;p178"/>
          <p:cNvSpPr txBox="1"/>
          <p:nvPr/>
        </p:nvSpPr>
        <p:spPr>
          <a:xfrm>
            <a:off x="685800" y="910126"/>
            <a:ext cx="10820400" cy="877500"/>
          </a:xfrm>
          <a:prstGeom prst="rect">
            <a:avLst/>
          </a:prstGeom>
          <a:noFill/>
          <a:ln>
            <a:noFill/>
          </a:ln>
        </p:spPr>
        <p:txBody>
          <a:bodyPr spcFirstLastPara="1" wrap="square" lIns="0" tIns="0" rIns="0" bIns="0" anchor="t" anchorCtr="0">
            <a:spAutoFit/>
          </a:bodyPr>
          <a:lstStyle/>
          <a:p>
            <a:pPr marL="0" marR="0" lvl="0" indent="0" algn="ctr" rtl="0">
              <a:lnSpc>
                <a:spcPct val="125000"/>
              </a:lnSpc>
              <a:spcBef>
                <a:spcPts val="0"/>
              </a:spcBef>
              <a:spcAft>
                <a:spcPts val="0"/>
              </a:spcAft>
              <a:buNone/>
            </a:pPr>
            <a:r>
              <a:rPr lang="en-US" sz="5700" b="1" i="0" u="none" strike="noStrike" cap="none">
                <a:solidFill>
                  <a:srgbClr val="0E416B"/>
                </a:solidFill>
                <a:latin typeface="Roboto"/>
                <a:ea typeface="Roboto"/>
                <a:cs typeface="Roboto"/>
                <a:sym typeface="Roboto"/>
              </a:rPr>
              <a:t>WHY THIS MATTERS?</a:t>
            </a:r>
            <a:endParaRPr sz="900"/>
          </a:p>
        </p:txBody>
      </p:sp>
      <p:sp>
        <p:nvSpPr>
          <p:cNvPr id="1231" name="Google Shape;1231;p178"/>
          <p:cNvSpPr txBox="1"/>
          <p:nvPr/>
        </p:nvSpPr>
        <p:spPr>
          <a:xfrm>
            <a:off x="4448011" y="2042672"/>
            <a:ext cx="2558700" cy="1000500"/>
          </a:xfrm>
          <a:prstGeom prst="rect">
            <a:avLst/>
          </a:prstGeom>
          <a:noFill/>
          <a:ln>
            <a:noFill/>
          </a:ln>
        </p:spPr>
        <p:txBody>
          <a:bodyPr spcFirstLastPara="1" wrap="square" lIns="0" tIns="0" rIns="0" bIns="0" anchor="t" anchorCtr="0">
            <a:spAutoFit/>
          </a:bodyPr>
          <a:lstStyle/>
          <a:p>
            <a:pPr marL="0" marR="0" lvl="0" indent="0" algn="ctr" rtl="0">
              <a:lnSpc>
                <a:spcPct val="124997"/>
              </a:lnSpc>
              <a:spcBef>
                <a:spcPts val="0"/>
              </a:spcBef>
              <a:spcAft>
                <a:spcPts val="0"/>
              </a:spcAft>
              <a:buNone/>
            </a:pPr>
            <a:r>
              <a:rPr lang="en-US" sz="6500" b="1" i="0" u="none" strike="noStrike" cap="none">
                <a:solidFill>
                  <a:srgbClr val="35A7DB"/>
                </a:solidFill>
                <a:latin typeface="Roboto"/>
                <a:ea typeface="Roboto"/>
                <a:cs typeface="Roboto"/>
                <a:sym typeface="Roboto"/>
              </a:rPr>
              <a:t>84%</a:t>
            </a:r>
            <a:endParaRPr sz="900"/>
          </a:p>
        </p:txBody>
      </p:sp>
      <p:sp>
        <p:nvSpPr>
          <p:cNvPr id="1232" name="Google Shape;1232;p178"/>
          <p:cNvSpPr txBox="1"/>
          <p:nvPr/>
        </p:nvSpPr>
        <p:spPr>
          <a:xfrm>
            <a:off x="4263415" y="3128899"/>
            <a:ext cx="2928000" cy="1755000"/>
          </a:xfrm>
          <a:prstGeom prst="rect">
            <a:avLst/>
          </a:prstGeom>
          <a:noFill/>
          <a:ln>
            <a:noFill/>
          </a:ln>
        </p:spPr>
        <p:txBody>
          <a:bodyPr spcFirstLastPara="1" wrap="square" lIns="0" tIns="0" rIns="0" bIns="0" anchor="t" anchorCtr="0">
            <a:spAutoFit/>
          </a:bodyPr>
          <a:lstStyle/>
          <a:p>
            <a:pPr marL="0" marR="0" lvl="0" indent="0" algn="ctr" rtl="0">
              <a:lnSpc>
                <a:spcPct val="125028"/>
              </a:lnSpc>
              <a:spcBef>
                <a:spcPts val="0"/>
              </a:spcBef>
              <a:spcAft>
                <a:spcPts val="0"/>
              </a:spcAft>
              <a:buNone/>
            </a:pPr>
            <a:r>
              <a:rPr lang="en-US" sz="2400" b="0" i="0" u="none" strike="noStrike" cap="none">
                <a:solidFill>
                  <a:srgbClr val="000000"/>
                </a:solidFill>
                <a:latin typeface="Roboto"/>
                <a:ea typeface="Roboto"/>
                <a:cs typeface="Roboto"/>
                <a:sym typeface="Roboto"/>
              </a:rPr>
              <a:t>of the 50 Hot Jobs in Michigan require education beyond high school</a:t>
            </a:r>
            <a:endParaRPr sz="900"/>
          </a:p>
        </p:txBody>
      </p:sp>
      <p:sp>
        <p:nvSpPr>
          <p:cNvPr id="1233" name="Google Shape;1233;p178"/>
          <p:cNvSpPr txBox="1"/>
          <p:nvPr/>
        </p:nvSpPr>
        <p:spPr>
          <a:xfrm>
            <a:off x="4673188" y="5925101"/>
            <a:ext cx="2204100" cy="5079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1100" b="0" i="0" u="none" strike="noStrike" cap="none">
                <a:solidFill>
                  <a:srgbClr val="000000"/>
                </a:solidFill>
                <a:latin typeface="Roboto"/>
                <a:ea typeface="Roboto"/>
                <a:cs typeface="Roboto"/>
                <a:sym typeface="Roboto"/>
              </a:rPr>
              <a:t>Source: State of Michigan’s Hot 50 </a:t>
            </a:r>
            <a:endParaRPr sz="900"/>
          </a:p>
          <a:p>
            <a:pPr marL="0" marR="0" lvl="0" indent="0" algn="ctr" rtl="0">
              <a:lnSpc>
                <a:spcPct val="100000"/>
              </a:lnSpc>
              <a:spcBef>
                <a:spcPts val="0"/>
              </a:spcBef>
              <a:spcAft>
                <a:spcPts val="0"/>
              </a:spcAft>
              <a:buNone/>
            </a:pPr>
            <a:r>
              <a:rPr lang="en-US" sz="1100" b="0" i="0" u="none" strike="noStrike" cap="none">
                <a:solidFill>
                  <a:srgbClr val="000000"/>
                </a:solidFill>
                <a:latin typeface="Roboto"/>
                <a:ea typeface="Roboto"/>
                <a:cs typeface="Roboto"/>
                <a:sym typeface="Roboto"/>
              </a:rPr>
              <a:t>Job Outlook through 2030. milmi.org</a:t>
            </a:r>
            <a:endParaRPr sz="900"/>
          </a:p>
        </p:txBody>
      </p:sp>
      <p:sp>
        <p:nvSpPr>
          <p:cNvPr id="1234" name="Google Shape;1234;p178"/>
          <p:cNvSpPr txBox="1"/>
          <p:nvPr/>
        </p:nvSpPr>
        <p:spPr>
          <a:xfrm>
            <a:off x="8210350" y="2128400"/>
            <a:ext cx="3486600" cy="10005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4600" b="1" i="0" u="none" strike="noStrike" cap="none">
                <a:solidFill>
                  <a:srgbClr val="35A7DB"/>
                </a:solidFill>
                <a:latin typeface="Roboto"/>
                <a:ea typeface="Roboto"/>
                <a:cs typeface="Roboto"/>
                <a:sym typeface="Roboto"/>
              </a:rPr>
              <a:t>ONLY</a:t>
            </a:r>
            <a:r>
              <a:rPr lang="en-US" sz="900"/>
              <a:t> </a:t>
            </a:r>
            <a:r>
              <a:rPr lang="en-US" sz="6500" b="1" i="0" u="none" strike="noStrike" cap="none">
                <a:solidFill>
                  <a:srgbClr val="35A7DB"/>
                </a:solidFill>
                <a:latin typeface="Roboto"/>
                <a:ea typeface="Roboto"/>
                <a:cs typeface="Roboto"/>
                <a:sym typeface="Roboto"/>
              </a:rPr>
              <a:t>53%</a:t>
            </a:r>
            <a:endParaRPr sz="900"/>
          </a:p>
        </p:txBody>
      </p:sp>
      <p:sp>
        <p:nvSpPr>
          <p:cNvPr id="1235" name="Google Shape;1235;p178"/>
          <p:cNvSpPr txBox="1"/>
          <p:nvPr/>
        </p:nvSpPr>
        <p:spPr>
          <a:xfrm>
            <a:off x="8317150" y="3128900"/>
            <a:ext cx="3303600" cy="1755000"/>
          </a:xfrm>
          <a:prstGeom prst="rect">
            <a:avLst/>
          </a:prstGeom>
          <a:noFill/>
          <a:ln>
            <a:noFill/>
          </a:ln>
        </p:spPr>
        <p:txBody>
          <a:bodyPr spcFirstLastPara="1" wrap="square" lIns="0" tIns="0" rIns="0" bIns="0" anchor="t" anchorCtr="0">
            <a:spAutoFit/>
          </a:bodyPr>
          <a:lstStyle/>
          <a:p>
            <a:pPr marL="0" marR="0" lvl="0" indent="0" algn="ctr" rtl="0">
              <a:lnSpc>
                <a:spcPct val="125028"/>
              </a:lnSpc>
              <a:spcBef>
                <a:spcPts val="0"/>
              </a:spcBef>
              <a:spcAft>
                <a:spcPts val="0"/>
              </a:spcAft>
              <a:buNone/>
            </a:pPr>
            <a:r>
              <a:rPr lang="en-US" sz="2400" b="0" i="0" u="none" strike="noStrike" cap="none">
                <a:solidFill>
                  <a:srgbClr val="000000"/>
                </a:solidFill>
                <a:latin typeface="Roboto"/>
                <a:ea typeface="Roboto"/>
                <a:cs typeface="Roboto"/>
                <a:sym typeface="Roboto"/>
              </a:rPr>
              <a:t>of high school students go on to</a:t>
            </a:r>
            <a:r>
              <a:rPr lang="en-US" sz="2400">
                <a:latin typeface="Roboto"/>
                <a:ea typeface="Roboto"/>
                <a:cs typeface="Roboto"/>
                <a:sym typeface="Roboto"/>
              </a:rPr>
              <a:t> </a:t>
            </a:r>
            <a:r>
              <a:rPr lang="en-US" sz="2400" b="0" i="0" u="none" strike="noStrike" cap="none">
                <a:solidFill>
                  <a:srgbClr val="000000"/>
                </a:solidFill>
                <a:latin typeface="Roboto"/>
                <a:ea typeface="Roboto"/>
                <a:cs typeface="Roboto"/>
                <a:sym typeface="Roboto"/>
              </a:rPr>
              <a:t>postsecondary education 6 months after high school </a:t>
            </a:r>
            <a:endParaRPr sz="2400"/>
          </a:p>
        </p:txBody>
      </p:sp>
      <p:sp>
        <p:nvSpPr>
          <p:cNvPr id="1236" name="Google Shape;1236;p178"/>
          <p:cNvSpPr txBox="1"/>
          <p:nvPr/>
        </p:nvSpPr>
        <p:spPr>
          <a:xfrm>
            <a:off x="8676593" y="5925101"/>
            <a:ext cx="2565900" cy="5079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1100" b="0" i="0" u="none" strike="noStrike" cap="none">
                <a:solidFill>
                  <a:srgbClr val="000000"/>
                </a:solidFill>
                <a:latin typeface="Roboto"/>
                <a:ea typeface="Roboto"/>
                <a:cs typeface="Roboto"/>
                <a:sym typeface="Roboto"/>
              </a:rPr>
              <a:t>Source: MI School Data College Enrollment</a:t>
            </a:r>
            <a:r>
              <a:rPr lang="en-US" sz="900"/>
              <a:t> </a:t>
            </a:r>
            <a:r>
              <a:rPr lang="en-US" sz="1100" b="0" i="0" u="none" strike="noStrike" cap="none">
                <a:solidFill>
                  <a:srgbClr val="000000"/>
                </a:solidFill>
                <a:latin typeface="Roboto"/>
                <a:ea typeface="Roboto"/>
                <a:cs typeface="Roboto"/>
                <a:sym typeface="Roboto"/>
              </a:rPr>
              <a:t>by High School. mischooldata.org</a:t>
            </a:r>
            <a:endParaRPr sz="900"/>
          </a:p>
        </p:txBody>
      </p:sp>
      <p:sp>
        <p:nvSpPr>
          <p:cNvPr id="1237" name="Google Shape;1237;p178"/>
          <p:cNvSpPr txBox="1"/>
          <p:nvPr/>
        </p:nvSpPr>
        <p:spPr>
          <a:xfrm>
            <a:off x="685800" y="3128899"/>
            <a:ext cx="2558700" cy="1755000"/>
          </a:xfrm>
          <a:prstGeom prst="rect">
            <a:avLst/>
          </a:prstGeom>
          <a:noFill/>
          <a:ln>
            <a:noFill/>
          </a:ln>
        </p:spPr>
        <p:txBody>
          <a:bodyPr spcFirstLastPara="1" wrap="square" lIns="0" tIns="0" rIns="0" bIns="0" anchor="t" anchorCtr="0">
            <a:spAutoFit/>
          </a:bodyPr>
          <a:lstStyle/>
          <a:p>
            <a:pPr marL="0" marR="0" lvl="0" indent="0" algn="ctr" rtl="0">
              <a:lnSpc>
                <a:spcPct val="125028"/>
              </a:lnSpc>
              <a:spcBef>
                <a:spcPts val="0"/>
              </a:spcBef>
              <a:spcAft>
                <a:spcPts val="0"/>
              </a:spcAft>
              <a:buNone/>
            </a:pPr>
            <a:r>
              <a:rPr lang="en-US" sz="2400" b="0" i="0" u="none" strike="noStrike" cap="none">
                <a:solidFill>
                  <a:srgbClr val="000000"/>
                </a:solidFill>
                <a:latin typeface="Roboto"/>
                <a:ea typeface="Roboto"/>
                <a:cs typeface="Roboto"/>
                <a:sym typeface="Roboto"/>
              </a:rPr>
              <a:t>of jobs will soon require education beyond high school </a:t>
            </a:r>
            <a:endParaRPr sz="900"/>
          </a:p>
        </p:txBody>
      </p:sp>
      <p:sp>
        <p:nvSpPr>
          <p:cNvPr id="1238" name="Google Shape;1238;p178"/>
          <p:cNvSpPr txBox="1"/>
          <p:nvPr/>
        </p:nvSpPr>
        <p:spPr>
          <a:xfrm>
            <a:off x="685800" y="2042672"/>
            <a:ext cx="2558700" cy="1000500"/>
          </a:xfrm>
          <a:prstGeom prst="rect">
            <a:avLst/>
          </a:prstGeom>
          <a:noFill/>
          <a:ln>
            <a:noFill/>
          </a:ln>
        </p:spPr>
        <p:txBody>
          <a:bodyPr spcFirstLastPara="1" wrap="square" lIns="0" tIns="0" rIns="0" bIns="0" anchor="t" anchorCtr="0">
            <a:spAutoFit/>
          </a:bodyPr>
          <a:lstStyle/>
          <a:p>
            <a:pPr marL="0" marR="0" lvl="0" indent="0" algn="ctr" rtl="0">
              <a:lnSpc>
                <a:spcPct val="124997"/>
              </a:lnSpc>
              <a:spcBef>
                <a:spcPts val="0"/>
              </a:spcBef>
              <a:spcAft>
                <a:spcPts val="0"/>
              </a:spcAft>
              <a:buNone/>
            </a:pPr>
            <a:r>
              <a:rPr lang="en-US" sz="6500" b="1" i="0" u="none" strike="noStrike" cap="none">
                <a:solidFill>
                  <a:srgbClr val="35A7DB"/>
                </a:solidFill>
                <a:latin typeface="Roboto"/>
                <a:ea typeface="Roboto"/>
                <a:cs typeface="Roboto"/>
                <a:sym typeface="Roboto"/>
              </a:rPr>
              <a:t>75%</a:t>
            </a:r>
            <a:endParaRPr sz="900"/>
          </a:p>
        </p:txBody>
      </p:sp>
      <p:sp>
        <p:nvSpPr>
          <p:cNvPr id="1239" name="Google Shape;1239;p178"/>
          <p:cNvSpPr txBox="1"/>
          <p:nvPr/>
        </p:nvSpPr>
        <p:spPr>
          <a:xfrm>
            <a:off x="686392" y="5925101"/>
            <a:ext cx="2653200" cy="5079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1100" b="0" i="0" u="none" strike="noStrike" cap="none">
                <a:solidFill>
                  <a:srgbClr val="000000"/>
                </a:solidFill>
                <a:latin typeface="Roboto"/>
                <a:ea typeface="Roboto"/>
                <a:cs typeface="Roboto"/>
                <a:sym typeface="Roboto"/>
              </a:rPr>
              <a:t>Source: Department of </a:t>
            </a:r>
            <a:r>
              <a:rPr lang="en-US" sz="1100" b="0" i="0" u="sng" strike="noStrike" cap="none">
                <a:solidFill>
                  <a:schemeClr val="hlink"/>
                </a:solidFill>
                <a:latin typeface="Roboto"/>
                <a:ea typeface="Roboto"/>
                <a:cs typeface="Roboto"/>
                <a:sym typeface="Roboto"/>
                <a:hlinkClick r:id="rId3"/>
              </a:rPr>
              <a:t>Labor and Economic Opportunity</a:t>
            </a:r>
            <a:r>
              <a:rPr lang="en-US" sz="1100" b="0" i="0" u="none" strike="noStrike" cap="none">
                <a:solidFill>
                  <a:srgbClr val="000000"/>
                </a:solidFill>
                <a:latin typeface="Roboto"/>
                <a:ea typeface="Roboto"/>
                <a:cs typeface="Roboto"/>
                <a:sym typeface="Roboto"/>
              </a:rPr>
              <a:t> Skills to Work. michigan.gov</a:t>
            </a:r>
            <a:endParaRPr sz="9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243"/>
        <p:cNvGrpSpPr/>
        <p:nvPr/>
      </p:nvGrpSpPr>
      <p:grpSpPr>
        <a:xfrm>
          <a:off x="0" y="0"/>
          <a:ext cx="0" cy="0"/>
          <a:chOff x="0" y="0"/>
          <a:chExt cx="0" cy="0"/>
        </a:xfrm>
      </p:grpSpPr>
      <p:sp>
        <p:nvSpPr>
          <p:cNvPr id="1244" name="Google Shape;1244;p179"/>
          <p:cNvSpPr txBox="1">
            <a:spLocks noGrp="1"/>
          </p:cNvSpPr>
          <p:nvPr>
            <p:ph type="title"/>
          </p:nvPr>
        </p:nvSpPr>
        <p:spPr>
          <a:xfrm>
            <a:off x="1047100" y="2398200"/>
            <a:ext cx="6954000" cy="14130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Student-Centered, Demand Informed </a:t>
            </a:r>
            <a:endParaRPr/>
          </a:p>
        </p:txBody>
      </p:sp>
      <p:sp>
        <p:nvSpPr>
          <p:cNvPr id="1245" name="Google Shape;1245;p179"/>
          <p:cNvSpPr txBox="1">
            <a:spLocks noGrp="1"/>
          </p:cNvSpPr>
          <p:nvPr>
            <p:ph type="subTitle" idx="1"/>
          </p:nvPr>
        </p:nvSpPr>
        <p:spPr>
          <a:xfrm>
            <a:off x="1047100" y="3697875"/>
            <a:ext cx="5225100" cy="10281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Employer and Partner Engagement</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E416B"/>
        </a:solidFill>
        <a:effectLst/>
      </p:bgPr>
    </p:bg>
    <p:spTree>
      <p:nvGrpSpPr>
        <p:cNvPr id="1" name="Shape 1249"/>
        <p:cNvGrpSpPr/>
        <p:nvPr/>
      </p:nvGrpSpPr>
      <p:grpSpPr>
        <a:xfrm>
          <a:off x="0" y="0"/>
          <a:ext cx="0" cy="0"/>
          <a:chOff x="0" y="0"/>
          <a:chExt cx="0" cy="0"/>
        </a:xfrm>
      </p:grpSpPr>
      <p:sp>
        <p:nvSpPr>
          <p:cNvPr id="1250" name="Google Shape;1250;p180"/>
          <p:cNvSpPr txBox="1"/>
          <p:nvPr/>
        </p:nvSpPr>
        <p:spPr>
          <a:xfrm>
            <a:off x="0" y="3199500"/>
            <a:ext cx="12192000" cy="41097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500">
              <a:latin typeface="Roboto"/>
              <a:ea typeface="Roboto"/>
              <a:cs typeface="Roboto"/>
              <a:sym typeface="Roboto"/>
            </a:endParaRPr>
          </a:p>
          <a:p>
            <a:pPr marL="0" lvl="0" indent="0" algn="l" rtl="0">
              <a:spcBef>
                <a:spcPts val="0"/>
              </a:spcBef>
              <a:spcAft>
                <a:spcPts val="0"/>
              </a:spcAft>
              <a:buNone/>
            </a:pPr>
            <a:endParaRPr sz="1500">
              <a:latin typeface="Roboto"/>
              <a:ea typeface="Roboto"/>
              <a:cs typeface="Roboto"/>
              <a:sym typeface="Roboto"/>
            </a:endParaRPr>
          </a:p>
          <a:p>
            <a:pPr marL="0" lvl="0" indent="0" algn="l" rtl="0">
              <a:spcBef>
                <a:spcPts val="0"/>
              </a:spcBef>
              <a:spcAft>
                <a:spcPts val="0"/>
              </a:spcAft>
              <a:buNone/>
            </a:pPr>
            <a:endParaRPr sz="1500">
              <a:latin typeface="Roboto"/>
              <a:ea typeface="Roboto"/>
              <a:cs typeface="Roboto"/>
              <a:sym typeface="Roboto"/>
            </a:endParaRPr>
          </a:p>
          <a:p>
            <a:pPr marL="0" lvl="0" indent="0" algn="l" rtl="0">
              <a:spcBef>
                <a:spcPts val="0"/>
              </a:spcBef>
              <a:spcAft>
                <a:spcPts val="0"/>
              </a:spcAft>
              <a:buNone/>
            </a:pPr>
            <a:endParaRPr sz="1500">
              <a:latin typeface="Roboto"/>
              <a:ea typeface="Roboto"/>
              <a:cs typeface="Roboto"/>
              <a:sym typeface="Roboto"/>
            </a:endParaRPr>
          </a:p>
          <a:p>
            <a:pPr marL="0" lvl="0" indent="0" algn="l" rtl="0">
              <a:spcBef>
                <a:spcPts val="0"/>
              </a:spcBef>
              <a:spcAft>
                <a:spcPts val="0"/>
              </a:spcAft>
              <a:buNone/>
            </a:pPr>
            <a:endParaRPr sz="1500">
              <a:latin typeface="Roboto"/>
              <a:ea typeface="Roboto"/>
              <a:cs typeface="Roboto"/>
              <a:sym typeface="Roboto"/>
            </a:endParaRPr>
          </a:p>
          <a:p>
            <a:pPr marL="0" lvl="0" indent="0" algn="l" rtl="0">
              <a:spcBef>
                <a:spcPts val="0"/>
              </a:spcBef>
              <a:spcAft>
                <a:spcPts val="0"/>
              </a:spcAft>
              <a:buNone/>
            </a:pPr>
            <a:endParaRPr sz="1500">
              <a:latin typeface="Roboto"/>
              <a:ea typeface="Roboto"/>
              <a:cs typeface="Roboto"/>
              <a:sym typeface="Roboto"/>
            </a:endParaRPr>
          </a:p>
          <a:p>
            <a:pPr marL="0" lvl="0" indent="0" algn="l" rtl="0">
              <a:spcBef>
                <a:spcPts val="0"/>
              </a:spcBef>
              <a:spcAft>
                <a:spcPts val="0"/>
              </a:spcAft>
              <a:buNone/>
            </a:pPr>
            <a:endParaRPr sz="1500">
              <a:latin typeface="Roboto"/>
              <a:ea typeface="Roboto"/>
              <a:cs typeface="Roboto"/>
              <a:sym typeface="Roboto"/>
            </a:endParaRPr>
          </a:p>
          <a:p>
            <a:pPr marL="0" lvl="0" indent="0" algn="l" rtl="0">
              <a:spcBef>
                <a:spcPts val="0"/>
              </a:spcBef>
              <a:spcAft>
                <a:spcPts val="0"/>
              </a:spcAft>
              <a:buNone/>
            </a:pPr>
            <a:endParaRPr sz="1500">
              <a:latin typeface="Roboto"/>
              <a:ea typeface="Roboto"/>
              <a:cs typeface="Roboto"/>
              <a:sym typeface="Roboto"/>
            </a:endParaRPr>
          </a:p>
          <a:p>
            <a:pPr marL="0" lvl="0" indent="0" algn="l" rtl="0">
              <a:spcBef>
                <a:spcPts val="0"/>
              </a:spcBef>
              <a:spcAft>
                <a:spcPts val="0"/>
              </a:spcAft>
              <a:buNone/>
            </a:pPr>
            <a:endParaRPr sz="1500">
              <a:latin typeface="Roboto"/>
              <a:ea typeface="Roboto"/>
              <a:cs typeface="Roboto"/>
              <a:sym typeface="Roboto"/>
            </a:endParaRPr>
          </a:p>
          <a:p>
            <a:pPr marL="0" lvl="0" indent="0" algn="l" rtl="0">
              <a:spcBef>
                <a:spcPts val="0"/>
              </a:spcBef>
              <a:spcAft>
                <a:spcPts val="0"/>
              </a:spcAft>
              <a:buNone/>
            </a:pPr>
            <a:endParaRPr sz="1500">
              <a:latin typeface="Roboto"/>
              <a:ea typeface="Roboto"/>
              <a:cs typeface="Roboto"/>
              <a:sym typeface="Roboto"/>
            </a:endParaRPr>
          </a:p>
          <a:p>
            <a:pPr marL="0" lvl="0" indent="0" algn="l" rtl="0">
              <a:spcBef>
                <a:spcPts val="0"/>
              </a:spcBef>
              <a:spcAft>
                <a:spcPts val="0"/>
              </a:spcAft>
              <a:buNone/>
            </a:pPr>
            <a:endParaRPr sz="1500">
              <a:latin typeface="Roboto"/>
              <a:ea typeface="Roboto"/>
              <a:cs typeface="Roboto"/>
              <a:sym typeface="Roboto"/>
            </a:endParaRPr>
          </a:p>
          <a:p>
            <a:pPr marL="0" lvl="0" indent="0" algn="l" rtl="0">
              <a:spcBef>
                <a:spcPts val="0"/>
              </a:spcBef>
              <a:spcAft>
                <a:spcPts val="0"/>
              </a:spcAft>
              <a:buNone/>
            </a:pPr>
            <a:endParaRPr sz="1500">
              <a:latin typeface="Roboto"/>
              <a:ea typeface="Roboto"/>
              <a:cs typeface="Roboto"/>
              <a:sym typeface="Roboto"/>
            </a:endParaRPr>
          </a:p>
          <a:p>
            <a:pPr marL="0" lvl="0" indent="0" algn="l" rtl="0">
              <a:spcBef>
                <a:spcPts val="0"/>
              </a:spcBef>
              <a:spcAft>
                <a:spcPts val="0"/>
              </a:spcAft>
              <a:buNone/>
            </a:pPr>
            <a:endParaRPr sz="1500">
              <a:latin typeface="Roboto"/>
              <a:ea typeface="Roboto"/>
              <a:cs typeface="Roboto"/>
              <a:sym typeface="Roboto"/>
            </a:endParaRPr>
          </a:p>
          <a:p>
            <a:pPr marL="0" lvl="0" indent="0" algn="l" rtl="0">
              <a:spcBef>
                <a:spcPts val="0"/>
              </a:spcBef>
              <a:spcAft>
                <a:spcPts val="0"/>
              </a:spcAft>
              <a:buNone/>
            </a:pPr>
            <a:endParaRPr sz="1500">
              <a:latin typeface="Roboto"/>
              <a:ea typeface="Roboto"/>
              <a:cs typeface="Roboto"/>
              <a:sym typeface="Roboto"/>
            </a:endParaRPr>
          </a:p>
          <a:p>
            <a:pPr marL="0" lvl="0" indent="0" algn="l" rtl="0">
              <a:spcBef>
                <a:spcPts val="0"/>
              </a:spcBef>
              <a:spcAft>
                <a:spcPts val="0"/>
              </a:spcAft>
              <a:buNone/>
            </a:pPr>
            <a:endParaRPr sz="1500">
              <a:latin typeface="Roboto"/>
              <a:ea typeface="Roboto"/>
              <a:cs typeface="Roboto"/>
              <a:sym typeface="Roboto"/>
            </a:endParaRPr>
          </a:p>
          <a:p>
            <a:pPr marL="0" lvl="0" indent="0" algn="l" rtl="0">
              <a:spcBef>
                <a:spcPts val="0"/>
              </a:spcBef>
              <a:spcAft>
                <a:spcPts val="0"/>
              </a:spcAft>
              <a:buNone/>
            </a:pPr>
            <a:endParaRPr sz="1500">
              <a:latin typeface="Roboto"/>
              <a:ea typeface="Roboto"/>
              <a:cs typeface="Roboto"/>
              <a:sym typeface="Roboto"/>
            </a:endParaRPr>
          </a:p>
          <a:p>
            <a:pPr marL="0" lvl="0" indent="0" algn="l" rtl="0">
              <a:spcBef>
                <a:spcPts val="0"/>
              </a:spcBef>
              <a:spcAft>
                <a:spcPts val="0"/>
              </a:spcAft>
              <a:buNone/>
            </a:pPr>
            <a:endParaRPr sz="1500">
              <a:latin typeface="Roboto"/>
              <a:ea typeface="Roboto"/>
              <a:cs typeface="Roboto"/>
              <a:sym typeface="Roboto"/>
            </a:endParaRPr>
          </a:p>
        </p:txBody>
      </p:sp>
      <p:pic>
        <p:nvPicPr>
          <p:cNvPr id="1251" name="Google Shape;1251;p180"/>
          <p:cNvPicPr preferRelativeResize="0"/>
          <p:nvPr/>
        </p:nvPicPr>
        <p:blipFill rotWithShape="1">
          <a:blip r:embed="rId3">
            <a:alphaModFix/>
          </a:blip>
          <a:srcRect t="12172"/>
          <a:stretch/>
        </p:blipFill>
        <p:spPr>
          <a:xfrm>
            <a:off x="838200" y="0"/>
            <a:ext cx="10332915" cy="7010403"/>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255"/>
        <p:cNvGrpSpPr/>
        <p:nvPr/>
      </p:nvGrpSpPr>
      <p:grpSpPr>
        <a:xfrm>
          <a:off x="0" y="0"/>
          <a:ext cx="0" cy="0"/>
          <a:chOff x="0" y="0"/>
          <a:chExt cx="0" cy="0"/>
        </a:xfrm>
      </p:grpSpPr>
      <p:sp>
        <p:nvSpPr>
          <p:cNvPr id="1256" name="Google Shape;1256;p181"/>
          <p:cNvSpPr txBox="1"/>
          <p:nvPr/>
        </p:nvSpPr>
        <p:spPr>
          <a:xfrm>
            <a:off x="685800" y="2132042"/>
            <a:ext cx="10820400" cy="2413500"/>
          </a:xfrm>
          <a:prstGeom prst="rect">
            <a:avLst/>
          </a:prstGeom>
          <a:noFill/>
          <a:ln>
            <a:noFill/>
          </a:ln>
        </p:spPr>
        <p:txBody>
          <a:bodyPr spcFirstLastPara="1" wrap="square" lIns="0" tIns="0" rIns="0" bIns="0" anchor="t" anchorCtr="0">
            <a:spAutoFit/>
          </a:bodyPr>
          <a:lstStyle/>
          <a:p>
            <a:pPr marL="0" marR="0" lvl="0" indent="0" algn="ctr" rtl="0">
              <a:lnSpc>
                <a:spcPct val="109998"/>
              </a:lnSpc>
              <a:spcBef>
                <a:spcPts val="0"/>
              </a:spcBef>
              <a:spcAft>
                <a:spcPts val="0"/>
              </a:spcAft>
              <a:buNone/>
            </a:pPr>
            <a:r>
              <a:rPr lang="en-US" sz="4900" b="1" i="0" u="none" strike="noStrike" cap="none">
                <a:solidFill>
                  <a:schemeClr val="lt1"/>
                </a:solidFill>
                <a:latin typeface="Roboto"/>
                <a:ea typeface="Roboto"/>
                <a:cs typeface="Roboto"/>
                <a:sym typeface="Roboto"/>
              </a:rPr>
              <a:t>Closing the gap between </a:t>
            </a:r>
            <a:r>
              <a:rPr lang="en-US" sz="4900" b="1" i="0" u="none" strike="noStrike" cap="none">
                <a:solidFill>
                  <a:schemeClr val="accent3"/>
                </a:solidFill>
                <a:latin typeface="Roboto"/>
                <a:ea typeface="Roboto"/>
                <a:cs typeface="Roboto"/>
                <a:sym typeface="Roboto"/>
              </a:rPr>
              <a:t>education</a:t>
            </a:r>
            <a:r>
              <a:rPr lang="en-US" sz="4900" b="1" i="0" u="none" strike="noStrike" cap="none">
                <a:solidFill>
                  <a:schemeClr val="lt1"/>
                </a:solidFill>
                <a:latin typeface="Roboto"/>
                <a:ea typeface="Roboto"/>
                <a:cs typeface="Roboto"/>
                <a:sym typeface="Roboto"/>
              </a:rPr>
              <a:t> and </a:t>
            </a:r>
            <a:r>
              <a:rPr lang="en-US" sz="4900" b="1" i="0" u="none" strike="noStrike" cap="none">
                <a:solidFill>
                  <a:schemeClr val="accent2"/>
                </a:solidFill>
                <a:latin typeface="Roboto"/>
                <a:ea typeface="Roboto"/>
                <a:cs typeface="Roboto"/>
                <a:sym typeface="Roboto"/>
              </a:rPr>
              <a:t>workforce development</a:t>
            </a:r>
            <a:r>
              <a:rPr lang="en-US" sz="4900" b="1" i="0" u="none" strike="noStrike" cap="none">
                <a:solidFill>
                  <a:schemeClr val="lt1"/>
                </a:solidFill>
                <a:latin typeface="Roboto"/>
                <a:ea typeface="Roboto"/>
                <a:cs typeface="Roboto"/>
                <a:sym typeface="Roboto"/>
              </a:rPr>
              <a:t> to build an educated youth talent pipeline. </a:t>
            </a:r>
            <a:endParaRPr sz="900">
              <a:solidFill>
                <a:schemeClr val="lt1"/>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260"/>
        <p:cNvGrpSpPr/>
        <p:nvPr/>
      </p:nvGrpSpPr>
      <p:grpSpPr>
        <a:xfrm>
          <a:off x="0" y="0"/>
          <a:ext cx="0" cy="0"/>
          <a:chOff x="0" y="0"/>
          <a:chExt cx="0" cy="0"/>
        </a:xfrm>
      </p:grpSpPr>
      <p:sp>
        <p:nvSpPr>
          <p:cNvPr id="1261" name="Google Shape;1261;p182"/>
          <p:cNvSpPr/>
          <p:nvPr/>
        </p:nvSpPr>
        <p:spPr>
          <a:xfrm>
            <a:off x="8490925" y="2159850"/>
            <a:ext cx="3727500" cy="29481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1262" name="Google Shape;1262;p182"/>
          <p:cNvSpPr txBox="1">
            <a:spLocks noGrp="1"/>
          </p:cNvSpPr>
          <p:nvPr>
            <p:ph type="title"/>
          </p:nvPr>
        </p:nvSpPr>
        <p:spPr>
          <a:xfrm>
            <a:off x="-100" y="15875"/>
            <a:ext cx="12192000" cy="13257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Partner Engagement Model</a:t>
            </a:r>
            <a:endParaRPr/>
          </a:p>
        </p:txBody>
      </p:sp>
      <p:sp>
        <p:nvSpPr>
          <p:cNvPr id="1263" name="Google Shape;1263;p182"/>
          <p:cNvSpPr txBox="1"/>
          <p:nvPr/>
        </p:nvSpPr>
        <p:spPr>
          <a:xfrm>
            <a:off x="457550" y="1814025"/>
            <a:ext cx="108375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500">
              <a:solidFill>
                <a:schemeClr val="dk1"/>
              </a:solidFill>
              <a:latin typeface="Roboto"/>
              <a:ea typeface="Roboto"/>
              <a:cs typeface="Roboto"/>
              <a:sym typeface="Roboto"/>
            </a:endParaRPr>
          </a:p>
        </p:txBody>
      </p:sp>
      <p:sp>
        <p:nvSpPr>
          <p:cNvPr id="1264" name="Google Shape;1264;p182"/>
          <p:cNvSpPr txBox="1"/>
          <p:nvPr/>
        </p:nvSpPr>
        <p:spPr>
          <a:xfrm>
            <a:off x="9185450" y="3475075"/>
            <a:ext cx="2772300" cy="1446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050" b="1">
                <a:solidFill>
                  <a:schemeClr val="dk2"/>
                </a:solidFill>
                <a:latin typeface="Roboto"/>
                <a:ea typeface="Roboto"/>
                <a:cs typeface="Roboto"/>
                <a:sym typeface="Roboto"/>
              </a:rPr>
              <a:t>every participant graduates with an actionable plan for life after high school.</a:t>
            </a:r>
            <a:endParaRPr sz="2400" b="1">
              <a:solidFill>
                <a:schemeClr val="dk2"/>
              </a:solidFill>
            </a:endParaRPr>
          </a:p>
        </p:txBody>
      </p:sp>
      <p:pic>
        <p:nvPicPr>
          <p:cNvPr id="1265" name="Google Shape;1265;p182"/>
          <p:cNvPicPr preferRelativeResize="0"/>
          <p:nvPr/>
        </p:nvPicPr>
        <p:blipFill rotWithShape="1">
          <a:blip r:embed="rId3">
            <a:alphaModFix/>
          </a:blip>
          <a:srcRect l="79387" t="36838" b="13176"/>
          <a:stretch/>
        </p:blipFill>
        <p:spPr>
          <a:xfrm>
            <a:off x="9185450" y="2351988"/>
            <a:ext cx="2673500" cy="1253700"/>
          </a:xfrm>
          <a:prstGeom prst="rect">
            <a:avLst/>
          </a:prstGeom>
          <a:noFill/>
          <a:ln>
            <a:noFill/>
          </a:ln>
        </p:spPr>
      </p:pic>
      <p:pic>
        <p:nvPicPr>
          <p:cNvPr id="1266" name="Google Shape;1266;p182"/>
          <p:cNvPicPr preferRelativeResize="0"/>
          <p:nvPr/>
        </p:nvPicPr>
        <p:blipFill rotWithShape="1">
          <a:blip r:embed="rId4">
            <a:alphaModFix/>
          </a:blip>
          <a:srcRect l="9255" b="49060"/>
          <a:stretch/>
        </p:blipFill>
        <p:spPr>
          <a:xfrm>
            <a:off x="-100" y="2159850"/>
            <a:ext cx="9313899" cy="2948099"/>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270"/>
        <p:cNvGrpSpPr/>
        <p:nvPr/>
      </p:nvGrpSpPr>
      <p:grpSpPr>
        <a:xfrm>
          <a:off x="0" y="0"/>
          <a:ext cx="0" cy="0"/>
          <a:chOff x="0" y="0"/>
          <a:chExt cx="0" cy="0"/>
        </a:xfrm>
      </p:grpSpPr>
      <p:pic>
        <p:nvPicPr>
          <p:cNvPr id="1271" name="Google Shape;1271;p183"/>
          <p:cNvPicPr preferRelativeResize="0"/>
          <p:nvPr/>
        </p:nvPicPr>
        <p:blipFill rotWithShape="1">
          <a:blip r:embed="rId3">
            <a:alphaModFix amt="12000"/>
          </a:blip>
          <a:srcRect l="-948" t="30605" b="29533"/>
          <a:stretch/>
        </p:blipFill>
        <p:spPr>
          <a:xfrm>
            <a:off x="926575" y="457200"/>
            <a:ext cx="11265425" cy="7055850"/>
          </a:xfrm>
          <a:prstGeom prst="rect">
            <a:avLst/>
          </a:prstGeom>
          <a:noFill/>
          <a:ln>
            <a:noFill/>
          </a:ln>
        </p:spPr>
      </p:pic>
      <p:sp>
        <p:nvSpPr>
          <p:cNvPr id="1272" name="Google Shape;1272;p183"/>
          <p:cNvSpPr txBox="1">
            <a:spLocks noGrp="1"/>
          </p:cNvSpPr>
          <p:nvPr>
            <p:ph type="title"/>
          </p:nvPr>
        </p:nvSpPr>
        <p:spPr>
          <a:xfrm>
            <a:off x="360500" y="1587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Individual Development Plan</a:t>
            </a:r>
            <a:endParaRPr/>
          </a:p>
        </p:txBody>
      </p:sp>
      <p:sp>
        <p:nvSpPr>
          <p:cNvPr id="1273" name="Google Shape;1273;p183"/>
          <p:cNvSpPr txBox="1">
            <a:spLocks noGrp="1"/>
          </p:cNvSpPr>
          <p:nvPr>
            <p:ph type="body" idx="1"/>
          </p:nvPr>
        </p:nvSpPr>
        <p:spPr>
          <a:xfrm>
            <a:off x="2386325" y="1710550"/>
            <a:ext cx="9244200" cy="4176900"/>
          </a:xfrm>
          <a:prstGeom prst="rect">
            <a:avLst/>
          </a:prstGeom>
        </p:spPr>
        <p:txBody>
          <a:bodyPr spcFirstLastPara="1" wrap="square" lIns="91425" tIns="45700" rIns="91425" bIns="45700" anchor="t" anchorCtr="0">
            <a:noAutofit/>
          </a:bodyPr>
          <a:lstStyle/>
          <a:p>
            <a:pPr marL="0" lvl="0" indent="457200" algn="l" rtl="0">
              <a:lnSpc>
                <a:spcPct val="115000"/>
              </a:lnSpc>
              <a:spcBef>
                <a:spcPts val="1000"/>
              </a:spcBef>
              <a:spcAft>
                <a:spcPts val="0"/>
              </a:spcAft>
              <a:buNone/>
            </a:pPr>
            <a:r>
              <a:rPr lang="en-US" sz="2400" b="1">
                <a:solidFill>
                  <a:srgbClr val="37A6DB"/>
                </a:solidFill>
              </a:rPr>
              <a:t>Created together</a:t>
            </a:r>
            <a:endParaRPr sz="2400" b="1">
              <a:solidFill>
                <a:srgbClr val="37A6DB"/>
              </a:solidFill>
            </a:endParaRPr>
          </a:p>
          <a:p>
            <a:pPr marL="0" lvl="0" indent="457200" algn="l" rtl="0">
              <a:lnSpc>
                <a:spcPct val="115000"/>
              </a:lnSpc>
              <a:spcBef>
                <a:spcPts val="1000"/>
              </a:spcBef>
              <a:spcAft>
                <a:spcPts val="0"/>
              </a:spcAft>
              <a:buNone/>
            </a:pPr>
            <a:r>
              <a:rPr lang="en-US" sz="2400" b="1">
                <a:solidFill>
                  <a:srgbClr val="37A6DB"/>
                </a:solidFill>
              </a:rPr>
              <a:t>Updated quarterly</a:t>
            </a:r>
            <a:endParaRPr sz="2400" b="1">
              <a:solidFill>
                <a:srgbClr val="37A6DB"/>
              </a:solidFill>
            </a:endParaRPr>
          </a:p>
          <a:p>
            <a:pPr marL="0" lvl="0" indent="0" algn="l" rtl="0">
              <a:lnSpc>
                <a:spcPct val="115000"/>
              </a:lnSpc>
              <a:spcBef>
                <a:spcPts val="1000"/>
              </a:spcBef>
              <a:spcAft>
                <a:spcPts val="0"/>
              </a:spcAft>
              <a:buNone/>
            </a:pPr>
            <a:endParaRPr sz="2400" b="1">
              <a:solidFill>
                <a:srgbClr val="37A6DB"/>
              </a:solidFill>
            </a:endParaRPr>
          </a:p>
          <a:p>
            <a:pPr marL="914400" lvl="0" indent="0" algn="l" rtl="0">
              <a:lnSpc>
                <a:spcPct val="115000"/>
              </a:lnSpc>
              <a:spcBef>
                <a:spcPts val="1000"/>
              </a:spcBef>
              <a:spcAft>
                <a:spcPts val="0"/>
              </a:spcAft>
              <a:buNone/>
            </a:pPr>
            <a:r>
              <a:rPr lang="en-US" sz="2000"/>
              <a:t>✔ </a:t>
            </a:r>
            <a:r>
              <a:rPr lang="en-US" sz="2000" b="1"/>
              <a:t>A record </a:t>
            </a:r>
            <a:r>
              <a:rPr lang="en-US" sz="2000"/>
              <a:t>of the youth’s goals</a:t>
            </a:r>
            <a:endParaRPr sz="2000"/>
          </a:p>
          <a:p>
            <a:pPr marL="914400" lvl="0" indent="0" algn="l" rtl="0">
              <a:lnSpc>
                <a:spcPct val="115000"/>
              </a:lnSpc>
              <a:spcBef>
                <a:spcPts val="1000"/>
              </a:spcBef>
              <a:spcAft>
                <a:spcPts val="0"/>
              </a:spcAft>
              <a:buNone/>
            </a:pPr>
            <a:r>
              <a:rPr lang="en-US" sz="2000"/>
              <a:t>✔ </a:t>
            </a:r>
            <a:r>
              <a:rPr lang="en-US" sz="2000" b="1"/>
              <a:t>A roadmap</a:t>
            </a:r>
            <a:r>
              <a:rPr lang="en-US" sz="2000"/>
              <a:t> for how the youth will reach their goals</a:t>
            </a:r>
            <a:endParaRPr sz="2000"/>
          </a:p>
          <a:p>
            <a:pPr marL="914400" lvl="0" indent="0" algn="l" rtl="0">
              <a:lnSpc>
                <a:spcPct val="115000"/>
              </a:lnSpc>
              <a:spcBef>
                <a:spcPts val="1000"/>
              </a:spcBef>
              <a:spcAft>
                <a:spcPts val="0"/>
              </a:spcAft>
              <a:buNone/>
            </a:pPr>
            <a:r>
              <a:rPr lang="en-US" sz="2000"/>
              <a:t>✔ </a:t>
            </a:r>
            <a:r>
              <a:rPr lang="en-US" sz="2000" b="1"/>
              <a:t>An action plan</a:t>
            </a:r>
            <a:r>
              <a:rPr lang="en-US" sz="2000"/>
              <a:t> listing the steps the youth must take </a:t>
            </a:r>
            <a:endParaRPr sz="2000"/>
          </a:p>
          <a:p>
            <a:pPr marL="914400" lvl="0" indent="0" algn="l" rtl="0">
              <a:lnSpc>
                <a:spcPct val="115000"/>
              </a:lnSpc>
              <a:spcBef>
                <a:spcPts val="1000"/>
              </a:spcBef>
              <a:spcAft>
                <a:spcPts val="0"/>
              </a:spcAft>
              <a:buNone/>
            </a:pPr>
            <a:r>
              <a:rPr lang="en-US" sz="2000"/>
              <a:t>✔ </a:t>
            </a:r>
            <a:r>
              <a:rPr lang="en-US" sz="2000" b="1"/>
              <a:t>An action plan</a:t>
            </a:r>
            <a:r>
              <a:rPr lang="en-US" sz="2000"/>
              <a:t> listing the steps the specialist must take</a:t>
            </a:r>
            <a:endParaRPr sz="2000"/>
          </a:p>
        </p:txBody>
      </p:sp>
      <p:pic>
        <p:nvPicPr>
          <p:cNvPr id="1274" name="Google Shape;1274;p183"/>
          <p:cNvPicPr preferRelativeResize="0"/>
          <p:nvPr/>
        </p:nvPicPr>
        <p:blipFill>
          <a:blip r:embed="rId4">
            <a:alphaModFix/>
          </a:blip>
          <a:stretch>
            <a:fillRect/>
          </a:stretch>
        </p:blipFill>
        <p:spPr>
          <a:xfrm>
            <a:off x="2386321" y="1794875"/>
            <a:ext cx="447400" cy="447384"/>
          </a:xfrm>
          <a:prstGeom prst="rect">
            <a:avLst/>
          </a:prstGeom>
          <a:noFill/>
          <a:ln>
            <a:noFill/>
          </a:ln>
        </p:spPr>
      </p:pic>
      <p:pic>
        <p:nvPicPr>
          <p:cNvPr id="1275" name="Google Shape;1275;p183"/>
          <p:cNvPicPr preferRelativeResize="0"/>
          <p:nvPr/>
        </p:nvPicPr>
        <p:blipFill>
          <a:blip r:embed="rId4">
            <a:alphaModFix/>
          </a:blip>
          <a:stretch>
            <a:fillRect/>
          </a:stretch>
        </p:blipFill>
        <p:spPr>
          <a:xfrm>
            <a:off x="2386321" y="2355475"/>
            <a:ext cx="447400" cy="44738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63"/>
        <p:cNvGrpSpPr/>
        <p:nvPr/>
      </p:nvGrpSpPr>
      <p:grpSpPr>
        <a:xfrm>
          <a:off x="0" y="0"/>
          <a:ext cx="0" cy="0"/>
          <a:chOff x="0" y="0"/>
          <a:chExt cx="0" cy="0"/>
        </a:xfrm>
      </p:grpSpPr>
      <p:sp>
        <p:nvSpPr>
          <p:cNvPr id="964" name="Google Shape;964;p148"/>
          <p:cNvSpPr txBox="1">
            <a:spLocks noGrp="1"/>
          </p:cNvSpPr>
          <p:nvPr>
            <p:ph type="title"/>
          </p:nvPr>
        </p:nvSpPr>
        <p:spPr>
          <a:xfrm>
            <a:off x="360500" y="15875"/>
            <a:ext cx="70959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Game Directions</a:t>
            </a:r>
            <a:endParaRPr/>
          </a:p>
        </p:txBody>
      </p:sp>
      <p:sp>
        <p:nvSpPr>
          <p:cNvPr id="965" name="Google Shape;965;p148"/>
          <p:cNvSpPr txBox="1">
            <a:spLocks noGrp="1"/>
          </p:cNvSpPr>
          <p:nvPr>
            <p:ph type="body" idx="1"/>
          </p:nvPr>
        </p:nvSpPr>
        <p:spPr>
          <a:xfrm>
            <a:off x="891275" y="1646700"/>
            <a:ext cx="6789900" cy="4835400"/>
          </a:xfrm>
          <a:prstGeom prst="rect">
            <a:avLst/>
          </a:prstGeom>
        </p:spPr>
        <p:txBody>
          <a:bodyPr spcFirstLastPara="1" wrap="square" lIns="91425" tIns="45700" rIns="91425" bIns="45700" anchor="t" anchorCtr="0">
            <a:noAutofit/>
          </a:bodyPr>
          <a:lstStyle/>
          <a:p>
            <a:pPr marL="457200" lvl="0" indent="-381000" algn="l" rtl="0">
              <a:lnSpc>
                <a:spcPct val="115000"/>
              </a:lnSpc>
              <a:spcBef>
                <a:spcPts val="1000"/>
              </a:spcBef>
              <a:spcAft>
                <a:spcPts val="0"/>
              </a:spcAft>
              <a:buSzPts val="2400"/>
              <a:buChar char="🎲"/>
            </a:pPr>
            <a:r>
              <a:rPr lang="en-US" sz="2400"/>
              <a:t>Each player gets $1,000</a:t>
            </a:r>
            <a:endParaRPr sz="2400"/>
          </a:p>
          <a:p>
            <a:pPr marL="457200" lvl="0" indent="-381000" algn="l" rtl="0">
              <a:lnSpc>
                <a:spcPct val="115000"/>
              </a:lnSpc>
              <a:spcBef>
                <a:spcPts val="1000"/>
              </a:spcBef>
              <a:spcAft>
                <a:spcPts val="0"/>
              </a:spcAft>
              <a:buSzPts val="2400"/>
              <a:buChar char="🎲"/>
            </a:pPr>
            <a:r>
              <a:rPr lang="en-US" sz="2400"/>
              <a:t>A list of 15 statements is read</a:t>
            </a:r>
            <a:endParaRPr sz="2400"/>
          </a:p>
          <a:p>
            <a:pPr marL="457200" lvl="0" indent="-381000" algn="l" rtl="0">
              <a:lnSpc>
                <a:spcPct val="115000"/>
              </a:lnSpc>
              <a:spcBef>
                <a:spcPts val="1000"/>
              </a:spcBef>
              <a:spcAft>
                <a:spcPts val="0"/>
              </a:spcAft>
              <a:buSzPts val="2400"/>
              <a:buChar char="🎲"/>
            </a:pPr>
            <a:r>
              <a:rPr lang="en-US" sz="2400"/>
              <a:t>Each statement = $100</a:t>
            </a:r>
            <a:endParaRPr sz="2400"/>
          </a:p>
          <a:p>
            <a:pPr marL="457200" lvl="0" indent="-381000" algn="l" rtl="0">
              <a:lnSpc>
                <a:spcPct val="115000"/>
              </a:lnSpc>
              <a:spcBef>
                <a:spcPts val="1000"/>
              </a:spcBef>
              <a:spcAft>
                <a:spcPts val="0"/>
              </a:spcAft>
              <a:buSzPts val="2400"/>
              <a:buChar char="🎲"/>
            </a:pPr>
            <a:r>
              <a:rPr lang="en-US" sz="2400"/>
              <a:t>If a statement is TRUE, KEEP your money</a:t>
            </a:r>
            <a:endParaRPr sz="2400"/>
          </a:p>
          <a:p>
            <a:pPr marL="457200" lvl="0" indent="-381000" algn="l" rtl="0">
              <a:lnSpc>
                <a:spcPct val="115000"/>
              </a:lnSpc>
              <a:spcBef>
                <a:spcPts val="1000"/>
              </a:spcBef>
              <a:spcAft>
                <a:spcPts val="0"/>
              </a:spcAft>
              <a:buSzPts val="2400"/>
              <a:buChar char="🎲"/>
            </a:pPr>
            <a:r>
              <a:rPr lang="en-US" sz="2400"/>
              <a:t>If a statement is FALSE, PAY $100</a:t>
            </a:r>
            <a:endParaRPr sz="2400"/>
          </a:p>
          <a:p>
            <a:pPr marL="457200" lvl="0" indent="-381000" algn="l" rtl="0">
              <a:lnSpc>
                <a:spcPct val="115000"/>
              </a:lnSpc>
              <a:spcBef>
                <a:spcPts val="1000"/>
              </a:spcBef>
              <a:spcAft>
                <a:spcPts val="1000"/>
              </a:spcAft>
              <a:buSzPts val="2400"/>
              <a:buChar char="🎲"/>
            </a:pPr>
            <a:r>
              <a:rPr lang="en-US" sz="2400"/>
              <a:t>The player with the most money at the end of the statements WINS! </a:t>
            </a:r>
            <a:endParaRPr sz="2400"/>
          </a:p>
        </p:txBody>
      </p:sp>
      <p:sp>
        <p:nvSpPr>
          <p:cNvPr id="966" name="Google Shape;966;p148"/>
          <p:cNvSpPr txBox="1">
            <a:spLocks noGrp="1"/>
          </p:cNvSpPr>
          <p:nvPr>
            <p:ph type="sldNum" idx="12"/>
          </p:nvPr>
        </p:nvSpPr>
        <p:spPr>
          <a:xfrm>
            <a:off x="0" y="6352900"/>
            <a:ext cx="500700" cy="525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US"/>
              <a:t>4</a:t>
            </a:fld>
            <a:endParaRPr/>
          </a:p>
        </p:txBody>
      </p:sp>
      <p:pic>
        <p:nvPicPr>
          <p:cNvPr id="967" name="Google Shape;967;p148"/>
          <p:cNvPicPr preferRelativeResize="0"/>
          <p:nvPr/>
        </p:nvPicPr>
        <p:blipFill rotWithShape="1">
          <a:blip r:embed="rId3">
            <a:alphaModFix/>
          </a:blip>
          <a:srcRect/>
          <a:stretch/>
        </p:blipFill>
        <p:spPr>
          <a:xfrm flipH="1">
            <a:off x="7056400" y="460850"/>
            <a:ext cx="3626801" cy="3626801"/>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279"/>
        <p:cNvGrpSpPr/>
        <p:nvPr/>
      </p:nvGrpSpPr>
      <p:grpSpPr>
        <a:xfrm>
          <a:off x="0" y="0"/>
          <a:ext cx="0" cy="0"/>
          <a:chOff x="0" y="0"/>
          <a:chExt cx="0" cy="0"/>
        </a:xfrm>
      </p:grpSpPr>
      <p:sp>
        <p:nvSpPr>
          <p:cNvPr id="1280" name="Google Shape;1280;p184"/>
          <p:cNvSpPr txBox="1">
            <a:spLocks noGrp="1"/>
          </p:cNvSpPr>
          <p:nvPr>
            <p:ph type="title"/>
          </p:nvPr>
        </p:nvSpPr>
        <p:spPr>
          <a:xfrm>
            <a:off x="1023300" y="2398200"/>
            <a:ext cx="6363000" cy="14130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Ongoing Support</a:t>
            </a:r>
            <a:endParaRPr/>
          </a:p>
        </p:txBody>
      </p:sp>
      <p:sp>
        <p:nvSpPr>
          <p:cNvPr id="1281" name="Google Shape;1281;p184"/>
          <p:cNvSpPr txBox="1">
            <a:spLocks noGrp="1"/>
          </p:cNvSpPr>
          <p:nvPr>
            <p:ph type="subTitle" idx="1"/>
          </p:nvPr>
        </p:nvSpPr>
        <p:spPr>
          <a:xfrm>
            <a:off x="1047100" y="3697875"/>
            <a:ext cx="6363000" cy="10281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for Post-Secondary Success</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285"/>
        <p:cNvGrpSpPr/>
        <p:nvPr/>
      </p:nvGrpSpPr>
      <p:grpSpPr>
        <a:xfrm>
          <a:off x="0" y="0"/>
          <a:ext cx="0" cy="0"/>
          <a:chOff x="0" y="0"/>
          <a:chExt cx="0" cy="0"/>
        </a:xfrm>
      </p:grpSpPr>
      <p:sp>
        <p:nvSpPr>
          <p:cNvPr id="1286" name="Google Shape;1286;p185"/>
          <p:cNvSpPr txBox="1">
            <a:spLocks noGrp="1"/>
          </p:cNvSpPr>
          <p:nvPr>
            <p:ph type="sldNum" idx="12"/>
          </p:nvPr>
        </p:nvSpPr>
        <p:spPr>
          <a:xfrm>
            <a:off x="11624550" y="6333125"/>
            <a:ext cx="566700" cy="525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US"/>
              <a:t>41</a:t>
            </a:fld>
            <a:endParaRPr>
              <a:solidFill>
                <a:srgbClr val="FFFFFF"/>
              </a:solidFill>
            </a:endParaRPr>
          </a:p>
        </p:txBody>
      </p:sp>
      <p:sp>
        <p:nvSpPr>
          <p:cNvPr id="1287" name="Google Shape;1287;p185"/>
          <p:cNvSpPr txBox="1"/>
          <p:nvPr/>
        </p:nvSpPr>
        <p:spPr>
          <a:xfrm>
            <a:off x="4004000" y="2217400"/>
            <a:ext cx="8187900" cy="2862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6200" b="1">
                <a:solidFill>
                  <a:schemeClr val="lt1"/>
                </a:solidFill>
                <a:latin typeface="Roboto"/>
                <a:ea typeface="Roboto"/>
                <a:cs typeface="Roboto"/>
                <a:sym typeface="Roboto"/>
              </a:rPr>
              <a:t>Bridging the Gap with</a:t>
            </a:r>
            <a:endParaRPr sz="6200" b="1">
              <a:solidFill>
                <a:schemeClr val="lt1"/>
              </a:solidFill>
              <a:latin typeface="Roboto"/>
              <a:ea typeface="Roboto"/>
              <a:cs typeface="Roboto"/>
              <a:sym typeface="Roboto"/>
            </a:endParaRPr>
          </a:p>
          <a:p>
            <a:pPr marL="0" marR="0" lvl="0" indent="0" algn="l" rtl="0">
              <a:lnSpc>
                <a:spcPct val="100000"/>
              </a:lnSpc>
              <a:spcBef>
                <a:spcPts val="0"/>
              </a:spcBef>
              <a:spcAft>
                <a:spcPts val="0"/>
              </a:spcAft>
              <a:buNone/>
            </a:pPr>
            <a:r>
              <a:rPr lang="en-US" sz="6200" b="1">
                <a:solidFill>
                  <a:srgbClr val="C9D22C"/>
                </a:solidFill>
                <a:latin typeface="Roboto"/>
                <a:ea typeface="Roboto"/>
                <a:cs typeface="Roboto"/>
                <a:sym typeface="Roboto"/>
              </a:rPr>
              <a:t>TRANSITION</a:t>
            </a:r>
            <a:endParaRPr sz="6200" b="1">
              <a:solidFill>
                <a:srgbClr val="C9D22C"/>
              </a:solidFill>
              <a:latin typeface="Roboto"/>
              <a:ea typeface="Roboto"/>
              <a:cs typeface="Roboto"/>
              <a:sym typeface="Roboto"/>
            </a:endParaRPr>
          </a:p>
          <a:p>
            <a:pPr marL="0" marR="0" lvl="0" indent="0" algn="l" rtl="0">
              <a:lnSpc>
                <a:spcPct val="100000"/>
              </a:lnSpc>
              <a:spcBef>
                <a:spcPts val="0"/>
              </a:spcBef>
              <a:spcAft>
                <a:spcPts val="0"/>
              </a:spcAft>
              <a:buNone/>
            </a:pPr>
            <a:r>
              <a:rPr lang="en-US" sz="6200" b="1">
                <a:solidFill>
                  <a:srgbClr val="C9D22C"/>
                </a:solidFill>
                <a:latin typeface="Roboto"/>
                <a:ea typeface="Roboto"/>
                <a:cs typeface="Roboto"/>
                <a:sym typeface="Roboto"/>
              </a:rPr>
              <a:t>SERVICES</a:t>
            </a:r>
            <a:endParaRPr sz="6200" b="1">
              <a:solidFill>
                <a:srgbClr val="C9D22C"/>
              </a:solidFill>
              <a:latin typeface="Roboto"/>
              <a:ea typeface="Roboto"/>
              <a:cs typeface="Roboto"/>
              <a:sym typeface="Roboto"/>
            </a:endParaRPr>
          </a:p>
        </p:txBody>
      </p:sp>
      <p:pic>
        <p:nvPicPr>
          <p:cNvPr id="1288" name="Google Shape;1288;p185"/>
          <p:cNvPicPr preferRelativeResize="0"/>
          <p:nvPr/>
        </p:nvPicPr>
        <p:blipFill>
          <a:blip r:embed="rId3">
            <a:alphaModFix/>
          </a:blip>
          <a:stretch>
            <a:fillRect/>
          </a:stretch>
        </p:blipFill>
        <p:spPr>
          <a:xfrm>
            <a:off x="586400" y="2154775"/>
            <a:ext cx="2984075" cy="298407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292"/>
        <p:cNvGrpSpPr/>
        <p:nvPr/>
      </p:nvGrpSpPr>
      <p:grpSpPr>
        <a:xfrm>
          <a:off x="0" y="0"/>
          <a:ext cx="0" cy="0"/>
          <a:chOff x="0" y="0"/>
          <a:chExt cx="0" cy="0"/>
        </a:xfrm>
      </p:grpSpPr>
      <p:sp>
        <p:nvSpPr>
          <p:cNvPr id="1293" name="Google Shape;1293;p186"/>
          <p:cNvSpPr txBox="1">
            <a:spLocks noGrp="1"/>
          </p:cNvSpPr>
          <p:nvPr>
            <p:ph type="title"/>
          </p:nvPr>
        </p:nvSpPr>
        <p:spPr>
          <a:xfrm>
            <a:off x="125" y="0"/>
            <a:ext cx="12192000" cy="13257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b="0">
                <a:latin typeface="Roboto Black"/>
                <a:ea typeface="Roboto Black"/>
                <a:cs typeface="Roboto Black"/>
                <a:sym typeface="Roboto Black"/>
              </a:rPr>
              <a:t>Continuum of Support</a:t>
            </a:r>
            <a:endParaRPr b="0">
              <a:latin typeface="Roboto Black"/>
              <a:ea typeface="Roboto Black"/>
              <a:cs typeface="Roboto Black"/>
              <a:sym typeface="Roboto Black"/>
            </a:endParaRPr>
          </a:p>
        </p:txBody>
      </p:sp>
      <p:sp>
        <p:nvSpPr>
          <p:cNvPr id="1294" name="Google Shape;1294;p186"/>
          <p:cNvSpPr txBox="1"/>
          <p:nvPr/>
        </p:nvSpPr>
        <p:spPr>
          <a:xfrm>
            <a:off x="2770775" y="1027775"/>
            <a:ext cx="66507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000" b="1">
                <a:solidFill>
                  <a:schemeClr val="dk2"/>
                </a:solidFill>
                <a:latin typeface="Roboto"/>
                <a:ea typeface="Roboto"/>
                <a:cs typeface="Roboto"/>
                <a:sym typeface="Roboto"/>
              </a:rPr>
              <a:t>Youth ages 11-24 (at time of enrollment)</a:t>
            </a:r>
            <a:endParaRPr sz="2000" b="1">
              <a:solidFill>
                <a:schemeClr val="dk2"/>
              </a:solidFill>
              <a:latin typeface="Roboto"/>
              <a:ea typeface="Roboto"/>
              <a:cs typeface="Roboto"/>
              <a:sym typeface="Roboto"/>
            </a:endParaRPr>
          </a:p>
        </p:txBody>
      </p:sp>
      <p:pic>
        <p:nvPicPr>
          <p:cNvPr id="1295" name="Google Shape;1295;p186"/>
          <p:cNvPicPr preferRelativeResize="0"/>
          <p:nvPr/>
        </p:nvPicPr>
        <p:blipFill rotWithShape="1">
          <a:blip r:embed="rId3">
            <a:alphaModFix/>
          </a:blip>
          <a:srcRect b="34232"/>
          <a:stretch/>
        </p:blipFill>
        <p:spPr>
          <a:xfrm>
            <a:off x="430025" y="1617325"/>
            <a:ext cx="11789399" cy="4217476"/>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299"/>
        <p:cNvGrpSpPr/>
        <p:nvPr/>
      </p:nvGrpSpPr>
      <p:grpSpPr>
        <a:xfrm>
          <a:off x="0" y="0"/>
          <a:ext cx="0" cy="0"/>
          <a:chOff x="0" y="0"/>
          <a:chExt cx="0" cy="0"/>
        </a:xfrm>
      </p:grpSpPr>
      <p:sp>
        <p:nvSpPr>
          <p:cNvPr id="1300" name="Google Shape;1300;p187"/>
          <p:cNvSpPr txBox="1">
            <a:spLocks noGrp="1"/>
          </p:cNvSpPr>
          <p:nvPr>
            <p:ph type="title"/>
          </p:nvPr>
        </p:nvSpPr>
        <p:spPr>
          <a:xfrm>
            <a:off x="480675" y="0"/>
            <a:ext cx="11711400" cy="17886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4400" b="1">
                <a:solidFill>
                  <a:srgbClr val="0E416B"/>
                </a:solidFill>
              </a:rPr>
              <a:t>12-Month Follow-up Period</a:t>
            </a:r>
            <a:endParaRPr/>
          </a:p>
        </p:txBody>
      </p:sp>
      <p:sp>
        <p:nvSpPr>
          <p:cNvPr id="1301" name="Google Shape;1301;p187"/>
          <p:cNvSpPr txBox="1">
            <a:spLocks noGrp="1"/>
          </p:cNvSpPr>
          <p:nvPr>
            <p:ph type="body" idx="1"/>
          </p:nvPr>
        </p:nvSpPr>
        <p:spPr>
          <a:xfrm>
            <a:off x="480675" y="1669188"/>
            <a:ext cx="6282300" cy="3519600"/>
          </a:xfrm>
          <a:prstGeom prst="rect">
            <a:avLst/>
          </a:prstGeom>
        </p:spPr>
        <p:txBody>
          <a:bodyPr spcFirstLastPara="1" wrap="square" lIns="91425" tIns="45700" rIns="91425" bIns="45700" anchor="t" anchorCtr="0">
            <a:noAutofit/>
          </a:bodyPr>
          <a:lstStyle/>
          <a:p>
            <a:pPr marL="457200" lvl="0" indent="-374650" algn="l" rtl="0">
              <a:lnSpc>
                <a:spcPct val="115000"/>
              </a:lnSpc>
              <a:spcBef>
                <a:spcPts val="400"/>
              </a:spcBef>
              <a:spcAft>
                <a:spcPts val="0"/>
              </a:spcAft>
              <a:buSzPts val="2300"/>
              <a:buChar char="•"/>
            </a:pPr>
            <a:r>
              <a:rPr lang="en-US" sz="2300">
                <a:highlight>
                  <a:srgbClr val="FFFFFF"/>
                </a:highlight>
              </a:rPr>
              <a:t>Mentoring relationship continues</a:t>
            </a:r>
            <a:endParaRPr sz="2300">
              <a:highlight>
                <a:srgbClr val="FFFFFF"/>
              </a:highlight>
            </a:endParaRPr>
          </a:p>
          <a:p>
            <a:pPr marL="457200" lvl="0" indent="-374650" algn="l" rtl="0">
              <a:lnSpc>
                <a:spcPct val="115000"/>
              </a:lnSpc>
              <a:spcBef>
                <a:spcPts val="1000"/>
              </a:spcBef>
              <a:spcAft>
                <a:spcPts val="0"/>
              </a:spcAft>
              <a:buSzPts val="2300"/>
              <a:buChar char="•"/>
            </a:pPr>
            <a:r>
              <a:rPr lang="en-US" sz="2300">
                <a:highlight>
                  <a:srgbClr val="FFFFFF"/>
                </a:highlight>
              </a:rPr>
              <a:t>Check in on goals from IDP</a:t>
            </a:r>
            <a:endParaRPr sz="2300">
              <a:highlight>
                <a:srgbClr val="FFFFFF"/>
              </a:highlight>
            </a:endParaRPr>
          </a:p>
          <a:p>
            <a:pPr marL="457200" lvl="0" indent="-374650" algn="l" rtl="0">
              <a:lnSpc>
                <a:spcPct val="115000"/>
              </a:lnSpc>
              <a:spcBef>
                <a:spcPts val="1000"/>
              </a:spcBef>
              <a:spcAft>
                <a:spcPts val="0"/>
              </a:spcAft>
              <a:buSzPts val="2300"/>
              <a:buChar char="•"/>
            </a:pPr>
            <a:r>
              <a:rPr lang="en-US" sz="2300">
                <a:highlight>
                  <a:srgbClr val="FFFFFF"/>
                </a:highlight>
              </a:rPr>
              <a:t>Services delivered as needed</a:t>
            </a:r>
            <a:endParaRPr sz="2300">
              <a:highlight>
                <a:srgbClr val="FFFFFF"/>
              </a:highlight>
            </a:endParaRPr>
          </a:p>
          <a:p>
            <a:pPr marL="457200" lvl="0" indent="-374650" algn="l" rtl="0">
              <a:lnSpc>
                <a:spcPct val="115000"/>
              </a:lnSpc>
              <a:spcBef>
                <a:spcPts val="1000"/>
              </a:spcBef>
              <a:spcAft>
                <a:spcPts val="0"/>
              </a:spcAft>
              <a:buSzPts val="2300"/>
              <a:buChar char="•"/>
            </a:pPr>
            <a:r>
              <a:rPr lang="en-US" sz="2300">
                <a:highlight>
                  <a:srgbClr val="FFFFFF"/>
                </a:highlight>
              </a:rPr>
              <a:t>Youth should have a positive outcome by the end of the 12-Month Follow Up</a:t>
            </a:r>
            <a:endParaRPr sz="2300">
              <a:highlight>
                <a:srgbClr val="FFFFFF"/>
              </a:highlight>
            </a:endParaRPr>
          </a:p>
          <a:p>
            <a:pPr marL="457200" lvl="0" indent="-374650" algn="l" rtl="0">
              <a:lnSpc>
                <a:spcPct val="115000"/>
              </a:lnSpc>
              <a:spcBef>
                <a:spcPts val="1000"/>
              </a:spcBef>
              <a:spcAft>
                <a:spcPts val="0"/>
              </a:spcAft>
              <a:buSzPts val="2300"/>
              <a:buChar char="•"/>
            </a:pPr>
            <a:r>
              <a:rPr lang="en-US" sz="2300">
                <a:highlight>
                  <a:srgbClr val="FFFFFF"/>
                </a:highlight>
              </a:rPr>
              <a:t>Follow up with youth, employers, and post-secondary institutions</a:t>
            </a:r>
            <a:endParaRPr sz="2300">
              <a:highlight>
                <a:srgbClr val="FFFFFF"/>
              </a:highlight>
            </a:endParaRPr>
          </a:p>
          <a:p>
            <a:pPr marL="457200" lvl="0" indent="-374650" algn="l" rtl="0">
              <a:lnSpc>
                <a:spcPct val="115000"/>
              </a:lnSpc>
              <a:spcBef>
                <a:spcPts val="1000"/>
              </a:spcBef>
              <a:spcAft>
                <a:spcPts val="1000"/>
              </a:spcAft>
              <a:buSzPts val="2300"/>
              <a:buChar char="•"/>
            </a:pPr>
            <a:r>
              <a:rPr lang="en-US" sz="2300">
                <a:highlight>
                  <a:srgbClr val="FFFFFF"/>
                </a:highlight>
              </a:rPr>
              <a:t>Follow up contacts entered into JAGForce at least monthly, but likely more often</a:t>
            </a:r>
            <a:endParaRPr sz="2700"/>
          </a:p>
        </p:txBody>
      </p:sp>
      <p:pic>
        <p:nvPicPr>
          <p:cNvPr id="1302" name="Google Shape;1302;p187"/>
          <p:cNvPicPr preferRelativeResize="0"/>
          <p:nvPr/>
        </p:nvPicPr>
        <p:blipFill>
          <a:blip r:embed="rId3">
            <a:alphaModFix/>
          </a:blip>
          <a:stretch>
            <a:fillRect/>
          </a:stretch>
        </p:blipFill>
        <p:spPr>
          <a:xfrm>
            <a:off x="7264975" y="1913292"/>
            <a:ext cx="4274302" cy="3205726"/>
          </a:xfrm>
          <a:prstGeom prst="rect">
            <a:avLst/>
          </a:prstGeom>
          <a:noFill/>
          <a:ln w="76200" cap="flat" cmpd="sng">
            <a:solidFill>
              <a:schemeClr val="accent3"/>
            </a:solidFill>
            <a:prstDash val="solid"/>
            <a:round/>
            <a:headEnd type="none" w="sm" len="sm"/>
            <a:tailEnd type="none" w="sm" len="sm"/>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306"/>
        <p:cNvGrpSpPr/>
        <p:nvPr/>
      </p:nvGrpSpPr>
      <p:grpSpPr>
        <a:xfrm>
          <a:off x="0" y="0"/>
          <a:ext cx="0" cy="0"/>
          <a:chOff x="0" y="0"/>
          <a:chExt cx="0" cy="0"/>
        </a:xfrm>
      </p:grpSpPr>
      <p:sp>
        <p:nvSpPr>
          <p:cNvPr id="1307" name="Google Shape;1307;p188"/>
          <p:cNvSpPr/>
          <p:nvPr/>
        </p:nvSpPr>
        <p:spPr>
          <a:xfrm>
            <a:off x="19850" y="4767925"/>
            <a:ext cx="12192000" cy="2090100"/>
          </a:xfrm>
          <a:prstGeom prst="rect">
            <a:avLst/>
          </a:prstGeom>
          <a:solidFill>
            <a:srgbClr val="0E41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08" name="Google Shape;1308;p188"/>
          <p:cNvPicPr preferRelativeResize="0"/>
          <p:nvPr/>
        </p:nvPicPr>
        <p:blipFill>
          <a:blip r:embed="rId3">
            <a:alphaModFix/>
          </a:blip>
          <a:stretch>
            <a:fillRect/>
          </a:stretch>
        </p:blipFill>
        <p:spPr>
          <a:xfrm>
            <a:off x="0" y="590600"/>
            <a:ext cx="11142048" cy="6267402"/>
          </a:xfrm>
          <a:prstGeom prst="rect">
            <a:avLst/>
          </a:prstGeom>
          <a:noFill/>
          <a:ln>
            <a:noFill/>
          </a:ln>
        </p:spPr>
      </p:pic>
      <p:sp>
        <p:nvSpPr>
          <p:cNvPr id="1309" name="Google Shape;1309;p188"/>
          <p:cNvSpPr txBox="1"/>
          <p:nvPr/>
        </p:nvSpPr>
        <p:spPr>
          <a:xfrm>
            <a:off x="6603525" y="697675"/>
            <a:ext cx="5113500" cy="3717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2250" b="1">
                <a:solidFill>
                  <a:srgbClr val="0E416B"/>
                </a:solidFill>
                <a:highlight>
                  <a:srgbClr val="FFFFFF"/>
                </a:highlight>
                <a:latin typeface="Roboto"/>
                <a:ea typeface="Roboto"/>
                <a:cs typeface="Roboto"/>
                <a:sym typeface="Roboto"/>
              </a:rPr>
              <a:t>“If it wasn’t for Jobs for Michigan’s Graduates, I wouldn’t be where I am today. I am employed with two jobs, a certified CNA and becoming self-sufficient and career-bound. I am confident in myself and my future because of Jobs for Michigan’s Graduates. </a:t>
            </a:r>
            <a:r>
              <a:rPr lang="en-US" sz="2250" b="1">
                <a:solidFill>
                  <a:srgbClr val="35A7DB"/>
                </a:solidFill>
                <a:highlight>
                  <a:srgbClr val="FFFFFF"/>
                </a:highlight>
                <a:latin typeface="Roboto"/>
                <a:ea typeface="Roboto"/>
                <a:cs typeface="Roboto"/>
                <a:sym typeface="Roboto"/>
              </a:rPr>
              <a:t>I was a kid with a dream; now I am a kid with a plan.”</a:t>
            </a:r>
            <a:endParaRPr sz="2300" b="1">
              <a:solidFill>
                <a:srgbClr val="35A7DB"/>
              </a:solidFill>
              <a:latin typeface="Roboto"/>
              <a:ea typeface="Roboto"/>
              <a:cs typeface="Roboto"/>
              <a:sym typeface="Roboto"/>
            </a:endParaRPr>
          </a:p>
        </p:txBody>
      </p:sp>
      <p:sp>
        <p:nvSpPr>
          <p:cNvPr id="1310" name="Google Shape;1310;p188"/>
          <p:cNvSpPr txBox="1"/>
          <p:nvPr/>
        </p:nvSpPr>
        <p:spPr>
          <a:xfrm rot="200">
            <a:off x="6689575" y="5306125"/>
            <a:ext cx="5147400" cy="828000"/>
          </a:xfrm>
          <a:prstGeom prst="rect">
            <a:avLst/>
          </a:prstGeom>
          <a:noFill/>
          <a:ln>
            <a:noFill/>
          </a:ln>
        </p:spPr>
        <p:txBody>
          <a:bodyPr spcFirstLastPara="1" wrap="square" lIns="121900" tIns="121900" rIns="121900" bIns="121900" anchor="t" anchorCtr="0">
            <a:spAutoFit/>
          </a:bodyPr>
          <a:lstStyle/>
          <a:p>
            <a:pPr marL="0" marR="0" lvl="0" indent="0" algn="l" rtl="0">
              <a:lnSpc>
                <a:spcPct val="90000"/>
              </a:lnSpc>
              <a:spcBef>
                <a:spcPts val="0"/>
              </a:spcBef>
              <a:spcAft>
                <a:spcPts val="0"/>
              </a:spcAft>
              <a:buClr>
                <a:srgbClr val="000000"/>
              </a:buClr>
              <a:buSzPts val="7300"/>
              <a:buFont typeface="Arial"/>
              <a:buNone/>
            </a:pPr>
            <a:r>
              <a:rPr lang="en-US" sz="4200" b="1">
                <a:solidFill>
                  <a:srgbClr val="C9D22C"/>
                </a:solidFill>
                <a:latin typeface="Roboto Condensed"/>
                <a:ea typeface="Roboto Condensed"/>
                <a:cs typeface="Roboto Condensed"/>
                <a:sym typeface="Roboto Condensed"/>
              </a:rPr>
              <a:t>Youth just like Hunter.</a:t>
            </a:r>
            <a:endParaRPr sz="4200" b="1" i="0" u="none" strike="noStrike" cap="none">
              <a:solidFill>
                <a:srgbClr val="C9D22C"/>
              </a:solidFill>
              <a:latin typeface="Roboto Condensed"/>
              <a:ea typeface="Roboto Condensed"/>
              <a:cs typeface="Roboto Condensed"/>
              <a:sym typeface="Roboto Condensed"/>
            </a:endParaRPr>
          </a:p>
        </p:txBody>
      </p:sp>
      <p:sp>
        <p:nvSpPr>
          <p:cNvPr id="1311" name="Google Shape;1311;p188"/>
          <p:cNvSpPr txBox="1"/>
          <p:nvPr/>
        </p:nvSpPr>
        <p:spPr>
          <a:xfrm rot="200">
            <a:off x="6689575" y="6047175"/>
            <a:ext cx="5147400" cy="5694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Clr>
                <a:srgbClr val="000000"/>
              </a:buClr>
              <a:buSzPts val="7300"/>
              <a:buFont typeface="Arial"/>
              <a:buNone/>
            </a:pPr>
            <a:r>
              <a:rPr lang="en-US" sz="2100" b="1">
                <a:solidFill>
                  <a:schemeClr val="lt1"/>
                </a:solidFill>
              </a:rPr>
              <a:t>Hunter Daniels, West Michigan</a:t>
            </a:r>
            <a:endParaRPr sz="2100" b="1">
              <a:solidFill>
                <a:schemeClr val="lt1"/>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315"/>
        <p:cNvGrpSpPr/>
        <p:nvPr/>
      </p:nvGrpSpPr>
      <p:grpSpPr>
        <a:xfrm>
          <a:off x="0" y="0"/>
          <a:ext cx="0" cy="0"/>
          <a:chOff x="0" y="0"/>
          <a:chExt cx="0" cy="0"/>
        </a:xfrm>
      </p:grpSpPr>
      <p:sp>
        <p:nvSpPr>
          <p:cNvPr id="1316" name="Google Shape;1316;p189"/>
          <p:cNvSpPr/>
          <p:nvPr/>
        </p:nvSpPr>
        <p:spPr>
          <a:xfrm>
            <a:off x="19850" y="4767925"/>
            <a:ext cx="12192000" cy="2090100"/>
          </a:xfrm>
          <a:prstGeom prst="rect">
            <a:avLst/>
          </a:prstGeom>
          <a:solidFill>
            <a:srgbClr val="0E41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189"/>
          <p:cNvSpPr txBox="1"/>
          <p:nvPr/>
        </p:nvSpPr>
        <p:spPr>
          <a:xfrm>
            <a:off x="5710525" y="802225"/>
            <a:ext cx="5841600" cy="3103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2400" b="1" i="1">
                <a:solidFill>
                  <a:srgbClr val="0E416B"/>
                </a:solidFill>
                <a:latin typeface="Roboto"/>
                <a:ea typeface="Roboto"/>
                <a:cs typeface="Roboto"/>
                <a:sym typeface="Roboto"/>
              </a:rPr>
              <a:t>“Before I enrolled in JMG, I didn’t think that it would be possible for me to go to college, but now I know that I can. I want everyone to know how this program can change lives for youth across the state of Michigan. </a:t>
            </a:r>
            <a:r>
              <a:rPr lang="en-US" sz="2400" b="1" i="1">
                <a:solidFill>
                  <a:srgbClr val="37A6DB"/>
                </a:solidFill>
                <a:latin typeface="Roboto"/>
                <a:ea typeface="Roboto"/>
                <a:cs typeface="Roboto"/>
                <a:sym typeface="Roboto"/>
              </a:rPr>
              <a:t>JMG gives us tools that help us build our futures."</a:t>
            </a:r>
            <a:endParaRPr sz="3300" b="1" i="1">
              <a:solidFill>
                <a:srgbClr val="37A6DB"/>
              </a:solidFill>
              <a:highlight>
                <a:srgbClr val="37A6DB"/>
              </a:highlight>
              <a:latin typeface="Roboto"/>
              <a:ea typeface="Roboto"/>
              <a:cs typeface="Roboto"/>
              <a:sym typeface="Roboto"/>
            </a:endParaRPr>
          </a:p>
        </p:txBody>
      </p:sp>
      <p:sp>
        <p:nvSpPr>
          <p:cNvPr id="1318" name="Google Shape;1318;p189"/>
          <p:cNvSpPr txBox="1"/>
          <p:nvPr/>
        </p:nvSpPr>
        <p:spPr>
          <a:xfrm rot="200">
            <a:off x="5710525" y="5218875"/>
            <a:ext cx="5147400" cy="828000"/>
          </a:xfrm>
          <a:prstGeom prst="rect">
            <a:avLst/>
          </a:prstGeom>
          <a:noFill/>
          <a:ln>
            <a:noFill/>
          </a:ln>
        </p:spPr>
        <p:txBody>
          <a:bodyPr spcFirstLastPara="1" wrap="square" lIns="121900" tIns="121900" rIns="121900" bIns="121900" anchor="t" anchorCtr="0">
            <a:spAutoFit/>
          </a:bodyPr>
          <a:lstStyle/>
          <a:p>
            <a:pPr marL="0" marR="0" lvl="0" indent="0" algn="l" rtl="0">
              <a:lnSpc>
                <a:spcPct val="90000"/>
              </a:lnSpc>
              <a:spcBef>
                <a:spcPts val="0"/>
              </a:spcBef>
              <a:spcAft>
                <a:spcPts val="0"/>
              </a:spcAft>
              <a:buClr>
                <a:srgbClr val="000000"/>
              </a:buClr>
              <a:buSzPts val="7300"/>
              <a:buFont typeface="Arial"/>
              <a:buNone/>
            </a:pPr>
            <a:r>
              <a:rPr lang="en-US" sz="4200" b="1">
                <a:solidFill>
                  <a:srgbClr val="C9D22C"/>
                </a:solidFill>
                <a:latin typeface="Roboto Condensed"/>
                <a:ea typeface="Roboto Condensed"/>
                <a:cs typeface="Roboto Condensed"/>
                <a:sym typeface="Roboto Condensed"/>
              </a:rPr>
              <a:t>Youth just like Lila.</a:t>
            </a:r>
            <a:endParaRPr sz="4200" b="1" i="0" u="none" strike="noStrike" cap="none">
              <a:solidFill>
                <a:srgbClr val="C9D22C"/>
              </a:solidFill>
              <a:latin typeface="Roboto Condensed"/>
              <a:ea typeface="Roboto Condensed"/>
              <a:cs typeface="Roboto Condensed"/>
              <a:sym typeface="Roboto Condensed"/>
            </a:endParaRPr>
          </a:p>
        </p:txBody>
      </p:sp>
      <p:sp>
        <p:nvSpPr>
          <p:cNvPr id="1319" name="Google Shape;1319;p189"/>
          <p:cNvSpPr txBox="1"/>
          <p:nvPr/>
        </p:nvSpPr>
        <p:spPr>
          <a:xfrm rot="200">
            <a:off x="5710525" y="5913850"/>
            <a:ext cx="5147400" cy="5694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Clr>
                <a:srgbClr val="000000"/>
              </a:buClr>
              <a:buSzPts val="7300"/>
              <a:buFont typeface="Arial"/>
              <a:buNone/>
            </a:pPr>
            <a:r>
              <a:rPr lang="en-US" sz="2100" b="1">
                <a:solidFill>
                  <a:schemeClr val="lt1"/>
                </a:solidFill>
              </a:rPr>
              <a:t>Lila Bobolz, Family Literacy Center</a:t>
            </a:r>
            <a:endParaRPr sz="2100" b="1">
              <a:solidFill>
                <a:schemeClr val="lt1"/>
              </a:solidFill>
            </a:endParaRPr>
          </a:p>
        </p:txBody>
      </p:sp>
      <p:pic>
        <p:nvPicPr>
          <p:cNvPr id="1320" name="Google Shape;1320;p189"/>
          <p:cNvPicPr preferRelativeResize="0"/>
          <p:nvPr/>
        </p:nvPicPr>
        <p:blipFill rotWithShape="1">
          <a:blip r:embed="rId3">
            <a:alphaModFix/>
          </a:blip>
          <a:srcRect l="813"/>
          <a:stretch/>
        </p:blipFill>
        <p:spPr>
          <a:xfrm>
            <a:off x="3658453" y="1074118"/>
            <a:ext cx="1931163" cy="4023581"/>
          </a:xfrm>
          <a:prstGeom prst="rect">
            <a:avLst/>
          </a:prstGeom>
          <a:noFill/>
          <a:ln>
            <a:noFill/>
          </a:ln>
        </p:spPr>
      </p:pic>
      <p:pic>
        <p:nvPicPr>
          <p:cNvPr id="1321" name="Google Shape;1321;p189"/>
          <p:cNvPicPr preferRelativeResize="0"/>
          <p:nvPr/>
        </p:nvPicPr>
        <p:blipFill>
          <a:blip r:embed="rId4">
            <a:alphaModFix/>
          </a:blip>
          <a:stretch>
            <a:fillRect/>
          </a:stretch>
        </p:blipFill>
        <p:spPr>
          <a:xfrm>
            <a:off x="-570625" y="1074125"/>
            <a:ext cx="5783900" cy="5783899"/>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325"/>
        <p:cNvGrpSpPr/>
        <p:nvPr/>
      </p:nvGrpSpPr>
      <p:grpSpPr>
        <a:xfrm>
          <a:off x="0" y="0"/>
          <a:ext cx="0" cy="0"/>
          <a:chOff x="0" y="0"/>
          <a:chExt cx="0" cy="0"/>
        </a:xfrm>
      </p:grpSpPr>
      <p:sp>
        <p:nvSpPr>
          <p:cNvPr id="1326" name="Google Shape;1326;p190"/>
          <p:cNvSpPr/>
          <p:nvPr/>
        </p:nvSpPr>
        <p:spPr>
          <a:xfrm>
            <a:off x="19850" y="4767925"/>
            <a:ext cx="12192000" cy="2090100"/>
          </a:xfrm>
          <a:prstGeom prst="rect">
            <a:avLst/>
          </a:prstGeom>
          <a:solidFill>
            <a:srgbClr val="0E41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190"/>
          <p:cNvSpPr txBox="1"/>
          <p:nvPr/>
        </p:nvSpPr>
        <p:spPr>
          <a:xfrm>
            <a:off x="5750400" y="273925"/>
            <a:ext cx="5841600" cy="4386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2000" b="1" i="1">
                <a:solidFill>
                  <a:srgbClr val="37A6DB"/>
                </a:solidFill>
                <a:latin typeface="Roboto"/>
                <a:ea typeface="Roboto"/>
                <a:cs typeface="Roboto"/>
                <a:sym typeface="Roboto"/>
              </a:rPr>
              <a:t>“I never knew that joining JMG would change the course of my life until I met Lisa Baldyga, my JMG specialist. Lisa helped me with missing resources, and this support that ensured my success is something I will carry with me forever. It was much larger than a pair of shoes and a backpack. I have never had someone who was willing to go out of their way to support me. </a:t>
            </a:r>
            <a:r>
              <a:rPr lang="en-US" sz="2000" b="1" i="1">
                <a:solidFill>
                  <a:schemeClr val="dk2"/>
                </a:solidFill>
                <a:latin typeface="Roboto"/>
                <a:ea typeface="Roboto"/>
                <a:cs typeface="Roboto"/>
                <a:sym typeface="Roboto"/>
              </a:rPr>
              <a:t>This simple action and support from JMG helped me continue my education and my career. JMG is breaking the cycle and allowing first-generation students to achieve something I never believed was possible.”</a:t>
            </a:r>
            <a:endParaRPr sz="2900" b="1" i="1">
              <a:solidFill>
                <a:schemeClr val="dk2"/>
              </a:solidFill>
              <a:highlight>
                <a:srgbClr val="37A6DB"/>
              </a:highlight>
              <a:latin typeface="Roboto"/>
              <a:ea typeface="Roboto"/>
              <a:cs typeface="Roboto"/>
              <a:sym typeface="Roboto"/>
            </a:endParaRPr>
          </a:p>
        </p:txBody>
      </p:sp>
      <p:sp>
        <p:nvSpPr>
          <p:cNvPr id="1328" name="Google Shape;1328;p190"/>
          <p:cNvSpPr txBox="1"/>
          <p:nvPr/>
        </p:nvSpPr>
        <p:spPr>
          <a:xfrm rot="200">
            <a:off x="5710525" y="5218875"/>
            <a:ext cx="5147400" cy="828000"/>
          </a:xfrm>
          <a:prstGeom prst="rect">
            <a:avLst/>
          </a:prstGeom>
          <a:noFill/>
          <a:ln>
            <a:noFill/>
          </a:ln>
        </p:spPr>
        <p:txBody>
          <a:bodyPr spcFirstLastPara="1" wrap="square" lIns="121900" tIns="121900" rIns="121900" bIns="121900" anchor="t" anchorCtr="0">
            <a:spAutoFit/>
          </a:bodyPr>
          <a:lstStyle/>
          <a:p>
            <a:pPr marL="0" marR="0" lvl="0" indent="0" algn="l" rtl="0">
              <a:lnSpc>
                <a:spcPct val="90000"/>
              </a:lnSpc>
              <a:spcBef>
                <a:spcPts val="0"/>
              </a:spcBef>
              <a:spcAft>
                <a:spcPts val="0"/>
              </a:spcAft>
              <a:buClr>
                <a:srgbClr val="000000"/>
              </a:buClr>
              <a:buSzPts val="7300"/>
              <a:buFont typeface="Arial"/>
              <a:buNone/>
            </a:pPr>
            <a:r>
              <a:rPr lang="en-US" sz="4200" b="1">
                <a:solidFill>
                  <a:srgbClr val="C9D22C"/>
                </a:solidFill>
                <a:latin typeface="Roboto Condensed"/>
                <a:ea typeface="Roboto Condensed"/>
                <a:cs typeface="Roboto Condensed"/>
                <a:sym typeface="Roboto Condensed"/>
              </a:rPr>
              <a:t>Youth just like Taryn.</a:t>
            </a:r>
            <a:endParaRPr sz="4200" b="1" i="0" u="none" strike="noStrike" cap="none">
              <a:solidFill>
                <a:srgbClr val="C9D22C"/>
              </a:solidFill>
              <a:latin typeface="Roboto Condensed"/>
              <a:ea typeface="Roboto Condensed"/>
              <a:cs typeface="Roboto Condensed"/>
              <a:sym typeface="Roboto Condensed"/>
            </a:endParaRPr>
          </a:p>
        </p:txBody>
      </p:sp>
      <p:sp>
        <p:nvSpPr>
          <p:cNvPr id="1329" name="Google Shape;1329;p190"/>
          <p:cNvSpPr txBox="1"/>
          <p:nvPr/>
        </p:nvSpPr>
        <p:spPr>
          <a:xfrm rot="200">
            <a:off x="5710525" y="5913850"/>
            <a:ext cx="5147400" cy="5694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Clr>
                <a:srgbClr val="000000"/>
              </a:buClr>
              <a:buSzPts val="7300"/>
              <a:buFont typeface="Arial"/>
              <a:buNone/>
            </a:pPr>
            <a:r>
              <a:rPr lang="en-US" sz="2100" b="1">
                <a:solidFill>
                  <a:schemeClr val="lt1"/>
                </a:solidFill>
              </a:rPr>
              <a:t>Taryn Indish, Networks Northwest</a:t>
            </a:r>
            <a:endParaRPr sz="2100" b="1">
              <a:solidFill>
                <a:schemeClr val="lt1"/>
              </a:solidFill>
            </a:endParaRPr>
          </a:p>
        </p:txBody>
      </p:sp>
      <p:pic>
        <p:nvPicPr>
          <p:cNvPr id="1330" name="Google Shape;1330;p190"/>
          <p:cNvPicPr preferRelativeResize="0"/>
          <p:nvPr/>
        </p:nvPicPr>
        <p:blipFill rotWithShape="1">
          <a:blip r:embed="rId3">
            <a:alphaModFix/>
          </a:blip>
          <a:srcRect l="813"/>
          <a:stretch/>
        </p:blipFill>
        <p:spPr>
          <a:xfrm>
            <a:off x="3779353" y="974443"/>
            <a:ext cx="1931163" cy="4023581"/>
          </a:xfrm>
          <a:prstGeom prst="rect">
            <a:avLst/>
          </a:prstGeom>
          <a:noFill/>
          <a:ln>
            <a:noFill/>
          </a:ln>
        </p:spPr>
      </p:pic>
      <p:pic>
        <p:nvPicPr>
          <p:cNvPr id="1331" name="Google Shape;1331;p190"/>
          <p:cNvPicPr preferRelativeResize="0"/>
          <p:nvPr/>
        </p:nvPicPr>
        <p:blipFill>
          <a:blip r:embed="rId4">
            <a:alphaModFix/>
          </a:blip>
          <a:stretch>
            <a:fillRect/>
          </a:stretch>
        </p:blipFill>
        <p:spPr>
          <a:xfrm>
            <a:off x="-501075" y="1854050"/>
            <a:ext cx="5043851" cy="5043851"/>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E416B"/>
        </a:solidFill>
        <a:effectLst/>
      </p:bgPr>
    </p:bg>
    <p:spTree>
      <p:nvGrpSpPr>
        <p:cNvPr id="1" name="Shape 1335"/>
        <p:cNvGrpSpPr/>
        <p:nvPr/>
      </p:nvGrpSpPr>
      <p:grpSpPr>
        <a:xfrm>
          <a:off x="0" y="0"/>
          <a:ext cx="0" cy="0"/>
          <a:chOff x="0" y="0"/>
          <a:chExt cx="0" cy="0"/>
        </a:xfrm>
      </p:grpSpPr>
      <p:grpSp>
        <p:nvGrpSpPr>
          <p:cNvPr id="1336" name="Google Shape;1336;p191"/>
          <p:cNvGrpSpPr/>
          <p:nvPr/>
        </p:nvGrpSpPr>
        <p:grpSpPr>
          <a:xfrm>
            <a:off x="9390435" y="6054581"/>
            <a:ext cx="2115765" cy="365919"/>
            <a:chOff x="0" y="0"/>
            <a:chExt cx="4231531" cy="731838"/>
          </a:xfrm>
        </p:grpSpPr>
        <p:sp>
          <p:nvSpPr>
            <p:cNvPr id="1337" name="Google Shape;1337;p191"/>
            <p:cNvSpPr/>
            <p:nvPr/>
          </p:nvSpPr>
          <p:spPr>
            <a:xfrm>
              <a:off x="0" y="30245"/>
              <a:ext cx="701593" cy="701593"/>
            </a:xfrm>
            <a:custGeom>
              <a:avLst/>
              <a:gdLst/>
              <a:ahLst/>
              <a:cxnLst/>
              <a:rect l="l" t="t" r="r" b="b"/>
              <a:pathLst>
                <a:path w="701593" h="701593" extrusionOk="0">
                  <a:moveTo>
                    <a:pt x="0" y="0"/>
                  </a:moveTo>
                  <a:lnTo>
                    <a:pt x="701593" y="0"/>
                  </a:lnTo>
                  <a:lnTo>
                    <a:pt x="701593" y="701593"/>
                  </a:lnTo>
                  <a:lnTo>
                    <a:pt x="0" y="701593"/>
                  </a:lnTo>
                  <a:lnTo>
                    <a:pt x="0" y="0"/>
                  </a:lnTo>
                  <a:close/>
                </a:path>
              </a:pathLst>
            </a:custGeom>
            <a:blipFill rotWithShape="1">
              <a:blip r:embed="rId3">
                <a:alphaModFix/>
              </a:blip>
              <a:stretch>
                <a:fillRect/>
              </a:stretch>
            </a:blipFill>
            <a:ln>
              <a:noFill/>
            </a:ln>
          </p:spPr>
        </p:sp>
        <p:sp>
          <p:nvSpPr>
            <p:cNvPr id="1338" name="Google Shape;1338;p191"/>
            <p:cNvSpPr/>
            <p:nvPr/>
          </p:nvSpPr>
          <p:spPr>
            <a:xfrm>
              <a:off x="880616" y="30245"/>
              <a:ext cx="701593" cy="701593"/>
            </a:xfrm>
            <a:custGeom>
              <a:avLst/>
              <a:gdLst/>
              <a:ahLst/>
              <a:cxnLst/>
              <a:rect l="l" t="t" r="r" b="b"/>
              <a:pathLst>
                <a:path w="701593" h="701593" extrusionOk="0">
                  <a:moveTo>
                    <a:pt x="0" y="0"/>
                  </a:moveTo>
                  <a:lnTo>
                    <a:pt x="701593" y="0"/>
                  </a:lnTo>
                  <a:lnTo>
                    <a:pt x="701593" y="701593"/>
                  </a:lnTo>
                  <a:lnTo>
                    <a:pt x="0" y="701593"/>
                  </a:lnTo>
                  <a:lnTo>
                    <a:pt x="0" y="0"/>
                  </a:lnTo>
                  <a:close/>
                </a:path>
              </a:pathLst>
            </a:custGeom>
            <a:blipFill rotWithShape="1">
              <a:blip r:embed="rId4">
                <a:alphaModFix/>
              </a:blip>
              <a:stretch>
                <a:fillRect/>
              </a:stretch>
            </a:blipFill>
            <a:ln>
              <a:noFill/>
            </a:ln>
          </p:spPr>
        </p:sp>
        <p:sp>
          <p:nvSpPr>
            <p:cNvPr id="1339" name="Google Shape;1339;p191"/>
            <p:cNvSpPr/>
            <p:nvPr/>
          </p:nvSpPr>
          <p:spPr>
            <a:xfrm>
              <a:off x="1761232" y="30245"/>
              <a:ext cx="701593" cy="701593"/>
            </a:xfrm>
            <a:custGeom>
              <a:avLst/>
              <a:gdLst/>
              <a:ahLst/>
              <a:cxnLst/>
              <a:rect l="l" t="t" r="r" b="b"/>
              <a:pathLst>
                <a:path w="701593" h="701593" extrusionOk="0">
                  <a:moveTo>
                    <a:pt x="0" y="0"/>
                  </a:moveTo>
                  <a:lnTo>
                    <a:pt x="701593" y="0"/>
                  </a:lnTo>
                  <a:lnTo>
                    <a:pt x="701593" y="701593"/>
                  </a:lnTo>
                  <a:lnTo>
                    <a:pt x="0" y="701593"/>
                  </a:lnTo>
                  <a:lnTo>
                    <a:pt x="0" y="0"/>
                  </a:lnTo>
                  <a:close/>
                </a:path>
              </a:pathLst>
            </a:custGeom>
            <a:blipFill rotWithShape="1">
              <a:blip r:embed="rId5">
                <a:alphaModFix/>
              </a:blip>
              <a:stretch>
                <a:fillRect/>
              </a:stretch>
            </a:blipFill>
            <a:ln>
              <a:noFill/>
            </a:ln>
          </p:spPr>
        </p:sp>
        <p:sp>
          <p:nvSpPr>
            <p:cNvPr id="1340" name="Google Shape;1340;p191"/>
            <p:cNvSpPr/>
            <p:nvPr/>
          </p:nvSpPr>
          <p:spPr>
            <a:xfrm>
              <a:off x="3529938" y="30245"/>
              <a:ext cx="701593" cy="701593"/>
            </a:xfrm>
            <a:custGeom>
              <a:avLst/>
              <a:gdLst/>
              <a:ahLst/>
              <a:cxnLst/>
              <a:rect l="l" t="t" r="r" b="b"/>
              <a:pathLst>
                <a:path w="701593" h="701593" extrusionOk="0">
                  <a:moveTo>
                    <a:pt x="0" y="0"/>
                  </a:moveTo>
                  <a:lnTo>
                    <a:pt x="701593" y="0"/>
                  </a:lnTo>
                  <a:lnTo>
                    <a:pt x="701593" y="701593"/>
                  </a:lnTo>
                  <a:lnTo>
                    <a:pt x="0" y="701593"/>
                  </a:lnTo>
                  <a:lnTo>
                    <a:pt x="0" y="0"/>
                  </a:lnTo>
                  <a:close/>
                </a:path>
              </a:pathLst>
            </a:custGeom>
            <a:blipFill rotWithShape="1">
              <a:blip r:embed="rId6">
                <a:alphaModFix/>
              </a:blip>
              <a:stretch>
                <a:fillRect/>
              </a:stretch>
            </a:blipFill>
            <a:ln>
              <a:noFill/>
            </a:ln>
          </p:spPr>
        </p:sp>
        <p:grpSp>
          <p:nvGrpSpPr>
            <p:cNvPr id="1341" name="Google Shape;1341;p191"/>
            <p:cNvGrpSpPr/>
            <p:nvPr/>
          </p:nvGrpSpPr>
          <p:grpSpPr>
            <a:xfrm>
              <a:off x="2641848" y="0"/>
              <a:ext cx="731838" cy="731838"/>
              <a:chOff x="0" y="0"/>
              <a:chExt cx="812800" cy="812800"/>
            </a:xfrm>
          </p:grpSpPr>
          <p:sp>
            <p:nvSpPr>
              <p:cNvPr id="1342" name="Google Shape;1342;p191"/>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spcFirstLastPara="1" wrap="square" lIns="60950" tIns="60950" rIns="60950" bIns="60950" anchor="ctr" anchorCtr="0">
                <a:noAutofit/>
              </a:bodyPr>
              <a:lstStyle/>
              <a:p>
                <a:pPr marL="0" lvl="0" indent="0" algn="l" rtl="0">
                  <a:spcBef>
                    <a:spcPts val="0"/>
                  </a:spcBef>
                  <a:spcAft>
                    <a:spcPts val="0"/>
                  </a:spcAft>
                  <a:buNone/>
                </a:pPr>
                <a:endParaRPr/>
              </a:p>
            </p:txBody>
          </p:sp>
          <p:sp>
            <p:nvSpPr>
              <p:cNvPr id="1343" name="Google Shape;1343;p191"/>
              <p:cNvSpPr txBox="1"/>
              <p:nvPr/>
            </p:nvSpPr>
            <p:spPr>
              <a:xfrm>
                <a:off x="76200" y="66675"/>
                <a:ext cx="660400" cy="669925"/>
              </a:xfrm>
              <a:prstGeom prst="rect">
                <a:avLst/>
              </a:prstGeom>
              <a:noFill/>
              <a:ln>
                <a:noFill/>
              </a:ln>
            </p:spPr>
            <p:txBody>
              <a:bodyPr spcFirstLastPara="1" wrap="square" lIns="33875" tIns="33875" rIns="33875" bIns="33875" anchor="ctr" anchorCtr="0">
                <a:noAutofit/>
              </a:bodyPr>
              <a:lstStyle/>
              <a:p>
                <a:pPr marL="0" marR="0" lvl="0" indent="0" algn="ctr" rtl="0">
                  <a:lnSpc>
                    <a:spcPct val="90277"/>
                  </a:lnSpc>
                  <a:spcBef>
                    <a:spcPts val="0"/>
                  </a:spcBef>
                  <a:spcAft>
                    <a:spcPts val="0"/>
                  </a:spcAft>
                  <a:buNone/>
                </a:pPr>
                <a:endParaRPr sz="1200" b="0" i="0" u="none" strike="noStrike" cap="none">
                  <a:solidFill>
                    <a:schemeClr val="dk1"/>
                  </a:solidFill>
                  <a:latin typeface="Calibri"/>
                  <a:ea typeface="Calibri"/>
                  <a:cs typeface="Calibri"/>
                  <a:sym typeface="Calibri"/>
                </a:endParaRPr>
              </a:p>
            </p:txBody>
          </p:sp>
        </p:grpSp>
        <p:sp>
          <p:nvSpPr>
            <p:cNvPr id="1344" name="Google Shape;1344;p191"/>
            <p:cNvSpPr/>
            <p:nvPr/>
          </p:nvSpPr>
          <p:spPr>
            <a:xfrm>
              <a:off x="2788742" y="130409"/>
              <a:ext cx="438049" cy="471020"/>
            </a:xfrm>
            <a:custGeom>
              <a:avLst/>
              <a:gdLst/>
              <a:ahLst/>
              <a:cxnLst/>
              <a:rect l="l" t="t" r="r" b="b"/>
              <a:pathLst>
                <a:path w="438049" h="471020" extrusionOk="0">
                  <a:moveTo>
                    <a:pt x="0" y="0"/>
                  </a:moveTo>
                  <a:lnTo>
                    <a:pt x="438049" y="0"/>
                  </a:lnTo>
                  <a:lnTo>
                    <a:pt x="438049" y="471020"/>
                  </a:lnTo>
                  <a:lnTo>
                    <a:pt x="0" y="471020"/>
                  </a:lnTo>
                  <a:lnTo>
                    <a:pt x="0" y="0"/>
                  </a:lnTo>
                  <a:close/>
                </a:path>
              </a:pathLst>
            </a:custGeom>
            <a:blipFill rotWithShape="1">
              <a:blip r:embed="rId7">
                <a:alphaModFix/>
              </a:blip>
              <a:stretch>
                <a:fillRect/>
              </a:stretch>
            </a:blipFill>
            <a:ln>
              <a:noFill/>
            </a:ln>
          </p:spPr>
        </p:sp>
      </p:grpSp>
      <p:sp>
        <p:nvSpPr>
          <p:cNvPr id="1345" name="Google Shape;1345;p191"/>
          <p:cNvSpPr/>
          <p:nvPr/>
        </p:nvSpPr>
        <p:spPr>
          <a:xfrm>
            <a:off x="0" y="-909995"/>
            <a:ext cx="3884372" cy="7973083"/>
          </a:xfrm>
          <a:custGeom>
            <a:avLst/>
            <a:gdLst/>
            <a:ahLst/>
            <a:cxnLst/>
            <a:rect l="l" t="t" r="r" b="b"/>
            <a:pathLst>
              <a:path w="5819284" h="11944694" extrusionOk="0">
                <a:moveTo>
                  <a:pt x="0" y="0"/>
                </a:moveTo>
                <a:lnTo>
                  <a:pt x="5819284" y="0"/>
                </a:lnTo>
                <a:lnTo>
                  <a:pt x="5819284" y="11944694"/>
                </a:lnTo>
                <a:lnTo>
                  <a:pt x="0" y="11944694"/>
                </a:lnTo>
                <a:lnTo>
                  <a:pt x="0" y="0"/>
                </a:lnTo>
                <a:close/>
              </a:path>
            </a:pathLst>
          </a:custGeom>
          <a:blipFill rotWithShape="1">
            <a:blip r:embed="rId8">
              <a:alphaModFix/>
            </a:blip>
            <a:stretch>
              <a:fillRect r="-58649"/>
            </a:stretch>
          </a:blipFill>
          <a:ln>
            <a:noFill/>
          </a:ln>
        </p:spPr>
      </p:sp>
      <p:sp>
        <p:nvSpPr>
          <p:cNvPr id="1346" name="Google Shape;1346;p191"/>
          <p:cNvSpPr/>
          <p:nvPr/>
        </p:nvSpPr>
        <p:spPr>
          <a:xfrm>
            <a:off x="1939761" y="6054581"/>
            <a:ext cx="2638737" cy="454865"/>
          </a:xfrm>
          <a:custGeom>
            <a:avLst/>
            <a:gdLst/>
            <a:ahLst/>
            <a:cxnLst/>
            <a:rect l="l" t="t" r="r" b="b"/>
            <a:pathLst>
              <a:path w="3958106" h="682298" extrusionOk="0">
                <a:moveTo>
                  <a:pt x="0" y="0"/>
                </a:moveTo>
                <a:lnTo>
                  <a:pt x="3958106" y="0"/>
                </a:lnTo>
                <a:lnTo>
                  <a:pt x="3958106" y="682298"/>
                </a:lnTo>
                <a:lnTo>
                  <a:pt x="0" y="682298"/>
                </a:lnTo>
                <a:lnTo>
                  <a:pt x="0" y="0"/>
                </a:lnTo>
                <a:close/>
              </a:path>
            </a:pathLst>
          </a:custGeom>
          <a:blipFill rotWithShape="1">
            <a:blip r:embed="rId9">
              <a:alphaModFix/>
            </a:blip>
            <a:stretch>
              <a:fillRect/>
            </a:stretch>
          </a:blipFill>
          <a:ln>
            <a:noFill/>
          </a:ln>
        </p:spPr>
      </p:sp>
      <p:sp>
        <p:nvSpPr>
          <p:cNvPr id="1347" name="Google Shape;1347;p191"/>
          <p:cNvSpPr/>
          <p:nvPr/>
        </p:nvSpPr>
        <p:spPr>
          <a:xfrm>
            <a:off x="11670798" y="5427017"/>
            <a:ext cx="244135" cy="262511"/>
          </a:xfrm>
          <a:custGeom>
            <a:avLst/>
            <a:gdLst/>
            <a:ahLst/>
            <a:cxnLst/>
            <a:rect l="l" t="t" r="r" b="b"/>
            <a:pathLst>
              <a:path w="366203" h="393767" extrusionOk="0">
                <a:moveTo>
                  <a:pt x="0" y="0"/>
                </a:moveTo>
                <a:lnTo>
                  <a:pt x="366203" y="0"/>
                </a:lnTo>
                <a:lnTo>
                  <a:pt x="366203" y="393766"/>
                </a:lnTo>
                <a:lnTo>
                  <a:pt x="0" y="393766"/>
                </a:lnTo>
                <a:lnTo>
                  <a:pt x="0" y="0"/>
                </a:lnTo>
                <a:close/>
              </a:path>
            </a:pathLst>
          </a:custGeom>
          <a:blipFill rotWithShape="1">
            <a:blip r:embed="rId7">
              <a:alphaModFix/>
            </a:blip>
            <a:stretch>
              <a:fillRect/>
            </a:stretch>
          </a:blipFill>
          <a:ln>
            <a:noFill/>
          </a:ln>
        </p:spPr>
      </p:sp>
      <p:sp>
        <p:nvSpPr>
          <p:cNvPr id="1348" name="Google Shape;1348;p191"/>
          <p:cNvSpPr txBox="1"/>
          <p:nvPr/>
        </p:nvSpPr>
        <p:spPr>
          <a:xfrm>
            <a:off x="4335799" y="2392563"/>
            <a:ext cx="7233900" cy="2401200"/>
          </a:xfrm>
          <a:prstGeom prst="rect">
            <a:avLst/>
          </a:prstGeom>
          <a:noFill/>
          <a:ln>
            <a:noFill/>
          </a:ln>
        </p:spPr>
        <p:txBody>
          <a:bodyPr spcFirstLastPara="1" wrap="square" lIns="0" tIns="0" rIns="0" bIns="0" anchor="t" anchorCtr="0">
            <a:spAutoFit/>
          </a:bodyPr>
          <a:lstStyle/>
          <a:p>
            <a:pPr marL="0" marR="0" lvl="0" indent="0" algn="l" rtl="0">
              <a:lnSpc>
                <a:spcPct val="139993"/>
              </a:lnSpc>
              <a:spcBef>
                <a:spcPts val="0"/>
              </a:spcBef>
              <a:spcAft>
                <a:spcPts val="0"/>
              </a:spcAft>
              <a:buNone/>
            </a:pPr>
            <a:r>
              <a:rPr lang="en-US" sz="3000" b="0" i="0" u="none" strike="noStrike" cap="none">
                <a:solidFill>
                  <a:srgbClr val="FFFFFF"/>
                </a:solidFill>
                <a:latin typeface="Roboto"/>
                <a:ea typeface="Roboto"/>
                <a:cs typeface="Roboto"/>
                <a:sym typeface="Roboto"/>
              </a:rPr>
              <a:t>                 can help us ensure that every youth in Michigan has access to the resources needed to achieve a future beyond imagination. </a:t>
            </a:r>
            <a:endParaRPr sz="1700"/>
          </a:p>
        </p:txBody>
      </p:sp>
      <p:sp>
        <p:nvSpPr>
          <p:cNvPr id="1349" name="Google Shape;1349;p191"/>
          <p:cNvSpPr txBox="1"/>
          <p:nvPr/>
        </p:nvSpPr>
        <p:spPr>
          <a:xfrm>
            <a:off x="4335800" y="2064238"/>
            <a:ext cx="1646100" cy="923400"/>
          </a:xfrm>
          <a:prstGeom prst="rect">
            <a:avLst/>
          </a:prstGeom>
          <a:noFill/>
          <a:ln>
            <a:noFill/>
          </a:ln>
        </p:spPr>
        <p:txBody>
          <a:bodyPr spcFirstLastPara="1" wrap="square" lIns="0" tIns="0" rIns="0" bIns="0" anchor="t" anchorCtr="0">
            <a:spAutoFit/>
          </a:bodyPr>
          <a:lstStyle/>
          <a:p>
            <a:pPr marL="0" marR="0" lvl="0" indent="0" algn="l" rtl="0">
              <a:lnSpc>
                <a:spcPct val="140009"/>
              </a:lnSpc>
              <a:spcBef>
                <a:spcPts val="0"/>
              </a:spcBef>
              <a:spcAft>
                <a:spcPts val="0"/>
              </a:spcAft>
              <a:buNone/>
            </a:pPr>
            <a:r>
              <a:rPr lang="en-US" sz="6000" b="1" i="0" u="none" strike="noStrike" cap="none">
                <a:solidFill>
                  <a:srgbClr val="C9D22C"/>
                </a:solidFill>
                <a:latin typeface="Roboto"/>
                <a:ea typeface="Roboto"/>
                <a:cs typeface="Roboto"/>
                <a:sym typeface="Roboto"/>
              </a:rPr>
              <a:t>YOU</a:t>
            </a:r>
            <a:endParaRPr sz="270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353"/>
        <p:cNvGrpSpPr/>
        <p:nvPr/>
      </p:nvGrpSpPr>
      <p:grpSpPr>
        <a:xfrm>
          <a:off x="0" y="0"/>
          <a:ext cx="0" cy="0"/>
          <a:chOff x="0" y="0"/>
          <a:chExt cx="0" cy="0"/>
        </a:xfrm>
      </p:grpSpPr>
      <p:sp>
        <p:nvSpPr>
          <p:cNvPr id="1354" name="Google Shape;1354;p192"/>
          <p:cNvSpPr txBox="1">
            <a:spLocks noGrp="1"/>
          </p:cNvSpPr>
          <p:nvPr>
            <p:ph type="title" idx="4294967295"/>
          </p:nvPr>
        </p:nvSpPr>
        <p:spPr>
          <a:xfrm>
            <a:off x="1900075" y="1519100"/>
            <a:ext cx="7123800" cy="839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100"/>
              <a:buFont typeface="Arial"/>
              <a:buNone/>
            </a:pPr>
            <a:r>
              <a:rPr lang="en-US" sz="4800" b="0">
                <a:solidFill>
                  <a:schemeClr val="accent2"/>
                </a:solidFill>
                <a:latin typeface="Roboto Black"/>
                <a:ea typeface="Roboto Black"/>
                <a:cs typeface="Roboto Black"/>
                <a:sym typeface="Roboto Black"/>
              </a:rPr>
              <a:t>Contact</a:t>
            </a:r>
            <a:endParaRPr sz="4800" b="0">
              <a:solidFill>
                <a:schemeClr val="accent2"/>
              </a:solidFill>
              <a:latin typeface="Roboto Black"/>
              <a:ea typeface="Roboto Black"/>
              <a:cs typeface="Roboto Black"/>
              <a:sym typeface="Roboto Black"/>
            </a:endParaRPr>
          </a:p>
        </p:txBody>
      </p:sp>
      <p:pic>
        <p:nvPicPr>
          <p:cNvPr id="1355" name="Google Shape;1355;p192"/>
          <p:cNvPicPr preferRelativeResize="0"/>
          <p:nvPr/>
        </p:nvPicPr>
        <p:blipFill>
          <a:blip r:embed="rId3">
            <a:alphaModFix/>
          </a:blip>
          <a:stretch>
            <a:fillRect/>
          </a:stretch>
        </p:blipFill>
        <p:spPr>
          <a:xfrm>
            <a:off x="1174575" y="5810452"/>
            <a:ext cx="2968300" cy="588450"/>
          </a:xfrm>
          <a:prstGeom prst="rect">
            <a:avLst/>
          </a:prstGeom>
          <a:noFill/>
          <a:ln>
            <a:noFill/>
          </a:ln>
        </p:spPr>
      </p:pic>
      <p:cxnSp>
        <p:nvCxnSpPr>
          <p:cNvPr id="1356" name="Google Shape;1356;p192"/>
          <p:cNvCxnSpPr/>
          <p:nvPr/>
        </p:nvCxnSpPr>
        <p:spPr>
          <a:xfrm>
            <a:off x="4636075" y="2780225"/>
            <a:ext cx="0" cy="1449300"/>
          </a:xfrm>
          <a:prstGeom prst="straightConnector1">
            <a:avLst/>
          </a:prstGeom>
          <a:noFill/>
          <a:ln w="9525" cap="flat" cmpd="sng">
            <a:solidFill>
              <a:schemeClr val="accent2"/>
            </a:solidFill>
            <a:prstDash val="solid"/>
            <a:round/>
            <a:headEnd type="none" w="med" len="med"/>
            <a:tailEnd type="none" w="med" len="med"/>
          </a:ln>
        </p:spPr>
      </p:cxnSp>
      <p:sp>
        <p:nvSpPr>
          <p:cNvPr id="1357" name="Google Shape;1357;p192"/>
          <p:cNvSpPr txBox="1">
            <a:spLocks noGrp="1"/>
          </p:cNvSpPr>
          <p:nvPr>
            <p:ph type="subTitle" idx="1"/>
          </p:nvPr>
        </p:nvSpPr>
        <p:spPr>
          <a:xfrm>
            <a:off x="1072500" y="2704025"/>
            <a:ext cx="3372600" cy="10281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3900"/>
              <a:t>Kim Bordeau</a:t>
            </a:r>
            <a:endParaRPr sz="3900" b="1">
              <a:solidFill>
                <a:schemeClr val="accent3"/>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2500">
                <a:solidFill>
                  <a:srgbClr val="FFFFFF"/>
                </a:solidFill>
                <a:latin typeface="Roboto"/>
                <a:ea typeface="Roboto"/>
                <a:cs typeface="Roboto"/>
                <a:sym typeface="Roboto"/>
              </a:rPr>
              <a:t>Senior Manager of Program Success</a:t>
            </a:r>
            <a:endParaRPr sz="2500">
              <a:solidFill>
                <a:srgbClr val="FFFFFF"/>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2500">
                <a:solidFill>
                  <a:srgbClr val="FFFFFF"/>
                </a:solidFill>
                <a:latin typeface="Roboto"/>
                <a:ea typeface="Roboto"/>
                <a:cs typeface="Roboto"/>
                <a:sym typeface="Roboto"/>
              </a:rPr>
              <a:t>Youth Solutions, Inc.</a:t>
            </a:r>
            <a:endParaRPr sz="2500">
              <a:solidFill>
                <a:srgbClr val="FFFFFF"/>
              </a:solidFill>
              <a:latin typeface="Roboto"/>
              <a:ea typeface="Roboto"/>
              <a:cs typeface="Roboto"/>
              <a:sym typeface="Roboto"/>
            </a:endParaRPr>
          </a:p>
        </p:txBody>
      </p:sp>
      <p:sp>
        <p:nvSpPr>
          <p:cNvPr id="1358" name="Google Shape;1358;p192"/>
          <p:cNvSpPr txBox="1">
            <a:spLocks noGrp="1"/>
          </p:cNvSpPr>
          <p:nvPr>
            <p:ph type="subTitle" idx="1"/>
          </p:nvPr>
        </p:nvSpPr>
        <p:spPr>
          <a:xfrm>
            <a:off x="5119825" y="2832650"/>
            <a:ext cx="6363000" cy="10281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2500" b="0">
                <a:solidFill>
                  <a:srgbClr val="FFFFFF"/>
                </a:solidFill>
                <a:latin typeface="Roboto Light"/>
                <a:ea typeface="Roboto Light"/>
                <a:cs typeface="Roboto Light"/>
                <a:sym typeface="Roboto Light"/>
              </a:rPr>
              <a:t>989-464-0035 or bordeauk@ouryouthsolutions.org</a:t>
            </a:r>
            <a:endParaRPr sz="2500" b="0">
              <a:solidFill>
                <a:srgbClr val="FFFFFF"/>
              </a:solidFill>
              <a:latin typeface="Roboto Light"/>
              <a:ea typeface="Roboto Light"/>
              <a:cs typeface="Roboto Light"/>
              <a:sym typeface="Roboto Light"/>
            </a:endParaRPr>
          </a:p>
          <a:p>
            <a:pPr marL="0" lvl="0" indent="0" algn="l" rtl="0">
              <a:lnSpc>
                <a:spcPct val="115000"/>
              </a:lnSpc>
              <a:spcBef>
                <a:spcPts val="0"/>
              </a:spcBef>
              <a:spcAft>
                <a:spcPts val="0"/>
              </a:spcAft>
              <a:buClr>
                <a:schemeClr val="dk1"/>
              </a:buClr>
              <a:buSzPts val="1100"/>
              <a:buFont typeface="Arial"/>
              <a:buNone/>
            </a:pPr>
            <a:r>
              <a:rPr lang="en-US" sz="2500" b="0">
                <a:solidFill>
                  <a:srgbClr val="FFFFFF"/>
                </a:solidFill>
                <a:latin typeface="Roboto Light"/>
                <a:ea typeface="Roboto Light"/>
                <a:cs typeface="Roboto Light"/>
                <a:sym typeface="Roboto Light"/>
              </a:rPr>
              <a:t>o</a:t>
            </a:r>
            <a:r>
              <a:rPr lang="en-US" sz="2500" b="0">
                <a:solidFill>
                  <a:srgbClr val="FFFFFF"/>
                </a:solidFill>
                <a:uFill>
                  <a:noFill/>
                </a:uFill>
                <a:latin typeface="Roboto Light"/>
                <a:ea typeface="Roboto Light"/>
                <a:cs typeface="Roboto Light"/>
                <a:sym typeface="Roboto Light"/>
                <a:hlinkClick r:id="rId4">
                  <a:extLst>
                    <a:ext uri="{A12FA001-AC4F-418D-AE19-62706E023703}">
                      <ahyp:hlinkClr xmlns:ahyp="http://schemas.microsoft.com/office/drawing/2018/hyperlinkcolor" val="tx"/>
                    </a:ext>
                  </a:extLst>
                </a:hlinkClick>
              </a:rPr>
              <a:t>uryouthsolutions.org</a:t>
            </a:r>
            <a:endParaRPr sz="2500" b="0">
              <a:solidFill>
                <a:srgbClr val="FFFFFF"/>
              </a:solidFill>
              <a:latin typeface="Roboto Light"/>
              <a:ea typeface="Roboto Light"/>
              <a:cs typeface="Roboto Light"/>
              <a:sym typeface="Roboto Light"/>
            </a:endParaRPr>
          </a:p>
        </p:txBody>
      </p:sp>
      <p:grpSp>
        <p:nvGrpSpPr>
          <p:cNvPr id="1359" name="Google Shape;1359;p192"/>
          <p:cNvGrpSpPr/>
          <p:nvPr/>
        </p:nvGrpSpPr>
        <p:grpSpPr>
          <a:xfrm>
            <a:off x="4711999" y="5882201"/>
            <a:ext cx="2344268" cy="405442"/>
            <a:chOff x="0" y="0"/>
            <a:chExt cx="4231531" cy="731845"/>
          </a:xfrm>
        </p:grpSpPr>
        <p:sp>
          <p:nvSpPr>
            <p:cNvPr id="1360" name="Google Shape;1360;p192"/>
            <p:cNvSpPr/>
            <p:nvPr/>
          </p:nvSpPr>
          <p:spPr>
            <a:xfrm>
              <a:off x="0" y="30245"/>
              <a:ext cx="701593" cy="701593"/>
            </a:xfrm>
            <a:custGeom>
              <a:avLst/>
              <a:gdLst/>
              <a:ahLst/>
              <a:cxnLst/>
              <a:rect l="l" t="t" r="r" b="b"/>
              <a:pathLst>
                <a:path w="701593" h="701593" extrusionOk="0">
                  <a:moveTo>
                    <a:pt x="0" y="0"/>
                  </a:moveTo>
                  <a:lnTo>
                    <a:pt x="701593" y="0"/>
                  </a:lnTo>
                  <a:lnTo>
                    <a:pt x="701593" y="701593"/>
                  </a:lnTo>
                  <a:lnTo>
                    <a:pt x="0" y="701593"/>
                  </a:lnTo>
                  <a:lnTo>
                    <a:pt x="0" y="0"/>
                  </a:lnTo>
                  <a:close/>
                </a:path>
              </a:pathLst>
            </a:custGeom>
            <a:blipFill rotWithShape="1">
              <a:blip r:embed="rId5">
                <a:alphaModFix/>
              </a:blip>
              <a:stretch>
                <a:fillRect/>
              </a:stretch>
            </a:blipFill>
            <a:ln>
              <a:noFill/>
            </a:ln>
          </p:spPr>
        </p:sp>
        <p:sp>
          <p:nvSpPr>
            <p:cNvPr id="1361" name="Google Shape;1361;p192"/>
            <p:cNvSpPr/>
            <p:nvPr/>
          </p:nvSpPr>
          <p:spPr>
            <a:xfrm>
              <a:off x="880616" y="30245"/>
              <a:ext cx="701593" cy="701593"/>
            </a:xfrm>
            <a:custGeom>
              <a:avLst/>
              <a:gdLst/>
              <a:ahLst/>
              <a:cxnLst/>
              <a:rect l="l" t="t" r="r" b="b"/>
              <a:pathLst>
                <a:path w="701593" h="701593" extrusionOk="0">
                  <a:moveTo>
                    <a:pt x="0" y="0"/>
                  </a:moveTo>
                  <a:lnTo>
                    <a:pt x="701593" y="0"/>
                  </a:lnTo>
                  <a:lnTo>
                    <a:pt x="701593" y="701593"/>
                  </a:lnTo>
                  <a:lnTo>
                    <a:pt x="0" y="701593"/>
                  </a:lnTo>
                  <a:lnTo>
                    <a:pt x="0" y="0"/>
                  </a:lnTo>
                  <a:close/>
                </a:path>
              </a:pathLst>
            </a:custGeom>
            <a:blipFill rotWithShape="1">
              <a:blip r:embed="rId6">
                <a:alphaModFix/>
              </a:blip>
              <a:stretch>
                <a:fillRect/>
              </a:stretch>
            </a:blipFill>
            <a:ln>
              <a:noFill/>
            </a:ln>
          </p:spPr>
        </p:sp>
        <p:sp>
          <p:nvSpPr>
            <p:cNvPr id="1362" name="Google Shape;1362;p192"/>
            <p:cNvSpPr/>
            <p:nvPr/>
          </p:nvSpPr>
          <p:spPr>
            <a:xfrm>
              <a:off x="1761232" y="30245"/>
              <a:ext cx="701593" cy="701593"/>
            </a:xfrm>
            <a:custGeom>
              <a:avLst/>
              <a:gdLst/>
              <a:ahLst/>
              <a:cxnLst/>
              <a:rect l="l" t="t" r="r" b="b"/>
              <a:pathLst>
                <a:path w="701593" h="701593" extrusionOk="0">
                  <a:moveTo>
                    <a:pt x="0" y="0"/>
                  </a:moveTo>
                  <a:lnTo>
                    <a:pt x="701593" y="0"/>
                  </a:lnTo>
                  <a:lnTo>
                    <a:pt x="701593" y="701593"/>
                  </a:lnTo>
                  <a:lnTo>
                    <a:pt x="0" y="701593"/>
                  </a:lnTo>
                  <a:lnTo>
                    <a:pt x="0" y="0"/>
                  </a:lnTo>
                  <a:close/>
                </a:path>
              </a:pathLst>
            </a:custGeom>
            <a:blipFill rotWithShape="1">
              <a:blip r:embed="rId7">
                <a:alphaModFix/>
              </a:blip>
              <a:stretch>
                <a:fillRect/>
              </a:stretch>
            </a:blipFill>
            <a:ln>
              <a:noFill/>
            </a:ln>
          </p:spPr>
        </p:sp>
        <p:sp>
          <p:nvSpPr>
            <p:cNvPr id="1363" name="Google Shape;1363;p192"/>
            <p:cNvSpPr/>
            <p:nvPr/>
          </p:nvSpPr>
          <p:spPr>
            <a:xfrm>
              <a:off x="3529938" y="30245"/>
              <a:ext cx="701593" cy="701593"/>
            </a:xfrm>
            <a:custGeom>
              <a:avLst/>
              <a:gdLst/>
              <a:ahLst/>
              <a:cxnLst/>
              <a:rect l="l" t="t" r="r" b="b"/>
              <a:pathLst>
                <a:path w="701593" h="701593" extrusionOk="0">
                  <a:moveTo>
                    <a:pt x="0" y="0"/>
                  </a:moveTo>
                  <a:lnTo>
                    <a:pt x="701593" y="0"/>
                  </a:lnTo>
                  <a:lnTo>
                    <a:pt x="701593" y="701593"/>
                  </a:lnTo>
                  <a:lnTo>
                    <a:pt x="0" y="701593"/>
                  </a:lnTo>
                  <a:lnTo>
                    <a:pt x="0" y="0"/>
                  </a:lnTo>
                  <a:close/>
                </a:path>
              </a:pathLst>
            </a:custGeom>
            <a:blipFill rotWithShape="1">
              <a:blip r:embed="rId8">
                <a:alphaModFix/>
              </a:blip>
              <a:stretch>
                <a:fillRect/>
              </a:stretch>
            </a:blipFill>
            <a:ln>
              <a:noFill/>
            </a:ln>
          </p:spPr>
        </p:sp>
        <p:grpSp>
          <p:nvGrpSpPr>
            <p:cNvPr id="1364" name="Google Shape;1364;p192"/>
            <p:cNvGrpSpPr/>
            <p:nvPr/>
          </p:nvGrpSpPr>
          <p:grpSpPr>
            <a:xfrm>
              <a:off x="2641848" y="0"/>
              <a:ext cx="731845" cy="731845"/>
              <a:chOff x="0" y="0"/>
              <a:chExt cx="812800" cy="812800"/>
            </a:xfrm>
          </p:grpSpPr>
          <p:sp>
            <p:nvSpPr>
              <p:cNvPr id="1365" name="Google Shape;1365;p19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spcFirstLastPara="1" wrap="square" lIns="60950" tIns="60950" rIns="60950" bIns="60950" anchor="ctr" anchorCtr="0">
                <a:noAutofit/>
              </a:bodyPr>
              <a:lstStyle/>
              <a:p>
                <a:pPr marL="0" lvl="0" indent="0" algn="l" rtl="0">
                  <a:spcBef>
                    <a:spcPts val="0"/>
                  </a:spcBef>
                  <a:spcAft>
                    <a:spcPts val="0"/>
                  </a:spcAft>
                  <a:buNone/>
                </a:pPr>
                <a:endParaRPr/>
              </a:p>
            </p:txBody>
          </p:sp>
          <p:sp>
            <p:nvSpPr>
              <p:cNvPr id="1366" name="Google Shape;1366;p192"/>
              <p:cNvSpPr txBox="1"/>
              <p:nvPr/>
            </p:nvSpPr>
            <p:spPr>
              <a:xfrm>
                <a:off x="76200" y="66675"/>
                <a:ext cx="660300" cy="669900"/>
              </a:xfrm>
              <a:prstGeom prst="rect">
                <a:avLst/>
              </a:prstGeom>
              <a:noFill/>
              <a:ln>
                <a:noFill/>
              </a:ln>
            </p:spPr>
            <p:txBody>
              <a:bodyPr spcFirstLastPara="1" wrap="square" lIns="33875" tIns="33875" rIns="33875" bIns="33875" anchor="ctr" anchorCtr="0">
                <a:noAutofit/>
              </a:bodyPr>
              <a:lstStyle/>
              <a:p>
                <a:pPr marL="0" marR="0" lvl="0" indent="0" algn="ctr" rtl="0">
                  <a:lnSpc>
                    <a:spcPct val="90277"/>
                  </a:lnSpc>
                  <a:spcBef>
                    <a:spcPts val="0"/>
                  </a:spcBef>
                  <a:spcAft>
                    <a:spcPts val="0"/>
                  </a:spcAft>
                  <a:buNone/>
                </a:pPr>
                <a:endParaRPr sz="1200" b="0" i="0" u="none" strike="noStrike" cap="none">
                  <a:solidFill>
                    <a:schemeClr val="dk1"/>
                  </a:solidFill>
                  <a:latin typeface="Calibri"/>
                  <a:ea typeface="Calibri"/>
                  <a:cs typeface="Calibri"/>
                  <a:sym typeface="Calibri"/>
                </a:endParaRPr>
              </a:p>
            </p:txBody>
          </p:sp>
        </p:grpSp>
        <p:sp>
          <p:nvSpPr>
            <p:cNvPr id="1367" name="Google Shape;1367;p192"/>
            <p:cNvSpPr/>
            <p:nvPr/>
          </p:nvSpPr>
          <p:spPr>
            <a:xfrm>
              <a:off x="2788742" y="130409"/>
              <a:ext cx="438049" cy="471020"/>
            </a:xfrm>
            <a:custGeom>
              <a:avLst/>
              <a:gdLst/>
              <a:ahLst/>
              <a:cxnLst/>
              <a:rect l="l" t="t" r="r" b="b"/>
              <a:pathLst>
                <a:path w="438049" h="471020" extrusionOk="0">
                  <a:moveTo>
                    <a:pt x="0" y="0"/>
                  </a:moveTo>
                  <a:lnTo>
                    <a:pt x="438049" y="0"/>
                  </a:lnTo>
                  <a:lnTo>
                    <a:pt x="438049" y="471020"/>
                  </a:lnTo>
                  <a:lnTo>
                    <a:pt x="0" y="471020"/>
                  </a:lnTo>
                  <a:lnTo>
                    <a:pt x="0" y="0"/>
                  </a:lnTo>
                  <a:close/>
                </a:path>
              </a:pathLst>
            </a:custGeom>
            <a:blipFill rotWithShape="1">
              <a:blip r:embed="rId9">
                <a:alphaModFix/>
              </a:blip>
              <a:stretch>
                <a:fillRect/>
              </a:stretch>
            </a:blipFill>
            <a:ln>
              <a:noFill/>
            </a:ln>
          </p:spPr>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71"/>
        <p:cNvGrpSpPr/>
        <p:nvPr/>
      </p:nvGrpSpPr>
      <p:grpSpPr>
        <a:xfrm>
          <a:off x="0" y="0"/>
          <a:ext cx="0" cy="0"/>
          <a:chOff x="0" y="0"/>
          <a:chExt cx="0" cy="0"/>
        </a:xfrm>
      </p:grpSpPr>
      <p:sp>
        <p:nvSpPr>
          <p:cNvPr id="972" name="Google Shape;972;p149"/>
          <p:cNvSpPr txBox="1">
            <a:spLocks noGrp="1"/>
          </p:cNvSpPr>
          <p:nvPr>
            <p:ph type="body" idx="1"/>
          </p:nvPr>
        </p:nvSpPr>
        <p:spPr>
          <a:xfrm>
            <a:off x="4456100" y="2809050"/>
            <a:ext cx="7419900" cy="3444600"/>
          </a:xfrm>
          <a:prstGeom prst="rect">
            <a:avLst/>
          </a:prstGeom>
        </p:spPr>
        <p:txBody>
          <a:bodyPr spcFirstLastPara="1" wrap="square" lIns="91425" tIns="45700" rIns="91425" bIns="45700" anchor="t" anchorCtr="0">
            <a:noAutofit/>
          </a:bodyPr>
          <a:lstStyle/>
          <a:p>
            <a:pPr marL="0" lvl="0" indent="0" algn="ctr" rtl="0">
              <a:spcBef>
                <a:spcPts val="1000"/>
              </a:spcBef>
              <a:spcAft>
                <a:spcPts val="0"/>
              </a:spcAft>
              <a:buNone/>
            </a:pPr>
            <a:r>
              <a:rPr lang="en-US" sz="4500" b="1"/>
              <a:t>I knew from an early age what I wanted to do for a career and actually ended up doing it.</a:t>
            </a:r>
            <a:endParaRPr sz="4500" b="1"/>
          </a:p>
        </p:txBody>
      </p:sp>
      <p:pic>
        <p:nvPicPr>
          <p:cNvPr id="973" name="Google Shape;973;p149"/>
          <p:cNvPicPr preferRelativeResize="0"/>
          <p:nvPr/>
        </p:nvPicPr>
        <p:blipFill rotWithShape="1">
          <a:blip r:embed="rId3">
            <a:alphaModFix/>
          </a:blip>
          <a:srcRect/>
          <a:stretch/>
        </p:blipFill>
        <p:spPr>
          <a:xfrm>
            <a:off x="923875" y="684725"/>
            <a:ext cx="2628026" cy="262802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77"/>
        <p:cNvGrpSpPr/>
        <p:nvPr/>
      </p:nvGrpSpPr>
      <p:grpSpPr>
        <a:xfrm>
          <a:off x="0" y="0"/>
          <a:ext cx="0" cy="0"/>
          <a:chOff x="0" y="0"/>
          <a:chExt cx="0" cy="0"/>
        </a:xfrm>
      </p:grpSpPr>
      <p:sp>
        <p:nvSpPr>
          <p:cNvPr id="978" name="Google Shape;978;p150"/>
          <p:cNvSpPr txBox="1">
            <a:spLocks noGrp="1"/>
          </p:cNvSpPr>
          <p:nvPr>
            <p:ph type="body" idx="1"/>
          </p:nvPr>
        </p:nvSpPr>
        <p:spPr>
          <a:xfrm>
            <a:off x="810925" y="1880150"/>
            <a:ext cx="7343100" cy="3759300"/>
          </a:xfrm>
          <a:prstGeom prst="rect">
            <a:avLst/>
          </a:prstGeom>
        </p:spPr>
        <p:txBody>
          <a:bodyPr spcFirstLastPara="1" wrap="square" lIns="91425" tIns="45700" rIns="91425" bIns="45700" anchor="t" anchorCtr="0">
            <a:noAutofit/>
          </a:bodyPr>
          <a:lstStyle/>
          <a:p>
            <a:pPr marL="0" lvl="0" indent="0" algn="ctr" rtl="0">
              <a:spcBef>
                <a:spcPts val="1000"/>
              </a:spcBef>
              <a:spcAft>
                <a:spcPts val="0"/>
              </a:spcAft>
              <a:buNone/>
            </a:pPr>
            <a:r>
              <a:rPr lang="en-US" sz="4500" b="1"/>
              <a:t>I had a counselor or adult mentor who worked with me in middle school to help me explore career options.</a:t>
            </a:r>
            <a:endParaRPr sz="4500" b="1"/>
          </a:p>
        </p:txBody>
      </p:sp>
      <p:pic>
        <p:nvPicPr>
          <p:cNvPr id="979" name="Google Shape;979;p150"/>
          <p:cNvPicPr preferRelativeResize="0"/>
          <p:nvPr/>
        </p:nvPicPr>
        <p:blipFill rotWithShape="1">
          <a:blip r:embed="rId3">
            <a:alphaModFix/>
          </a:blip>
          <a:srcRect/>
          <a:stretch/>
        </p:blipFill>
        <p:spPr>
          <a:xfrm>
            <a:off x="8869575" y="4017300"/>
            <a:ext cx="3236550" cy="32365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83"/>
        <p:cNvGrpSpPr/>
        <p:nvPr/>
      </p:nvGrpSpPr>
      <p:grpSpPr>
        <a:xfrm>
          <a:off x="0" y="0"/>
          <a:ext cx="0" cy="0"/>
          <a:chOff x="0" y="0"/>
          <a:chExt cx="0" cy="0"/>
        </a:xfrm>
      </p:grpSpPr>
      <p:sp>
        <p:nvSpPr>
          <p:cNvPr id="984" name="Google Shape;984;p151"/>
          <p:cNvSpPr txBox="1">
            <a:spLocks noGrp="1"/>
          </p:cNvSpPr>
          <p:nvPr>
            <p:ph type="body" idx="1"/>
          </p:nvPr>
        </p:nvSpPr>
        <p:spPr>
          <a:xfrm>
            <a:off x="4581025" y="1792950"/>
            <a:ext cx="7191000" cy="4314900"/>
          </a:xfrm>
          <a:prstGeom prst="rect">
            <a:avLst/>
          </a:prstGeom>
        </p:spPr>
        <p:txBody>
          <a:bodyPr spcFirstLastPara="1" wrap="square" lIns="91425" tIns="45700" rIns="91425" bIns="45700" anchor="t" anchorCtr="0">
            <a:noAutofit/>
          </a:bodyPr>
          <a:lstStyle/>
          <a:p>
            <a:pPr marL="0" lvl="0" indent="0" algn="ctr" rtl="0">
              <a:spcBef>
                <a:spcPts val="1000"/>
              </a:spcBef>
              <a:spcAft>
                <a:spcPts val="0"/>
              </a:spcAft>
              <a:buNone/>
            </a:pPr>
            <a:r>
              <a:rPr lang="en-US" sz="4500" b="1"/>
              <a:t>I had multiple opportunities to explore my interests, skills, and talents and understood how they related to potential careers.</a:t>
            </a:r>
            <a:endParaRPr sz="4500" b="1"/>
          </a:p>
        </p:txBody>
      </p:sp>
      <p:pic>
        <p:nvPicPr>
          <p:cNvPr id="985" name="Google Shape;985;p151"/>
          <p:cNvPicPr preferRelativeResize="0"/>
          <p:nvPr/>
        </p:nvPicPr>
        <p:blipFill rotWithShape="1">
          <a:blip r:embed="rId3">
            <a:alphaModFix/>
          </a:blip>
          <a:srcRect/>
          <a:stretch/>
        </p:blipFill>
        <p:spPr>
          <a:xfrm>
            <a:off x="923875" y="684725"/>
            <a:ext cx="2628026" cy="262802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89"/>
        <p:cNvGrpSpPr/>
        <p:nvPr/>
      </p:nvGrpSpPr>
      <p:grpSpPr>
        <a:xfrm>
          <a:off x="0" y="0"/>
          <a:ext cx="0" cy="0"/>
          <a:chOff x="0" y="0"/>
          <a:chExt cx="0" cy="0"/>
        </a:xfrm>
      </p:grpSpPr>
      <p:sp>
        <p:nvSpPr>
          <p:cNvPr id="990" name="Google Shape;990;p152"/>
          <p:cNvSpPr txBox="1">
            <a:spLocks noGrp="1"/>
          </p:cNvSpPr>
          <p:nvPr>
            <p:ph type="body" idx="1"/>
          </p:nvPr>
        </p:nvSpPr>
        <p:spPr>
          <a:xfrm>
            <a:off x="810925" y="1880150"/>
            <a:ext cx="7343100" cy="3759300"/>
          </a:xfrm>
          <a:prstGeom prst="rect">
            <a:avLst/>
          </a:prstGeom>
        </p:spPr>
        <p:txBody>
          <a:bodyPr spcFirstLastPara="1" wrap="square" lIns="91425" tIns="45700" rIns="91425" bIns="45700" anchor="t" anchorCtr="0">
            <a:noAutofit/>
          </a:bodyPr>
          <a:lstStyle/>
          <a:p>
            <a:pPr marL="0" lvl="0" indent="0" algn="ctr" rtl="0">
              <a:spcBef>
                <a:spcPts val="1000"/>
              </a:spcBef>
              <a:spcAft>
                <a:spcPts val="0"/>
              </a:spcAft>
              <a:buClr>
                <a:schemeClr val="dk1"/>
              </a:buClr>
              <a:buSzPts val="1100"/>
              <a:buFont typeface="Arial"/>
              <a:buNone/>
            </a:pPr>
            <a:r>
              <a:rPr lang="en-US" sz="4500" b="1"/>
              <a:t>I had a course in high school or middle school that focused on career exploration.</a:t>
            </a:r>
            <a:endParaRPr sz="4500" b="1"/>
          </a:p>
        </p:txBody>
      </p:sp>
      <p:pic>
        <p:nvPicPr>
          <p:cNvPr id="991" name="Google Shape;991;p152"/>
          <p:cNvPicPr preferRelativeResize="0"/>
          <p:nvPr/>
        </p:nvPicPr>
        <p:blipFill rotWithShape="1">
          <a:blip r:embed="rId3">
            <a:alphaModFix/>
          </a:blip>
          <a:srcRect/>
          <a:stretch/>
        </p:blipFill>
        <p:spPr>
          <a:xfrm>
            <a:off x="8869575" y="4017300"/>
            <a:ext cx="3236550" cy="32365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95"/>
        <p:cNvGrpSpPr/>
        <p:nvPr/>
      </p:nvGrpSpPr>
      <p:grpSpPr>
        <a:xfrm>
          <a:off x="0" y="0"/>
          <a:ext cx="0" cy="0"/>
          <a:chOff x="0" y="0"/>
          <a:chExt cx="0" cy="0"/>
        </a:xfrm>
      </p:grpSpPr>
      <p:sp>
        <p:nvSpPr>
          <p:cNvPr id="996" name="Google Shape;996;p153"/>
          <p:cNvSpPr txBox="1">
            <a:spLocks noGrp="1"/>
          </p:cNvSpPr>
          <p:nvPr>
            <p:ph type="body" idx="1"/>
          </p:nvPr>
        </p:nvSpPr>
        <p:spPr>
          <a:xfrm>
            <a:off x="4581025" y="2432275"/>
            <a:ext cx="7191000" cy="3675600"/>
          </a:xfrm>
          <a:prstGeom prst="rect">
            <a:avLst/>
          </a:prstGeom>
        </p:spPr>
        <p:txBody>
          <a:bodyPr spcFirstLastPara="1" wrap="square" lIns="91425" tIns="45700" rIns="91425" bIns="45700" anchor="t" anchorCtr="0">
            <a:noAutofit/>
          </a:bodyPr>
          <a:lstStyle/>
          <a:p>
            <a:pPr marL="0" lvl="0" indent="0" algn="ctr" rtl="0">
              <a:spcBef>
                <a:spcPts val="1000"/>
              </a:spcBef>
              <a:spcAft>
                <a:spcPts val="0"/>
              </a:spcAft>
              <a:buClr>
                <a:schemeClr val="dk1"/>
              </a:buClr>
              <a:buSzPts val="1100"/>
              <a:buFont typeface="Arial"/>
              <a:buNone/>
            </a:pPr>
            <a:r>
              <a:rPr lang="en-US" sz="4500" b="1"/>
              <a:t>I was able to take courses while in high school that directly related to my career interests.</a:t>
            </a:r>
            <a:endParaRPr sz="4500" b="1"/>
          </a:p>
        </p:txBody>
      </p:sp>
      <p:pic>
        <p:nvPicPr>
          <p:cNvPr id="997" name="Google Shape;997;p153"/>
          <p:cNvPicPr preferRelativeResize="0"/>
          <p:nvPr/>
        </p:nvPicPr>
        <p:blipFill rotWithShape="1">
          <a:blip r:embed="rId3">
            <a:alphaModFix/>
          </a:blip>
          <a:srcRect/>
          <a:stretch/>
        </p:blipFill>
        <p:spPr>
          <a:xfrm>
            <a:off x="923875" y="684725"/>
            <a:ext cx="2628026" cy="2628026"/>
          </a:xfrm>
          <a:prstGeom prst="rect">
            <a:avLst/>
          </a:prstGeom>
          <a:noFill/>
          <a:ln>
            <a:noFill/>
          </a:ln>
        </p:spPr>
      </p:pic>
    </p:spTree>
  </p:cSld>
  <p:clrMapOvr>
    <a:masterClrMapping/>
  </p:clrMapOvr>
</p:sld>
</file>

<file path=ppt/theme/theme1.xml><?xml version="1.0" encoding="utf-8"?>
<a:theme xmlns:a="http://schemas.openxmlformats.org/drawingml/2006/main" name="Youth Solutions Master Theme">
  <a:themeElements>
    <a:clrScheme name="Office">
      <a:dk1>
        <a:srgbClr val="000000"/>
      </a:dk1>
      <a:lt1>
        <a:srgbClr val="FFFFFF"/>
      </a:lt1>
      <a:dk2>
        <a:srgbClr val="0E416B"/>
      </a:dk2>
      <a:lt2>
        <a:srgbClr val="F2F2F2"/>
      </a:lt2>
      <a:accent1>
        <a:srgbClr val="0E416B"/>
      </a:accent1>
      <a:accent2>
        <a:srgbClr val="35A7DB"/>
      </a:accent2>
      <a:accent3>
        <a:srgbClr val="C9D22C"/>
      </a:accent3>
      <a:accent4>
        <a:srgbClr val="4E5757"/>
      </a:accent4>
      <a:accent5>
        <a:srgbClr val="DBEFF9"/>
      </a:accent5>
      <a:accent6>
        <a:srgbClr val="F2F2F2"/>
      </a:accent6>
      <a:hlink>
        <a:srgbClr val="35A7DB"/>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Youth Solutions Master Theme">
  <a:themeElements>
    <a:clrScheme name="Office">
      <a:dk1>
        <a:srgbClr val="000000"/>
      </a:dk1>
      <a:lt1>
        <a:srgbClr val="FFFFFF"/>
      </a:lt1>
      <a:dk2>
        <a:srgbClr val="0E416B"/>
      </a:dk2>
      <a:lt2>
        <a:srgbClr val="F2F2F2"/>
      </a:lt2>
      <a:accent1>
        <a:srgbClr val="0E416B"/>
      </a:accent1>
      <a:accent2>
        <a:srgbClr val="35A7DB"/>
      </a:accent2>
      <a:accent3>
        <a:srgbClr val="C9D22C"/>
      </a:accent3>
      <a:accent4>
        <a:srgbClr val="4E5757"/>
      </a:accent4>
      <a:accent5>
        <a:srgbClr val="DBEFF9"/>
      </a:accent5>
      <a:accent6>
        <a:srgbClr val="F2F2F2"/>
      </a:accent6>
      <a:hlink>
        <a:srgbClr val="35A7DB"/>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2185</Words>
  <Application>Microsoft Office PowerPoint</Application>
  <PresentationFormat>Widescreen</PresentationFormat>
  <Paragraphs>227</Paragraphs>
  <Slides>48</Slides>
  <Notes>48</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48</vt:i4>
      </vt:variant>
    </vt:vector>
  </HeadingPairs>
  <TitlesOfParts>
    <vt:vector size="60" baseType="lpstr">
      <vt:lpstr>Nothing You Could Do</vt:lpstr>
      <vt:lpstr>Calibri</vt:lpstr>
      <vt:lpstr>Roboto</vt:lpstr>
      <vt:lpstr>Roboto Light</vt:lpstr>
      <vt:lpstr>Roboto Condensed</vt:lpstr>
      <vt:lpstr>Roboto Condensed Black</vt:lpstr>
      <vt:lpstr>Arial</vt:lpstr>
      <vt:lpstr>Roboto Black</vt:lpstr>
      <vt:lpstr>Youth Solutions Master Theme</vt:lpstr>
      <vt:lpstr>Office Theme</vt:lpstr>
      <vt:lpstr>Office Theme</vt:lpstr>
      <vt:lpstr>Youth Solutions Master Theme</vt:lpstr>
      <vt:lpstr>Cultivating Success JMG’s Journey to Post-Secondary Achievement</vt:lpstr>
      <vt:lpstr>Welcome!</vt:lpstr>
      <vt:lpstr>PowerPoint Presentation</vt:lpstr>
      <vt:lpstr>Game Directions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Were our winners more prepared for life? How?</vt:lpstr>
      <vt:lpstr>PowerPoint Presentation</vt:lpstr>
      <vt:lpstr>PowerPoint Presentation</vt:lpstr>
      <vt:lpstr>Career-Focused Education</vt:lpstr>
      <vt:lpstr>PowerPoint Presentation</vt:lpstr>
      <vt:lpstr>PowerPoint Presentation</vt:lpstr>
      <vt:lpstr>Jobs for Michigan’s Graduates</vt:lpstr>
      <vt:lpstr>What is Jobs for Michigan’s Graduates (JMG)?</vt:lpstr>
      <vt:lpstr>PowerPoint Presentation</vt:lpstr>
      <vt:lpstr>PowerPoint Presentation</vt:lpstr>
      <vt:lpstr>Core Components</vt:lpstr>
      <vt:lpstr>The Role of the JMG Specialist </vt:lpstr>
      <vt:lpstr>Our Impact</vt:lpstr>
      <vt:lpstr>PowerPoint Presentation</vt:lpstr>
      <vt:lpstr>PowerPoint Presentation</vt:lpstr>
      <vt:lpstr>Student-Centered, Demand Informed </vt:lpstr>
      <vt:lpstr>PowerPoint Presentation</vt:lpstr>
      <vt:lpstr>PowerPoint Presentation</vt:lpstr>
      <vt:lpstr>Partner Engagement Model</vt:lpstr>
      <vt:lpstr>Individual Development Plan</vt:lpstr>
      <vt:lpstr>Ongoing Support</vt:lpstr>
      <vt:lpstr>PowerPoint Presentation</vt:lpstr>
      <vt:lpstr>Continuum of Support</vt:lpstr>
      <vt:lpstr>12-Month Follow-up Period</vt:lpstr>
      <vt:lpstr>PowerPoint Presentation</vt:lpstr>
      <vt:lpstr>PowerPoint Presentation</vt:lpstr>
      <vt:lpstr>PowerPoint Presentation</vt:lpstr>
      <vt:lpstr>PowerPoint Presentation</vt:lpstr>
      <vt:lpstr>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Cultivating Success JMG’s Journey to Post-Secondary Achievement</dc:title>
  <dc:creator>Eileen Brandt</dc:creator>
  <cp:lastModifiedBy>Eileen Brandt</cp:lastModifiedBy>
  <cp:revision>1</cp:revision>
  <dcterms:modified xsi:type="dcterms:W3CDTF">2024-01-29T23:05:01Z</dcterms:modified>
</cp:coreProperties>
</file>