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114_44B33CCF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82" r:id="rId5"/>
    <p:sldId id="283" r:id="rId6"/>
    <p:sldId id="274" r:id="rId7"/>
    <p:sldId id="285" r:id="rId8"/>
    <p:sldId id="271" r:id="rId9"/>
    <p:sldId id="272" r:id="rId10"/>
    <p:sldId id="273" r:id="rId11"/>
    <p:sldId id="275" r:id="rId12"/>
    <p:sldId id="276" r:id="rId13"/>
    <p:sldId id="277" r:id="rId14"/>
    <p:sldId id="284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6CF568-E785-1130-6C29-8AB1BFB0FC5E}" name="Lambert, Aliza" initials="LA" userId="S::lambe15@msu.edu::eb84a136-2d7b-46bb-ad1a-b39373e29cb1" providerId="AD"/>
  <p188:author id="{81118371-9853-B7A6-3154-A9F020F327FB}" name="Strain, Alicia" initials="" userId="S::strainal@msu.edu::cd4cf161-31b0-4567-a0e9-cede1c596e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9D1AB-DF03-531C-B247-FF9B6F9B65B0}" v="698" dt="2024-02-01T15:17:08.930"/>
    <p1510:client id="{6920B980-3495-D6ED-95F1-3FEEA3019FC8}" v="7" dt="2024-02-01T21:50:36.328"/>
    <p1510:client id="{8A4BE173-A9E9-42E4-8882-1F705AE2BFB1}" v="7" dt="2024-02-01T18:27:46.141"/>
    <p1510:client id="{DB92A5E7-9A97-0D42-AC23-ABA405323EF6}" v="1730" dt="2024-02-01T21:35:53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bert, Aliza" userId="S::lambe15@msu.edu::eb84a136-2d7b-46bb-ad1a-b39373e29cb1" providerId="AD" clId="Web-{8AC9E934-AA32-4ADD-8002-6BE769A799E7}"/>
    <pc:docChg chg="modSld">
      <pc:chgData name="Lambert, Aliza" userId="S::lambe15@msu.edu::eb84a136-2d7b-46bb-ad1a-b39373e29cb1" providerId="AD" clId="Web-{8AC9E934-AA32-4ADD-8002-6BE769A799E7}" dt="2024-01-31T20:27:24.386" v="37" actId="20577"/>
      <pc:docMkLst>
        <pc:docMk/>
      </pc:docMkLst>
      <pc:sldChg chg="modSp">
        <pc:chgData name="Lambert, Aliza" userId="S::lambe15@msu.edu::eb84a136-2d7b-46bb-ad1a-b39373e29cb1" providerId="AD" clId="Web-{8AC9E934-AA32-4ADD-8002-6BE769A799E7}" dt="2024-01-31T20:27:24.386" v="37" actId="20577"/>
        <pc:sldMkLst>
          <pc:docMk/>
          <pc:sldMk cId="109857222" sldId="256"/>
        </pc:sldMkLst>
        <pc:spChg chg="mod">
          <ac:chgData name="Lambert, Aliza" userId="S::lambe15@msu.edu::eb84a136-2d7b-46bb-ad1a-b39373e29cb1" providerId="AD" clId="Web-{8AC9E934-AA32-4ADD-8002-6BE769A799E7}" dt="2024-01-31T20:26:53.025" v="1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ambert, Aliza" userId="S::lambe15@msu.edu::eb84a136-2d7b-46bb-ad1a-b39373e29cb1" providerId="AD" clId="Web-{8AC9E934-AA32-4ADD-8002-6BE769A799E7}" dt="2024-01-31T20:27:24.386" v="37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Lambert, Aliza" userId="S::lambe15@msu.edu::eb84a136-2d7b-46bb-ad1a-b39373e29cb1" providerId="AD" clId="Web-{1239D1AB-DF03-531C-B247-FF9B6F9B65B0}"/>
    <pc:docChg chg="mod addSld delSld modSld sldOrd addMainMaster modMainMaster">
      <pc:chgData name="Lambert, Aliza" userId="S::lambe15@msu.edu::eb84a136-2d7b-46bb-ad1a-b39373e29cb1" providerId="AD" clId="Web-{1239D1AB-DF03-531C-B247-FF9B6F9B65B0}" dt="2024-02-01T15:17:08.930" v="676" actId="1076"/>
      <pc:docMkLst>
        <pc:docMk/>
      </pc:docMkLst>
      <pc:sldChg chg="addSp delSp modSp del mod setBg">
        <pc:chgData name="Lambert, Aliza" userId="S::lambe15@msu.edu::eb84a136-2d7b-46bb-ad1a-b39373e29cb1" providerId="AD" clId="Web-{1239D1AB-DF03-531C-B247-FF9B6F9B65B0}" dt="2024-02-01T15:11:25.104" v="614"/>
        <pc:sldMkLst>
          <pc:docMk/>
          <pc:sldMk cId="109857222" sldId="256"/>
        </pc:sldMkLst>
        <pc:spChg chg="mod">
          <ac:chgData name="Lambert, Aliza" userId="S::lambe15@msu.edu::eb84a136-2d7b-46bb-ad1a-b39373e29cb1" providerId="AD" clId="Web-{1239D1AB-DF03-531C-B247-FF9B6F9B65B0}" dt="2024-02-01T14:38:23.247" v="43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ambert, Aliza" userId="S::lambe15@msu.edu::eb84a136-2d7b-46bb-ad1a-b39373e29cb1" providerId="AD" clId="Web-{1239D1AB-DF03-531C-B247-FF9B6F9B65B0}" dt="2024-02-01T14:38:23.247" v="43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Lambert, Aliza" userId="S::lambe15@msu.edu::eb84a136-2d7b-46bb-ad1a-b39373e29cb1" providerId="AD" clId="Web-{1239D1AB-DF03-531C-B247-FF9B6F9B65B0}" dt="2024-02-01T14:38:23.247" v="43"/>
          <ac:spMkLst>
            <pc:docMk/>
            <pc:sldMk cId="109857222" sldId="256"/>
            <ac:spMk id="8" creationId="{6F5A5072-7B47-4D32-B52A-4EBBF590B8A5}"/>
          </ac:spMkLst>
        </pc:spChg>
        <pc:spChg chg="add del">
          <ac:chgData name="Lambert, Aliza" userId="S::lambe15@msu.edu::eb84a136-2d7b-46bb-ad1a-b39373e29cb1" providerId="AD" clId="Web-{1239D1AB-DF03-531C-B247-FF9B6F9B65B0}" dt="2024-02-01T14:38:23.247" v="43"/>
          <ac:spMkLst>
            <pc:docMk/>
            <pc:sldMk cId="109857222" sldId="256"/>
            <ac:spMk id="10" creationId="{9715DAF0-AE1B-46C9-8A6B-DB2AA05AB91D}"/>
          </ac:spMkLst>
        </pc:spChg>
        <pc:spChg chg="add del">
          <ac:chgData name="Lambert, Aliza" userId="S::lambe15@msu.edu::eb84a136-2d7b-46bb-ad1a-b39373e29cb1" providerId="AD" clId="Web-{1239D1AB-DF03-531C-B247-FF9B6F9B65B0}" dt="2024-02-01T14:38:23.247" v="43"/>
          <ac:spMkLst>
            <pc:docMk/>
            <pc:sldMk cId="109857222" sldId="256"/>
            <ac:spMk id="12" creationId="{6016219D-510E-4184-9090-6D5578A87BD1}"/>
          </ac:spMkLst>
        </pc:spChg>
        <pc:spChg chg="add del">
          <ac:chgData name="Lambert, Aliza" userId="S::lambe15@msu.edu::eb84a136-2d7b-46bb-ad1a-b39373e29cb1" providerId="AD" clId="Web-{1239D1AB-DF03-531C-B247-FF9B6F9B65B0}" dt="2024-02-01T14:38:23.247" v="43"/>
          <ac:spMkLst>
            <pc:docMk/>
            <pc:sldMk cId="109857222" sldId="256"/>
            <ac:spMk id="14" creationId="{AFF4A713-7B75-4B21-90D7-5AB19547C728}"/>
          </ac:spMkLst>
        </pc:spChg>
        <pc:spChg chg="add del">
          <ac:chgData name="Lambert, Aliza" userId="S::lambe15@msu.edu::eb84a136-2d7b-46bb-ad1a-b39373e29cb1" providerId="AD" clId="Web-{1239D1AB-DF03-531C-B247-FF9B6F9B65B0}" dt="2024-02-01T14:38:23.247" v="43"/>
          <ac:spMkLst>
            <pc:docMk/>
            <pc:sldMk cId="109857222" sldId="256"/>
            <ac:spMk id="16" creationId="{DC631C0B-6DA6-4E57-8231-CE32B3434A7E}"/>
          </ac:spMkLst>
        </pc:spChg>
        <pc:spChg chg="add del">
          <ac:chgData name="Lambert, Aliza" userId="S::lambe15@msu.edu::eb84a136-2d7b-46bb-ad1a-b39373e29cb1" providerId="AD" clId="Web-{1239D1AB-DF03-531C-B247-FF9B6F9B65B0}" dt="2024-02-01T14:38:23.247" v="43"/>
          <ac:spMkLst>
            <pc:docMk/>
            <pc:sldMk cId="109857222" sldId="256"/>
            <ac:spMk id="18" creationId="{C29501E6-A978-4A61-9689-9085AF97A53A}"/>
          </ac:spMkLst>
        </pc:spChg>
        <pc:spChg chg="add">
          <ac:chgData name="Lambert, Aliza" userId="S::lambe15@msu.edu::eb84a136-2d7b-46bb-ad1a-b39373e29cb1" providerId="AD" clId="Web-{1239D1AB-DF03-531C-B247-FF9B6F9B65B0}" dt="2024-02-01T14:38:23.247" v="43"/>
          <ac:spMkLst>
            <pc:docMk/>
            <pc:sldMk cId="109857222" sldId="256"/>
            <ac:spMk id="23" creationId="{BAD76F3E-3A97-486B-B402-44400A8B9173}"/>
          </ac:spMkLst>
        </pc:spChg>
        <pc:spChg chg="add">
          <ac:chgData name="Lambert, Aliza" userId="S::lambe15@msu.edu::eb84a136-2d7b-46bb-ad1a-b39373e29cb1" providerId="AD" clId="Web-{1239D1AB-DF03-531C-B247-FF9B6F9B65B0}" dt="2024-02-01T14:38:23.247" v="43"/>
          <ac:spMkLst>
            <pc:docMk/>
            <pc:sldMk cId="109857222" sldId="256"/>
            <ac:spMk id="25" creationId="{391F6B52-91F4-4AEB-B6DB-29FEBCF28C8B}"/>
          </ac:spMkLst>
        </pc:spChg>
        <pc:spChg chg="add">
          <ac:chgData name="Lambert, Aliza" userId="S::lambe15@msu.edu::eb84a136-2d7b-46bb-ad1a-b39373e29cb1" providerId="AD" clId="Web-{1239D1AB-DF03-531C-B247-FF9B6F9B65B0}" dt="2024-02-01T14:38:23.247" v="43"/>
          <ac:spMkLst>
            <pc:docMk/>
            <pc:sldMk cId="109857222" sldId="256"/>
            <ac:spMk id="27" creationId="{2CD6F061-7C53-44F4-9794-953DB70A451B}"/>
          </ac:spMkLst>
        </pc:spChg>
      </pc:sldChg>
      <pc:sldChg chg="addSp modSp del">
        <pc:chgData name="Lambert, Aliza" userId="S::lambe15@msu.edu::eb84a136-2d7b-46bb-ad1a-b39373e29cb1" providerId="AD" clId="Web-{1239D1AB-DF03-531C-B247-FF9B6F9B65B0}" dt="2024-02-01T15:15:36.645" v="660"/>
        <pc:sldMkLst>
          <pc:docMk/>
          <pc:sldMk cId="4158776306" sldId="257"/>
        </pc:sldMkLst>
        <pc:spChg chg="add mod">
          <ac:chgData name="Lambert, Aliza" userId="S::lambe15@msu.edu::eb84a136-2d7b-46bb-ad1a-b39373e29cb1" providerId="AD" clId="Web-{1239D1AB-DF03-531C-B247-FF9B6F9B65B0}" dt="2024-02-01T15:14:05.064" v="644"/>
          <ac:spMkLst>
            <pc:docMk/>
            <pc:sldMk cId="4158776306" sldId="257"/>
            <ac:spMk id="2" creationId="{C3FC1B7E-2D23-65B6-15C0-84143246957B}"/>
          </ac:spMkLst>
        </pc:spChg>
        <pc:picChg chg="mod">
          <ac:chgData name="Lambert, Aliza" userId="S::lambe15@msu.edu::eb84a136-2d7b-46bb-ad1a-b39373e29cb1" providerId="AD" clId="Web-{1239D1AB-DF03-531C-B247-FF9B6F9B65B0}" dt="2024-02-01T14:44:38.074" v="105"/>
          <ac:picMkLst>
            <pc:docMk/>
            <pc:sldMk cId="4158776306" sldId="257"/>
            <ac:picMk id="4" creationId="{DB0987EA-4B6C-1BE4-5C42-0CC27777F7C1}"/>
          </ac:picMkLst>
        </pc:picChg>
      </pc:sldChg>
      <pc:sldChg chg="del">
        <pc:chgData name="Lambert, Aliza" userId="S::lambe15@msu.edu::eb84a136-2d7b-46bb-ad1a-b39373e29cb1" providerId="AD" clId="Web-{1239D1AB-DF03-531C-B247-FF9B6F9B65B0}" dt="2024-02-01T14:39:44.875" v="51"/>
        <pc:sldMkLst>
          <pc:docMk/>
          <pc:sldMk cId="1576160316" sldId="258"/>
        </pc:sldMkLst>
      </pc:sldChg>
      <pc:sldChg chg="del">
        <pc:chgData name="Lambert, Aliza" userId="S::lambe15@msu.edu::eb84a136-2d7b-46bb-ad1a-b39373e29cb1" providerId="AD" clId="Web-{1239D1AB-DF03-531C-B247-FF9B6F9B65B0}" dt="2024-02-01T14:47:29.315" v="116"/>
        <pc:sldMkLst>
          <pc:docMk/>
          <pc:sldMk cId="3234974985" sldId="260"/>
        </pc:sldMkLst>
      </pc:sldChg>
      <pc:sldChg chg="del">
        <pc:chgData name="Lambert, Aliza" userId="S::lambe15@msu.edu::eb84a136-2d7b-46bb-ad1a-b39373e29cb1" providerId="AD" clId="Web-{1239D1AB-DF03-531C-B247-FF9B6F9B65B0}" dt="2024-02-01T14:46:59.470" v="115"/>
        <pc:sldMkLst>
          <pc:docMk/>
          <pc:sldMk cId="1300942606" sldId="261"/>
        </pc:sldMkLst>
      </pc:sldChg>
      <pc:sldChg chg="del">
        <pc:chgData name="Lambert, Aliza" userId="S::lambe15@msu.edu::eb84a136-2d7b-46bb-ad1a-b39373e29cb1" providerId="AD" clId="Web-{1239D1AB-DF03-531C-B247-FF9B6F9B65B0}" dt="2024-02-01T15:00:45.720" v="472"/>
        <pc:sldMkLst>
          <pc:docMk/>
          <pc:sldMk cId="2099628442" sldId="262"/>
        </pc:sldMkLst>
      </pc:sldChg>
      <pc:sldChg chg="del">
        <pc:chgData name="Lambert, Aliza" userId="S::lambe15@msu.edu::eb84a136-2d7b-46bb-ad1a-b39373e29cb1" providerId="AD" clId="Web-{1239D1AB-DF03-531C-B247-FF9B6F9B65B0}" dt="2024-02-01T15:06:43.343" v="552"/>
        <pc:sldMkLst>
          <pc:docMk/>
          <pc:sldMk cId="3627156983" sldId="263"/>
        </pc:sldMkLst>
      </pc:sldChg>
      <pc:sldChg chg="del">
        <pc:chgData name="Lambert, Aliza" userId="S::lambe15@msu.edu::eb84a136-2d7b-46bb-ad1a-b39373e29cb1" providerId="AD" clId="Web-{1239D1AB-DF03-531C-B247-FF9B6F9B65B0}" dt="2024-02-01T14:55:23.130" v="340"/>
        <pc:sldMkLst>
          <pc:docMk/>
          <pc:sldMk cId="2104058331" sldId="264"/>
        </pc:sldMkLst>
      </pc:sldChg>
      <pc:sldChg chg="del">
        <pc:chgData name="Lambert, Aliza" userId="S::lambe15@msu.edu::eb84a136-2d7b-46bb-ad1a-b39373e29cb1" providerId="AD" clId="Web-{1239D1AB-DF03-531C-B247-FF9B6F9B65B0}" dt="2024-02-01T14:59:35.749" v="455"/>
        <pc:sldMkLst>
          <pc:docMk/>
          <pc:sldMk cId="516158112" sldId="265"/>
        </pc:sldMkLst>
      </pc:sldChg>
      <pc:sldChg chg="del">
        <pc:chgData name="Lambert, Aliza" userId="S::lambe15@msu.edu::eb84a136-2d7b-46bb-ad1a-b39373e29cb1" providerId="AD" clId="Web-{1239D1AB-DF03-531C-B247-FF9B6F9B65B0}" dt="2024-02-01T15:03:27.664" v="508"/>
        <pc:sldMkLst>
          <pc:docMk/>
          <pc:sldMk cId="3270183071" sldId="266"/>
        </pc:sldMkLst>
      </pc:sldChg>
      <pc:sldChg chg="del">
        <pc:chgData name="Lambert, Aliza" userId="S::lambe15@msu.edu::eb84a136-2d7b-46bb-ad1a-b39373e29cb1" providerId="AD" clId="Web-{1239D1AB-DF03-531C-B247-FF9B6F9B65B0}" dt="2024-02-01T15:03:38.633" v="510"/>
        <pc:sldMkLst>
          <pc:docMk/>
          <pc:sldMk cId="2273324476" sldId="267"/>
        </pc:sldMkLst>
      </pc:sldChg>
      <pc:sldChg chg="addSp modSp add del">
        <pc:chgData name="Lambert, Aliza" userId="S::lambe15@msu.edu::eb84a136-2d7b-46bb-ad1a-b39373e29cb1" providerId="AD" clId="Web-{1239D1AB-DF03-531C-B247-FF9B6F9B65B0}" dt="2024-02-01T15:14:09.392" v="645"/>
        <pc:sldMkLst>
          <pc:docMk/>
          <pc:sldMk cId="2208021007" sldId="271"/>
        </pc:sldMkLst>
        <pc:spChg chg="add mod">
          <ac:chgData name="Lambert, Aliza" userId="S::lambe15@msu.edu::eb84a136-2d7b-46bb-ad1a-b39373e29cb1" providerId="AD" clId="Web-{1239D1AB-DF03-531C-B247-FF9B6F9B65B0}" dt="2024-02-01T15:14:09.392" v="645"/>
          <ac:spMkLst>
            <pc:docMk/>
            <pc:sldMk cId="2208021007" sldId="271"/>
            <ac:spMk id="2" creationId="{A5409F74-8360-C940-16A1-EDD81804E1C1}"/>
          </ac:spMkLst>
        </pc:spChg>
        <pc:spChg chg="mod">
          <ac:chgData name="Lambert, Aliza" userId="S::lambe15@msu.edu::eb84a136-2d7b-46bb-ad1a-b39373e29cb1" providerId="AD" clId="Web-{1239D1AB-DF03-531C-B247-FF9B6F9B65B0}" dt="2024-02-01T14:44:54.512" v="110" actId="1076"/>
          <ac:spMkLst>
            <pc:docMk/>
            <pc:sldMk cId="2208021007" sldId="271"/>
            <ac:spMk id="17" creationId="{0F1944A9-FD87-4ADB-BC13-44BB7AD0FDF4}"/>
          </ac:spMkLst>
        </pc:spChg>
        <pc:spChg chg="mod">
          <ac:chgData name="Lambert, Aliza" userId="S::lambe15@msu.edu::eb84a136-2d7b-46bb-ad1a-b39373e29cb1" providerId="AD" clId="Web-{1239D1AB-DF03-531C-B247-FF9B6F9B65B0}" dt="2024-02-01T14:44:58.309" v="111" actId="1076"/>
          <ac:spMkLst>
            <pc:docMk/>
            <pc:sldMk cId="2208021007" sldId="271"/>
            <ac:spMk id="18" creationId="{FA3B8B57-53E4-4533-98FE-DA8FC4A5684C}"/>
          </ac:spMkLst>
        </pc:spChg>
        <pc:picChg chg="mod">
          <ac:chgData name="Lambert, Aliza" userId="S::lambe15@msu.edu::eb84a136-2d7b-46bb-ad1a-b39373e29cb1" providerId="AD" clId="Web-{1239D1AB-DF03-531C-B247-FF9B6F9B65B0}" dt="2024-02-01T14:42:44.491" v="85"/>
          <ac:picMkLst>
            <pc:docMk/>
            <pc:sldMk cId="2208021007" sldId="271"/>
            <ac:picMk id="9" creationId="{B8B784C5-E693-6444-C611-8C94A35779D2}"/>
          </ac:picMkLst>
        </pc:picChg>
      </pc:sldChg>
      <pc:sldChg chg="addSp modSp add del">
        <pc:chgData name="Lambert, Aliza" userId="S::lambe15@msu.edu::eb84a136-2d7b-46bb-ad1a-b39373e29cb1" providerId="AD" clId="Web-{1239D1AB-DF03-531C-B247-FF9B6F9B65B0}" dt="2024-02-01T15:16:08.803" v="664" actId="20577"/>
        <pc:sldMkLst>
          <pc:docMk/>
          <pc:sldMk cId="3173193514" sldId="272"/>
        </pc:sldMkLst>
        <pc:spChg chg="add mod">
          <ac:chgData name="Lambert, Aliza" userId="S::lambe15@msu.edu::eb84a136-2d7b-46bb-ad1a-b39373e29cb1" providerId="AD" clId="Web-{1239D1AB-DF03-531C-B247-FF9B6F9B65B0}" dt="2024-02-01T15:16:08.803" v="664" actId="20577"/>
          <ac:spMkLst>
            <pc:docMk/>
            <pc:sldMk cId="3173193514" sldId="272"/>
            <ac:spMk id="174" creationId="{BF2B5813-D1E8-8813-A4E5-B544272465C7}"/>
          </ac:spMkLst>
        </pc:spChg>
        <pc:graphicFrameChg chg="modGraphic">
          <ac:chgData name="Lambert, Aliza" userId="S::lambe15@msu.edu::eb84a136-2d7b-46bb-ad1a-b39373e29cb1" providerId="AD" clId="Web-{1239D1AB-DF03-531C-B247-FF9B6F9B65B0}" dt="2024-02-01T14:45:32.904" v="114" actId="20577"/>
          <ac:graphicFrameMkLst>
            <pc:docMk/>
            <pc:sldMk cId="3173193514" sldId="272"/>
            <ac:graphicFrameMk id="10" creationId="{4973971A-28BC-AD35-EBE4-8659ABA40D85}"/>
          </ac:graphicFrameMkLst>
        </pc:graphicFrameChg>
      </pc:sldChg>
      <pc:sldChg chg="addSp modSp add del">
        <pc:chgData name="Lambert, Aliza" userId="S::lambe15@msu.edu::eb84a136-2d7b-46bb-ad1a-b39373e29cb1" providerId="AD" clId="Web-{1239D1AB-DF03-531C-B247-FF9B6F9B65B0}" dt="2024-02-01T15:16:17.069" v="665" actId="20577"/>
        <pc:sldMkLst>
          <pc:docMk/>
          <pc:sldMk cId="2175131365" sldId="273"/>
        </pc:sldMkLst>
        <pc:spChg chg="add mod">
          <ac:chgData name="Lambert, Aliza" userId="S::lambe15@msu.edu::eb84a136-2d7b-46bb-ad1a-b39373e29cb1" providerId="AD" clId="Web-{1239D1AB-DF03-531C-B247-FF9B6F9B65B0}" dt="2024-02-01T15:16:17.069" v="665" actId="20577"/>
          <ac:spMkLst>
            <pc:docMk/>
            <pc:sldMk cId="2175131365" sldId="273"/>
            <ac:spMk id="109" creationId="{A3082438-81AE-45C0-A4A6-9AF9B6A99BAC}"/>
          </ac:spMkLst>
        </pc:spChg>
      </pc:sldChg>
      <pc:sldChg chg="addSp modSp add del ord addAnim">
        <pc:chgData name="Lambert, Aliza" userId="S::lambe15@msu.edu::eb84a136-2d7b-46bb-ad1a-b39373e29cb1" providerId="AD" clId="Web-{1239D1AB-DF03-531C-B247-FF9B6F9B65B0}" dt="2024-02-01T15:12:57.201" v="634" actId="1076"/>
        <pc:sldMkLst>
          <pc:docMk/>
          <pc:sldMk cId="2507141644" sldId="274"/>
        </pc:sldMkLst>
        <pc:spChg chg="add mod">
          <ac:chgData name="Lambert, Aliza" userId="S::lambe15@msu.edu::eb84a136-2d7b-46bb-ad1a-b39373e29cb1" providerId="AD" clId="Web-{1239D1AB-DF03-531C-B247-FF9B6F9B65B0}" dt="2024-02-01T14:39:33.875" v="49"/>
          <ac:spMkLst>
            <pc:docMk/>
            <pc:sldMk cId="2507141644" sldId="274"/>
            <ac:spMk id="2" creationId="{8B0E996B-8542-882B-A382-DFA33676D8F3}"/>
          </ac:spMkLst>
        </pc:spChg>
        <pc:spChg chg="mod">
          <ac:chgData name="Lambert, Aliza" userId="S::lambe15@msu.edu::eb84a136-2d7b-46bb-ad1a-b39373e29cb1" providerId="AD" clId="Web-{1239D1AB-DF03-531C-B247-FF9B6F9B65B0}" dt="2024-01-31T20:49:06.910" v="39" actId="20577"/>
          <ac:spMkLst>
            <pc:docMk/>
            <pc:sldMk cId="2507141644" sldId="274"/>
            <ac:spMk id="17" creationId="{0F1944A9-FD87-4ADB-BC13-44BB7AD0FDF4}"/>
          </ac:spMkLst>
        </pc:spChg>
        <pc:picChg chg="add mod">
          <ac:chgData name="Lambert, Aliza" userId="S::lambe15@msu.edu::eb84a136-2d7b-46bb-ad1a-b39373e29cb1" providerId="AD" clId="Web-{1239D1AB-DF03-531C-B247-FF9B6F9B65B0}" dt="2024-02-01T15:12:57.201" v="634" actId="1076"/>
          <ac:picMkLst>
            <pc:docMk/>
            <pc:sldMk cId="2507141644" sldId="274"/>
            <ac:picMk id="4" creationId="{78CCB4FC-BC32-6378-087C-290BCC1FB1BA}"/>
          </ac:picMkLst>
        </pc:picChg>
      </pc:sldChg>
      <pc:sldChg chg="delSp modSp new del">
        <pc:chgData name="Lambert, Aliza" userId="S::lambe15@msu.edu::eb84a136-2d7b-46bb-ad1a-b39373e29cb1" providerId="AD" clId="Web-{1239D1AB-DF03-531C-B247-FF9B6F9B65B0}" dt="2024-02-01T14:48:07.144" v="125"/>
        <pc:sldMkLst>
          <pc:docMk/>
          <pc:sldMk cId="426018526" sldId="275"/>
        </pc:sldMkLst>
        <pc:spChg chg="del">
          <ac:chgData name="Lambert, Aliza" userId="S::lambe15@msu.edu::eb84a136-2d7b-46bb-ad1a-b39373e29cb1" providerId="AD" clId="Web-{1239D1AB-DF03-531C-B247-FF9B6F9B65B0}" dt="2024-02-01T14:47:58.784" v="120"/>
          <ac:spMkLst>
            <pc:docMk/>
            <pc:sldMk cId="426018526" sldId="275"/>
            <ac:spMk id="2" creationId="{1A6AE1A2-721F-0AB2-FE7B-C33BEF57C29E}"/>
          </ac:spMkLst>
        </pc:spChg>
        <pc:spChg chg="mod">
          <ac:chgData name="Lambert, Aliza" userId="S::lambe15@msu.edu::eb84a136-2d7b-46bb-ad1a-b39373e29cb1" providerId="AD" clId="Web-{1239D1AB-DF03-531C-B247-FF9B6F9B65B0}" dt="2024-02-01T14:48:04.847" v="124" actId="20577"/>
          <ac:spMkLst>
            <pc:docMk/>
            <pc:sldMk cId="426018526" sldId="275"/>
            <ac:spMk id="7" creationId="{04D27EA2-CB29-96B1-25A3-D21126628A9E}"/>
          </ac:spMkLst>
        </pc:spChg>
      </pc:sldChg>
      <pc:sldChg chg="addSp delSp modSp new">
        <pc:chgData name="Lambert, Aliza" userId="S::lambe15@msu.edu::eb84a136-2d7b-46bb-ad1a-b39373e29cb1" providerId="AD" clId="Web-{1239D1AB-DF03-531C-B247-FF9B6F9B65B0}" dt="2024-02-01T15:13:47.906" v="643"/>
        <pc:sldMkLst>
          <pc:docMk/>
          <pc:sldMk cId="715594833" sldId="275"/>
        </pc:sldMkLst>
        <pc:spChg chg="del">
          <ac:chgData name="Lambert, Aliza" userId="S::lambe15@msu.edu::eb84a136-2d7b-46bb-ad1a-b39373e29cb1" providerId="AD" clId="Web-{1239D1AB-DF03-531C-B247-FF9B6F9B65B0}" dt="2024-02-01T14:48:28.489" v="129"/>
          <ac:spMkLst>
            <pc:docMk/>
            <pc:sldMk cId="715594833" sldId="275"/>
            <ac:spMk id="2" creationId="{7CD75C54-C7C6-0BDE-2E58-397C434EB185}"/>
          </ac:spMkLst>
        </pc:spChg>
        <pc:spChg chg="del">
          <ac:chgData name="Lambert, Aliza" userId="S::lambe15@msu.edu::eb84a136-2d7b-46bb-ad1a-b39373e29cb1" providerId="AD" clId="Web-{1239D1AB-DF03-531C-B247-FF9B6F9B65B0}" dt="2024-02-01T14:48:27.161" v="128"/>
          <ac:spMkLst>
            <pc:docMk/>
            <pc:sldMk cId="715594833" sldId="275"/>
            <ac:spMk id="3" creationId="{065B5B36-B673-2EB5-0749-02C870161699}"/>
          </ac:spMkLst>
        </pc:spChg>
        <pc:spChg chg="del">
          <ac:chgData name="Lambert, Aliza" userId="S::lambe15@msu.edu::eb84a136-2d7b-46bb-ad1a-b39373e29cb1" providerId="AD" clId="Web-{1239D1AB-DF03-531C-B247-FF9B6F9B65B0}" dt="2024-02-01T14:48:24.817" v="127"/>
          <ac:spMkLst>
            <pc:docMk/>
            <pc:sldMk cId="715594833" sldId="275"/>
            <ac:spMk id="4" creationId="{2D8ECFD3-51B1-3503-0644-2D5D50C2A64E}"/>
          </ac:spMkLst>
        </pc:spChg>
        <pc:spChg chg="mod">
          <ac:chgData name="Lambert, Aliza" userId="S::lambe15@msu.edu::eb84a136-2d7b-46bb-ad1a-b39373e29cb1" providerId="AD" clId="Web-{1239D1AB-DF03-531C-B247-FF9B6F9B65B0}" dt="2024-02-01T14:48:44.365" v="139" actId="1076"/>
          <ac:spMkLst>
            <pc:docMk/>
            <pc:sldMk cId="715594833" sldId="275"/>
            <ac:spMk id="5" creationId="{F759F0C4-9234-A042-E8F9-234A13032325}"/>
          </ac:spMkLst>
        </pc:spChg>
        <pc:spChg chg="add del mod">
          <ac:chgData name="Lambert, Aliza" userId="S::lambe15@msu.edu::eb84a136-2d7b-46bb-ad1a-b39373e29cb1" providerId="AD" clId="Web-{1239D1AB-DF03-531C-B247-FF9B6F9B65B0}" dt="2024-02-01T15:13:47.906" v="643"/>
          <ac:spMkLst>
            <pc:docMk/>
            <pc:sldMk cId="715594833" sldId="275"/>
            <ac:spMk id="6" creationId="{5E98DEC9-C1FE-2309-9708-EDC694AB84A6}"/>
          </ac:spMkLst>
        </pc:spChg>
      </pc:sldChg>
      <pc:sldChg chg="new del">
        <pc:chgData name="Lambert, Aliza" userId="S::lambe15@msu.edu::eb84a136-2d7b-46bb-ad1a-b39373e29cb1" providerId="AD" clId="Web-{1239D1AB-DF03-531C-B247-FF9B6F9B65B0}" dt="2024-02-01T14:47:40.143" v="118"/>
        <pc:sldMkLst>
          <pc:docMk/>
          <pc:sldMk cId="4066976801" sldId="275"/>
        </pc:sldMkLst>
      </pc:sldChg>
      <pc:sldChg chg="delSp modSp new del">
        <pc:chgData name="Lambert, Aliza" userId="S::lambe15@msu.edu::eb84a136-2d7b-46bb-ad1a-b39373e29cb1" providerId="AD" clId="Web-{1239D1AB-DF03-531C-B247-FF9B6F9B65B0}" dt="2024-02-01T14:49:47.070" v="147"/>
        <pc:sldMkLst>
          <pc:docMk/>
          <pc:sldMk cId="829949364" sldId="276"/>
        </pc:sldMkLst>
        <pc:spChg chg="del mod">
          <ac:chgData name="Lambert, Aliza" userId="S::lambe15@msu.edu::eb84a136-2d7b-46bb-ad1a-b39373e29cb1" providerId="AD" clId="Web-{1239D1AB-DF03-531C-B247-FF9B6F9B65B0}" dt="2024-02-01T14:49:43.273" v="146"/>
          <ac:spMkLst>
            <pc:docMk/>
            <pc:sldMk cId="829949364" sldId="276"/>
            <ac:spMk id="4" creationId="{ED391CF2-F421-25FB-EEF2-6AAA930FEC34}"/>
          </ac:spMkLst>
        </pc:spChg>
      </pc:sldChg>
      <pc:sldChg chg="addSp delSp modSp new addCm">
        <pc:chgData name="Lambert, Aliza" userId="S::lambe15@msu.edu::eb84a136-2d7b-46bb-ad1a-b39373e29cb1" providerId="AD" clId="Web-{1239D1AB-DF03-531C-B247-FF9B6F9B65B0}" dt="2024-02-01T15:12:18.184" v="622" actId="1076"/>
        <pc:sldMkLst>
          <pc:docMk/>
          <pc:sldMk cId="1152597199" sldId="276"/>
        </pc:sldMkLst>
        <pc:spChg chg="del mod">
          <ac:chgData name="Lambert, Aliza" userId="S::lambe15@msu.edu::eb84a136-2d7b-46bb-ad1a-b39373e29cb1" providerId="AD" clId="Web-{1239D1AB-DF03-531C-B247-FF9B6F9B65B0}" dt="2024-02-01T15:10:33.055" v="603"/>
          <ac:spMkLst>
            <pc:docMk/>
            <pc:sldMk cId="1152597199" sldId="276"/>
            <ac:spMk id="3" creationId="{14E924CE-313B-02C5-A919-FEC0CF8831F0}"/>
          </ac:spMkLst>
        </pc:spChg>
        <pc:spChg chg="mod">
          <ac:chgData name="Lambert, Aliza" userId="S::lambe15@msu.edu::eb84a136-2d7b-46bb-ad1a-b39373e29cb1" providerId="AD" clId="Web-{1239D1AB-DF03-531C-B247-FF9B6F9B65B0}" dt="2024-02-01T14:55:09.442" v="338" actId="20577"/>
          <ac:spMkLst>
            <pc:docMk/>
            <pc:sldMk cId="1152597199" sldId="276"/>
            <ac:spMk id="5" creationId="{712BB3C6-C1D8-852D-9467-FA720AA0AB08}"/>
          </ac:spMkLst>
        </pc:spChg>
        <pc:spChg chg="mod">
          <ac:chgData name="Lambert, Aliza" userId="S::lambe15@msu.edu::eb84a136-2d7b-46bb-ad1a-b39373e29cb1" providerId="AD" clId="Web-{1239D1AB-DF03-531C-B247-FF9B6F9B65B0}" dt="2024-02-01T14:55:12.723" v="339" actId="20577"/>
          <ac:spMkLst>
            <pc:docMk/>
            <pc:sldMk cId="1152597199" sldId="276"/>
            <ac:spMk id="6" creationId="{45C5EE2E-B719-785A-89A0-B2FFFD13D45D}"/>
          </ac:spMkLst>
        </pc:spChg>
        <pc:spChg chg="mod">
          <ac:chgData name="Lambert, Aliza" userId="S::lambe15@msu.edu::eb84a136-2d7b-46bb-ad1a-b39373e29cb1" providerId="AD" clId="Web-{1239D1AB-DF03-531C-B247-FF9B6F9B65B0}" dt="2024-02-01T14:51:00.948" v="155" actId="20577"/>
          <ac:spMkLst>
            <pc:docMk/>
            <pc:sldMk cId="1152597199" sldId="276"/>
            <ac:spMk id="7" creationId="{4E9687B6-E4CB-DAE2-2E6D-82CDD96F2A78}"/>
          </ac:spMkLst>
        </pc:spChg>
        <pc:picChg chg="add mod">
          <ac:chgData name="Lambert, Aliza" userId="S::lambe15@msu.edu::eb84a136-2d7b-46bb-ad1a-b39373e29cb1" providerId="AD" clId="Web-{1239D1AB-DF03-531C-B247-FF9B6F9B65B0}" dt="2024-02-01T15:12:18.184" v="622" actId="1076"/>
          <ac:picMkLst>
            <pc:docMk/>
            <pc:sldMk cId="1152597199" sldId="276"/>
            <ac:picMk id="9" creationId="{F0455BDF-82CD-97AD-4A7A-0727C825CC3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ambert, Aliza" userId="S::lambe15@msu.edu::eb84a136-2d7b-46bb-ad1a-b39373e29cb1" providerId="AD" clId="Web-{1239D1AB-DF03-531C-B247-FF9B6F9B65B0}" dt="2024-02-01T14:59:33.311" v="454"/>
              <pc2:cmMkLst xmlns:pc2="http://schemas.microsoft.com/office/powerpoint/2019/9/main/command">
                <pc:docMk/>
                <pc:sldMk cId="1152597199" sldId="276"/>
                <pc2:cmMk id="{D78E2E6E-2280-4E8B-837C-8716632EE6B7}"/>
              </pc2:cmMkLst>
            </pc226:cmChg>
          </p:ext>
        </pc:extLst>
      </pc:sldChg>
      <pc:sldChg chg="modSp new del">
        <pc:chgData name="Lambert, Aliza" userId="S::lambe15@msu.edu::eb84a136-2d7b-46bb-ad1a-b39373e29cb1" providerId="AD" clId="Web-{1239D1AB-DF03-531C-B247-FF9B6F9B65B0}" dt="2024-02-01T14:49:09.709" v="143"/>
        <pc:sldMkLst>
          <pc:docMk/>
          <pc:sldMk cId="3673516655" sldId="276"/>
        </pc:sldMkLst>
        <pc:spChg chg="mod">
          <ac:chgData name="Lambert, Aliza" userId="S::lambe15@msu.edu::eb84a136-2d7b-46bb-ad1a-b39373e29cb1" providerId="AD" clId="Web-{1239D1AB-DF03-531C-B247-FF9B6F9B65B0}" dt="2024-02-01T14:49:07.897" v="142" actId="20577"/>
          <ac:spMkLst>
            <pc:docMk/>
            <pc:sldMk cId="3673516655" sldId="276"/>
            <ac:spMk id="6" creationId="{D61A7C23-C403-C37C-D4AA-9DF28A4D5D51}"/>
          </ac:spMkLst>
        </pc:spChg>
      </pc:sldChg>
      <pc:sldChg chg="addSp delSp modSp add replId">
        <pc:chgData name="Lambert, Aliza" userId="S::lambe15@msu.edu::eb84a136-2d7b-46bb-ad1a-b39373e29cb1" providerId="AD" clId="Web-{1239D1AB-DF03-531C-B247-FF9B6F9B65B0}" dt="2024-02-01T15:12:48.857" v="633"/>
        <pc:sldMkLst>
          <pc:docMk/>
          <pc:sldMk cId="1482976460" sldId="277"/>
        </pc:sldMkLst>
        <pc:spChg chg="del mod">
          <ac:chgData name="Lambert, Aliza" userId="S::lambe15@msu.edu::eb84a136-2d7b-46bb-ad1a-b39373e29cb1" providerId="AD" clId="Web-{1239D1AB-DF03-531C-B247-FF9B6F9B65B0}" dt="2024-02-01T15:10:39.180" v="605"/>
          <ac:spMkLst>
            <pc:docMk/>
            <pc:sldMk cId="1482976460" sldId="277"/>
            <ac:spMk id="3" creationId="{AAEEDE06-7857-6598-386B-D621FA04F956}"/>
          </ac:spMkLst>
        </pc:spChg>
        <pc:spChg chg="mod">
          <ac:chgData name="Lambert, Aliza" userId="S::lambe15@msu.edu::eb84a136-2d7b-46bb-ad1a-b39373e29cb1" providerId="AD" clId="Web-{1239D1AB-DF03-531C-B247-FF9B6F9B65B0}" dt="2024-02-01T14:56:36.445" v="377" actId="20577"/>
          <ac:spMkLst>
            <pc:docMk/>
            <pc:sldMk cId="1482976460" sldId="277"/>
            <ac:spMk id="5" creationId="{DF063CF7-DE0F-F1FC-28B0-29388ECF4F82}"/>
          </ac:spMkLst>
        </pc:spChg>
        <pc:spChg chg="mod">
          <ac:chgData name="Lambert, Aliza" userId="S::lambe15@msu.edu::eb84a136-2d7b-46bb-ad1a-b39373e29cb1" providerId="AD" clId="Web-{1239D1AB-DF03-531C-B247-FF9B6F9B65B0}" dt="2024-02-01T14:57:39.244" v="451" actId="1076"/>
          <ac:spMkLst>
            <pc:docMk/>
            <pc:sldMk cId="1482976460" sldId="277"/>
            <ac:spMk id="6" creationId="{A33B7F18-B11D-2C99-4F89-D71E18BA2B31}"/>
          </ac:spMkLst>
        </pc:spChg>
        <pc:spChg chg="mod">
          <ac:chgData name="Lambert, Aliza" userId="S::lambe15@msu.edu::eb84a136-2d7b-46bb-ad1a-b39373e29cb1" providerId="AD" clId="Web-{1239D1AB-DF03-531C-B247-FF9B6F9B65B0}" dt="2024-02-01T14:55:50.974" v="352" actId="20577"/>
          <ac:spMkLst>
            <pc:docMk/>
            <pc:sldMk cId="1482976460" sldId="277"/>
            <ac:spMk id="7" creationId="{13328516-187E-CE98-7739-8AC26D07AD0B}"/>
          </ac:spMkLst>
        </pc:spChg>
        <pc:picChg chg="add del mod">
          <ac:chgData name="Lambert, Aliza" userId="S::lambe15@msu.edu::eb84a136-2d7b-46bb-ad1a-b39373e29cb1" providerId="AD" clId="Web-{1239D1AB-DF03-531C-B247-FF9B6F9B65B0}" dt="2024-02-01T15:12:48.514" v="632"/>
          <ac:picMkLst>
            <pc:docMk/>
            <pc:sldMk cId="1482976460" sldId="277"/>
            <ac:picMk id="9" creationId="{F3CF6F5C-7C5F-FF0C-B372-7CED069152D9}"/>
          </ac:picMkLst>
        </pc:picChg>
        <pc:picChg chg="add">
          <ac:chgData name="Lambert, Aliza" userId="S::lambe15@msu.edu::eb84a136-2d7b-46bb-ad1a-b39373e29cb1" providerId="AD" clId="Web-{1239D1AB-DF03-531C-B247-FF9B6F9B65B0}" dt="2024-02-01T15:12:48.857" v="633"/>
          <ac:picMkLst>
            <pc:docMk/>
            <pc:sldMk cId="1482976460" sldId="277"/>
            <ac:picMk id="11" creationId="{A4AC10BD-E407-C28C-4CDD-F9C7C4EC0292}"/>
          </ac:picMkLst>
        </pc:picChg>
      </pc:sldChg>
      <pc:sldChg chg="addSp delSp modSp new">
        <pc:chgData name="Lambert, Aliza" userId="S::lambe15@msu.edu::eb84a136-2d7b-46bb-ad1a-b39373e29cb1" providerId="AD" clId="Web-{1239D1AB-DF03-531C-B247-FF9B6F9B65B0}" dt="2024-02-01T15:17:02.148" v="674" actId="1076"/>
        <pc:sldMkLst>
          <pc:docMk/>
          <pc:sldMk cId="889593476" sldId="278"/>
        </pc:sldMkLst>
        <pc:spChg chg="del">
          <ac:chgData name="Lambert, Aliza" userId="S::lambe15@msu.edu::eb84a136-2d7b-46bb-ad1a-b39373e29cb1" providerId="AD" clId="Web-{1239D1AB-DF03-531C-B247-FF9B6F9B65B0}" dt="2024-02-01T14:59:59.468" v="457"/>
          <ac:spMkLst>
            <pc:docMk/>
            <pc:sldMk cId="889593476" sldId="278"/>
            <ac:spMk id="2" creationId="{3547009E-C2CB-3E28-54FD-C9613F9FDF0F}"/>
          </ac:spMkLst>
        </pc:spChg>
        <pc:spChg chg="del mod">
          <ac:chgData name="Lambert, Aliza" userId="S::lambe15@msu.edu::eb84a136-2d7b-46bb-ad1a-b39373e29cb1" providerId="AD" clId="Web-{1239D1AB-DF03-531C-B247-FF9B6F9B65B0}" dt="2024-02-01T15:11:06.150" v="613"/>
          <ac:spMkLst>
            <pc:docMk/>
            <pc:sldMk cId="889593476" sldId="278"/>
            <ac:spMk id="4" creationId="{BDAE3BAF-F686-06B3-9A0B-BAFC7D46C783}"/>
          </ac:spMkLst>
        </pc:spChg>
        <pc:spChg chg="mod">
          <ac:chgData name="Lambert, Aliza" userId="S::lambe15@msu.edu::eb84a136-2d7b-46bb-ad1a-b39373e29cb1" providerId="AD" clId="Web-{1239D1AB-DF03-531C-B247-FF9B6F9B65B0}" dt="2024-02-01T15:03:04.100" v="501" actId="14100"/>
          <ac:spMkLst>
            <pc:docMk/>
            <pc:sldMk cId="889593476" sldId="278"/>
            <ac:spMk id="6" creationId="{58A01BC8-A3AA-FC38-8F88-C9C5A7441244}"/>
          </ac:spMkLst>
        </pc:spChg>
        <pc:spChg chg="mod">
          <ac:chgData name="Lambert, Aliza" userId="S::lambe15@msu.edu::eb84a136-2d7b-46bb-ad1a-b39373e29cb1" providerId="AD" clId="Web-{1239D1AB-DF03-531C-B247-FF9B6F9B65B0}" dt="2024-02-01T15:17:02.148" v="674" actId="1076"/>
          <ac:spMkLst>
            <pc:docMk/>
            <pc:sldMk cId="889593476" sldId="278"/>
            <ac:spMk id="7" creationId="{BCED87A8-A256-4429-328C-8EAFDD2081E6}"/>
          </ac:spMkLst>
        </pc:spChg>
        <pc:picChg chg="add mod">
          <ac:chgData name="Lambert, Aliza" userId="S::lambe15@msu.edu::eb84a136-2d7b-46bb-ad1a-b39373e29cb1" providerId="AD" clId="Web-{1239D1AB-DF03-531C-B247-FF9B6F9B65B0}" dt="2024-02-01T15:12:45.420" v="631" actId="1076"/>
          <ac:picMkLst>
            <pc:docMk/>
            <pc:sldMk cId="889593476" sldId="278"/>
            <ac:picMk id="9" creationId="{DC97702E-2DC9-1E22-59DF-47C04A3F41BD}"/>
          </ac:picMkLst>
        </pc:picChg>
      </pc:sldChg>
      <pc:sldChg chg="addSp delSp modSp add replId">
        <pc:chgData name="Lambert, Aliza" userId="S::lambe15@msu.edu::eb84a136-2d7b-46bb-ad1a-b39373e29cb1" providerId="AD" clId="Web-{1239D1AB-DF03-531C-B247-FF9B6F9B65B0}" dt="2024-02-01T15:17:05.570" v="675" actId="1076"/>
        <pc:sldMkLst>
          <pc:docMk/>
          <pc:sldMk cId="2095684549" sldId="279"/>
        </pc:sldMkLst>
        <pc:spChg chg="del mod">
          <ac:chgData name="Lambert, Aliza" userId="S::lambe15@msu.edu::eb84a136-2d7b-46bb-ad1a-b39373e29cb1" providerId="AD" clId="Web-{1239D1AB-DF03-531C-B247-FF9B6F9B65B0}" dt="2024-02-01T15:10:43.790" v="607"/>
          <ac:spMkLst>
            <pc:docMk/>
            <pc:sldMk cId="2095684549" sldId="279"/>
            <ac:spMk id="4" creationId="{F0652A0B-D5CD-CDDF-D7ED-98D0718E3E1F}"/>
          </ac:spMkLst>
        </pc:spChg>
        <pc:spChg chg="mod">
          <ac:chgData name="Lambert, Aliza" userId="S::lambe15@msu.edu::eb84a136-2d7b-46bb-ad1a-b39373e29cb1" providerId="AD" clId="Web-{1239D1AB-DF03-531C-B247-FF9B6F9B65B0}" dt="2024-02-01T15:03:24.085" v="507" actId="20577"/>
          <ac:spMkLst>
            <pc:docMk/>
            <pc:sldMk cId="2095684549" sldId="279"/>
            <ac:spMk id="6" creationId="{ABE273C9-A984-5630-F3A8-1D132E6A3570}"/>
          </ac:spMkLst>
        </pc:spChg>
        <pc:spChg chg="mod">
          <ac:chgData name="Lambert, Aliza" userId="S::lambe15@msu.edu::eb84a136-2d7b-46bb-ad1a-b39373e29cb1" providerId="AD" clId="Web-{1239D1AB-DF03-531C-B247-FF9B6F9B65B0}" dt="2024-02-01T15:17:05.570" v="675" actId="1076"/>
          <ac:spMkLst>
            <pc:docMk/>
            <pc:sldMk cId="2095684549" sldId="279"/>
            <ac:spMk id="7" creationId="{54A502F0-95FC-C1AA-FEAC-C1AE5A7DF879}"/>
          </ac:spMkLst>
        </pc:spChg>
        <pc:picChg chg="add">
          <ac:chgData name="Lambert, Aliza" userId="S::lambe15@msu.edu::eb84a136-2d7b-46bb-ad1a-b39373e29cb1" providerId="AD" clId="Web-{1239D1AB-DF03-531C-B247-FF9B6F9B65B0}" dt="2024-02-01T15:13:01.248" v="635"/>
          <ac:picMkLst>
            <pc:docMk/>
            <pc:sldMk cId="2095684549" sldId="279"/>
            <ac:picMk id="8" creationId="{6E739C87-B74D-31C7-BE02-A28AF127B162}"/>
          </ac:picMkLst>
        </pc:picChg>
      </pc:sldChg>
      <pc:sldChg chg="addSp delSp modSp add replId">
        <pc:chgData name="Lambert, Aliza" userId="S::lambe15@msu.edu::eb84a136-2d7b-46bb-ad1a-b39373e29cb1" providerId="AD" clId="Web-{1239D1AB-DF03-531C-B247-FF9B6F9B65B0}" dt="2024-02-01T15:17:08.930" v="676" actId="1076"/>
        <pc:sldMkLst>
          <pc:docMk/>
          <pc:sldMk cId="1480020952" sldId="280"/>
        </pc:sldMkLst>
        <pc:spChg chg="del mod">
          <ac:chgData name="Lambert, Aliza" userId="S::lambe15@msu.edu::eb84a136-2d7b-46bb-ad1a-b39373e29cb1" providerId="AD" clId="Web-{1239D1AB-DF03-531C-B247-FF9B6F9B65B0}" dt="2024-02-01T15:10:48.243" v="609"/>
          <ac:spMkLst>
            <pc:docMk/>
            <pc:sldMk cId="1480020952" sldId="280"/>
            <ac:spMk id="4" creationId="{A338B392-963F-5E49-ABE6-AA70454EFFFC}"/>
          </ac:spMkLst>
        </pc:spChg>
        <pc:spChg chg="mod">
          <ac:chgData name="Lambert, Aliza" userId="S::lambe15@msu.edu::eb84a136-2d7b-46bb-ad1a-b39373e29cb1" providerId="AD" clId="Web-{1239D1AB-DF03-531C-B247-FF9B6F9B65B0}" dt="2024-02-01T15:04:09.181" v="515" actId="14100"/>
          <ac:spMkLst>
            <pc:docMk/>
            <pc:sldMk cId="1480020952" sldId="280"/>
            <ac:spMk id="6" creationId="{25C00C79-0EB1-B667-DD30-668133DEC267}"/>
          </ac:spMkLst>
        </pc:spChg>
        <pc:spChg chg="mod">
          <ac:chgData name="Lambert, Aliza" userId="S::lambe15@msu.edu::eb84a136-2d7b-46bb-ad1a-b39373e29cb1" providerId="AD" clId="Web-{1239D1AB-DF03-531C-B247-FF9B6F9B65B0}" dt="2024-02-01T15:17:08.930" v="676" actId="1076"/>
          <ac:spMkLst>
            <pc:docMk/>
            <pc:sldMk cId="1480020952" sldId="280"/>
            <ac:spMk id="7" creationId="{0E9C078B-FC63-89EF-2B8A-8FAE5CCE4F18}"/>
          </ac:spMkLst>
        </pc:spChg>
        <pc:picChg chg="add">
          <ac:chgData name="Lambert, Aliza" userId="S::lambe15@msu.edu::eb84a136-2d7b-46bb-ad1a-b39373e29cb1" providerId="AD" clId="Web-{1239D1AB-DF03-531C-B247-FF9B6F9B65B0}" dt="2024-02-01T15:13:03.545" v="636"/>
          <ac:picMkLst>
            <pc:docMk/>
            <pc:sldMk cId="1480020952" sldId="280"/>
            <ac:picMk id="8" creationId="{AE5D0D23-C997-61C2-2A49-8782159B79B5}"/>
          </ac:picMkLst>
        </pc:picChg>
      </pc:sldChg>
      <pc:sldChg chg="addSp delSp modSp new ord">
        <pc:chgData name="Lambert, Aliza" userId="S::lambe15@msu.edu::eb84a136-2d7b-46bb-ad1a-b39373e29cb1" providerId="AD" clId="Web-{1239D1AB-DF03-531C-B247-FF9B6F9B65B0}" dt="2024-02-01T15:13:25.249" v="639"/>
        <pc:sldMkLst>
          <pc:docMk/>
          <pc:sldMk cId="3302026561" sldId="281"/>
        </pc:sldMkLst>
        <pc:spChg chg="del mod">
          <ac:chgData name="Lambert, Aliza" userId="S::lambe15@msu.edu::eb84a136-2d7b-46bb-ad1a-b39373e29cb1" providerId="AD" clId="Web-{1239D1AB-DF03-531C-B247-FF9B6F9B65B0}" dt="2024-02-01T15:10:55.306" v="611"/>
          <ac:spMkLst>
            <pc:docMk/>
            <pc:sldMk cId="3302026561" sldId="281"/>
            <ac:spMk id="4" creationId="{B9A75795-D33C-5309-B62B-1207C05313B8}"/>
          </ac:spMkLst>
        </pc:spChg>
        <pc:spChg chg="mod">
          <ac:chgData name="Lambert, Aliza" userId="S::lambe15@msu.edu::eb84a136-2d7b-46bb-ad1a-b39373e29cb1" providerId="AD" clId="Web-{1239D1AB-DF03-531C-B247-FF9B6F9B65B0}" dt="2024-02-01T15:06:53.078" v="553" actId="1076"/>
          <ac:spMkLst>
            <pc:docMk/>
            <pc:sldMk cId="3302026561" sldId="281"/>
            <ac:spMk id="6" creationId="{94BC63A7-A897-62DC-7A79-CE3EDF57D779}"/>
          </ac:spMkLst>
        </pc:spChg>
        <pc:spChg chg="mod">
          <ac:chgData name="Lambert, Aliza" userId="S::lambe15@msu.edu::eb84a136-2d7b-46bb-ad1a-b39373e29cb1" providerId="AD" clId="Web-{1239D1AB-DF03-531C-B247-FF9B6F9B65B0}" dt="2024-02-01T15:06:38.155" v="551" actId="1076"/>
          <ac:spMkLst>
            <pc:docMk/>
            <pc:sldMk cId="3302026561" sldId="281"/>
            <ac:spMk id="7" creationId="{DECED819-CF7D-6248-4FC7-863C596FDEF4}"/>
          </ac:spMkLst>
        </pc:spChg>
        <pc:picChg chg="add mod">
          <ac:chgData name="Lambert, Aliza" userId="S::lambe15@msu.edu::eb84a136-2d7b-46bb-ad1a-b39373e29cb1" providerId="AD" clId="Web-{1239D1AB-DF03-531C-B247-FF9B6F9B65B0}" dt="2024-02-01T15:13:25.249" v="639"/>
          <ac:picMkLst>
            <pc:docMk/>
            <pc:sldMk cId="3302026561" sldId="281"/>
            <ac:picMk id="9" creationId="{7D3641D0-4B89-8D3F-F407-318FB412A190}"/>
          </ac:picMkLst>
        </pc:picChg>
        <pc:picChg chg="add">
          <ac:chgData name="Lambert, Aliza" userId="S::lambe15@msu.edu::eb84a136-2d7b-46bb-ad1a-b39373e29cb1" providerId="AD" clId="Web-{1239D1AB-DF03-531C-B247-FF9B6F9B65B0}" dt="2024-02-01T15:13:05.999" v="637"/>
          <ac:picMkLst>
            <pc:docMk/>
            <pc:sldMk cId="3302026561" sldId="281"/>
            <ac:picMk id="11" creationId="{48D5445C-F6FD-D06D-0B19-1971D1D5B62F}"/>
          </ac:picMkLst>
        </pc:picChg>
      </pc:sldChg>
      <pc:sldChg chg="new del">
        <pc:chgData name="Lambert, Aliza" userId="S::lambe15@msu.edu::eb84a136-2d7b-46bb-ad1a-b39373e29cb1" providerId="AD" clId="Web-{1239D1AB-DF03-531C-B247-FF9B6F9B65B0}" dt="2024-02-01T15:04:37.260" v="517"/>
        <pc:sldMkLst>
          <pc:docMk/>
          <pc:sldMk cId="4092373067" sldId="281"/>
        </pc:sldMkLst>
      </pc:sldChg>
      <pc:sldChg chg="new del">
        <pc:chgData name="Lambert, Aliza" userId="S::lambe15@msu.edu::eb84a136-2d7b-46bb-ad1a-b39373e29cb1" providerId="AD" clId="Web-{1239D1AB-DF03-531C-B247-FF9B6F9B65B0}" dt="2024-02-01T15:07:08.797" v="555"/>
        <pc:sldMkLst>
          <pc:docMk/>
          <pc:sldMk cId="594460907" sldId="282"/>
        </pc:sldMkLst>
      </pc:sldChg>
      <pc:sldChg chg="delSp modSp new ord">
        <pc:chgData name="Lambert, Aliza" userId="S::lambe15@msu.edu::eb84a136-2d7b-46bb-ad1a-b39373e29cb1" providerId="AD" clId="Web-{1239D1AB-DF03-531C-B247-FF9B6F9B65B0}" dt="2024-02-01T15:10:20.727" v="601" actId="20577"/>
        <pc:sldMkLst>
          <pc:docMk/>
          <pc:sldMk cId="4055908108" sldId="282"/>
        </pc:sldMkLst>
        <pc:spChg chg="del">
          <ac:chgData name="Lambert, Aliza" userId="S::lambe15@msu.edu::eb84a136-2d7b-46bb-ad1a-b39373e29cb1" providerId="AD" clId="Web-{1239D1AB-DF03-531C-B247-FF9B6F9B65B0}" dt="2024-02-01T15:08:00.237" v="563"/>
          <ac:spMkLst>
            <pc:docMk/>
            <pc:sldMk cId="4055908108" sldId="282"/>
            <ac:spMk id="2" creationId="{05FD4545-E257-B331-CCD6-F3CF978AC0FF}"/>
          </ac:spMkLst>
        </pc:spChg>
        <pc:spChg chg="mod">
          <ac:chgData name="Lambert, Aliza" userId="S::lambe15@msu.edu::eb84a136-2d7b-46bb-ad1a-b39373e29cb1" providerId="AD" clId="Web-{1239D1AB-DF03-531C-B247-FF9B6F9B65B0}" dt="2024-02-01T15:08:40.863" v="577" actId="14100"/>
          <ac:spMkLst>
            <pc:docMk/>
            <pc:sldMk cId="4055908108" sldId="282"/>
            <ac:spMk id="3" creationId="{E6EA76AF-F8A9-37FA-E069-A5797AE3C78A}"/>
          </ac:spMkLst>
        </pc:spChg>
        <pc:spChg chg="mod">
          <ac:chgData name="Lambert, Aliza" userId="S::lambe15@msu.edu::eb84a136-2d7b-46bb-ad1a-b39373e29cb1" providerId="AD" clId="Web-{1239D1AB-DF03-531C-B247-FF9B6F9B65B0}" dt="2024-02-01T15:10:20.727" v="601" actId="20577"/>
          <ac:spMkLst>
            <pc:docMk/>
            <pc:sldMk cId="4055908108" sldId="282"/>
            <ac:spMk id="4" creationId="{9DC04E94-7F1D-F314-765B-AB28E7036F5F}"/>
          </ac:spMkLst>
        </pc:spChg>
        <pc:spChg chg="mod">
          <ac:chgData name="Lambert, Aliza" userId="S::lambe15@msu.edu::eb84a136-2d7b-46bb-ad1a-b39373e29cb1" providerId="AD" clId="Web-{1239D1AB-DF03-531C-B247-FF9B6F9B65B0}" dt="2024-02-01T15:08:16.034" v="572" actId="20577"/>
          <ac:spMkLst>
            <pc:docMk/>
            <pc:sldMk cId="4055908108" sldId="282"/>
            <ac:spMk id="5" creationId="{CF829C7D-31AC-A69A-E360-F14CB063FC11}"/>
          </ac:spMkLst>
        </pc:spChg>
      </pc:sldChg>
      <pc:sldChg chg="addSp delSp modSp new ord">
        <pc:chgData name="Lambert, Aliza" userId="S::lambe15@msu.edu::eb84a136-2d7b-46bb-ad1a-b39373e29cb1" providerId="AD" clId="Web-{1239D1AB-DF03-531C-B247-FF9B6F9B65B0}" dt="2024-02-01T15:15:33.051" v="659" actId="1076"/>
        <pc:sldMkLst>
          <pc:docMk/>
          <pc:sldMk cId="476332500" sldId="283"/>
        </pc:sldMkLst>
        <pc:spChg chg="del">
          <ac:chgData name="Lambert, Aliza" userId="S::lambe15@msu.edu::eb84a136-2d7b-46bb-ad1a-b39373e29cb1" providerId="AD" clId="Web-{1239D1AB-DF03-531C-B247-FF9B6F9B65B0}" dt="2024-02-01T15:15:26.801" v="657"/>
          <ac:spMkLst>
            <pc:docMk/>
            <pc:sldMk cId="476332500" sldId="283"/>
            <ac:spMk id="2" creationId="{38821A46-94FF-73C2-80FE-1BC47D5B4BEC}"/>
          </ac:spMkLst>
        </pc:spChg>
        <pc:spChg chg="del">
          <ac:chgData name="Lambert, Aliza" userId="S::lambe15@msu.edu::eb84a136-2d7b-46bb-ad1a-b39373e29cb1" providerId="AD" clId="Web-{1239D1AB-DF03-531C-B247-FF9B6F9B65B0}" dt="2024-02-01T15:15:14.207" v="653"/>
          <ac:spMkLst>
            <pc:docMk/>
            <pc:sldMk cId="476332500" sldId="283"/>
            <ac:spMk id="3" creationId="{14CCE100-E475-B72E-908F-C5BFD551E1F6}"/>
          </ac:spMkLst>
        </pc:spChg>
        <pc:spChg chg="mod">
          <ac:chgData name="Lambert, Aliza" userId="S::lambe15@msu.edu::eb84a136-2d7b-46bb-ad1a-b39373e29cb1" providerId="AD" clId="Web-{1239D1AB-DF03-531C-B247-FF9B6F9B65B0}" dt="2024-02-01T15:15:33.051" v="659" actId="1076"/>
          <ac:spMkLst>
            <pc:docMk/>
            <pc:sldMk cId="476332500" sldId="283"/>
            <ac:spMk id="4" creationId="{E894C985-7116-B8E5-A25D-93E0698768E6}"/>
          </ac:spMkLst>
        </pc:spChg>
        <pc:picChg chg="add mod">
          <ac:chgData name="Lambert, Aliza" userId="S::lambe15@msu.edu::eb84a136-2d7b-46bb-ad1a-b39373e29cb1" providerId="AD" clId="Web-{1239D1AB-DF03-531C-B247-FF9B6F9B65B0}" dt="2024-02-01T15:15:30.504" v="658" actId="1076"/>
          <ac:picMkLst>
            <pc:docMk/>
            <pc:sldMk cId="476332500" sldId="283"/>
            <ac:picMk id="8" creationId="{98ABAFE3-1DF4-766B-5478-D7896313A336}"/>
          </ac:picMkLst>
        </pc:picChg>
      </pc:sldChg>
      <pc:sldChg chg="modSp add replId">
        <pc:chgData name="Lambert, Aliza" userId="S::lambe15@msu.edu::eb84a136-2d7b-46bb-ad1a-b39373e29cb1" providerId="AD" clId="Web-{1239D1AB-DF03-531C-B247-FF9B6F9B65B0}" dt="2024-02-01T15:16:37.835" v="672" actId="14100"/>
        <pc:sldMkLst>
          <pc:docMk/>
          <pc:sldMk cId="1810885496" sldId="284"/>
        </pc:sldMkLst>
        <pc:spChg chg="mod">
          <ac:chgData name="Lambert, Aliza" userId="S::lambe15@msu.edu::eb84a136-2d7b-46bb-ad1a-b39373e29cb1" providerId="AD" clId="Web-{1239D1AB-DF03-531C-B247-FF9B6F9B65B0}" dt="2024-02-01T15:16:37.835" v="672" actId="14100"/>
          <ac:spMkLst>
            <pc:docMk/>
            <pc:sldMk cId="1810885496" sldId="284"/>
            <ac:spMk id="5" creationId="{D93F7F4D-51C1-E29A-A8D2-03A502AC98D5}"/>
          </ac:spMkLst>
        </pc:spChg>
      </pc:sldChg>
      <pc:sldMasterChg chg="add mod addSldLayout modSldLayout">
        <pc:chgData name="Lambert, Aliza" userId="S::lambe15@msu.edu::eb84a136-2d7b-46bb-ad1a-b39373e29cb1" providerId="AD" clId="Web-{1239D1AB-DF03-531C-B247-FF9B6F9B65B0}" dt="2024-02-01T15:14:09.392" v="645"/>
        <pc:sldMasterMkLst>
          <pc:docMk/>
          <pc:sldMasterMk cId="737433849" sldId="2147483648"/>
        </pc:sldMasterMkLst>
        <pc:sldLayoutChg chg="add 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737433849" sldId="2147483648"/>
            <pc:sldLayoutMk cId="2167580397" sldId="2147483649"/>
          </pc:sldLayoutMkLst>
        </pc:sldLayoutChg>
        <pc:sldLayoutChg chg="add 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737433849" sldId="2147483648"/>
            <pc:sldLayoutMk cId="783684325" sldId="2147483650"/>
          </pc:sldLayoutMkLst>
        </pc:sldLayoutChg>
        <pc:sldLayoutChg chg="add 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737433849" sldId="2147483648"/>
            <pc:sldLayoutMk cId="223485332" sldId="2147483651"/>
          </pc:sldLayoutMkLst>
        </pc:sldLayoutChg>
        <pc:sldLayoutChg chg="add 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737433849" sldId="2147483648"/>
            <pc:sldLayoutMk cId="1446271749" sldId="2147483652"/>
          </pc:sldLayoutMkLst>
        </pc:sldLayoutChg>
        <pc:sldLayoutChg chg="add 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737433849" sldId="2147483648"/>
            <pc:sldLayoutMk cId="1944523695" sldId="2147483653"/>
          </pc:sldLayoutMkLst>
        </pc:sldLayoutChg>
        <pc:sldLayoutChg chg="add 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737433849" sldId="2147483648"/>
            <pc:sldLayoutMk cId="3000568433" sldId="2147483654"/>
          </pc:sldLayoutMkLst>
        </pc:sldLayoutChg>
        <pc:sldLayoutChg chg="add 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737433849" sldId="2147483648"/>
            <pc:sldLayoutMk cId="1627448790" sldId="2147483655"/>
          </pc:sldLayoutMkLst>
        </pc:sldLayoutChg>
        <pc:sldLayoutChg chg="add 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737433849" sldId="2147483648"/>
            <pc:sldLayoutMk cId="2295802248" sldId="2147483656"/>
          </pc:sldLayoutMkLst>
        </pc:sldLayoutChg>
        <pc:sldLayoutChg chg="add 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737433849" sldId="2147483648"/>
            <pc:sldLayoutMk cId="548123429" sldId="2147483657"/>
          </pc:sldLayoutMkLst>
        </pc:sldLayoutChg>
        <pc:sldLayoutChg chg="add 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737433849" sldId="2147483648"/>
            <pc:sldLayoutMk cId="998323197" sldId="2147483658"/>
          </pc:sldLayoutMkLst>
        </pc:sldLayoutChg>
        <pc:sldLayoutChg chg="add 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737433849" sldId="2147483648"/>
            <pc:sldLayoutMk cId="3927700978" sldId="2147483659"/>
          </pc:sldLayoutMkLst>
        </pc:sldLayoutChg>
        <pc:sldLayoutChg chg="add 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737433849" sldId="2147483648"/>
            <pc:sldLayoutMk cId="3662730936" sldId="2147483660"/>
          </pc:sldLayoutMkLst>
        </pc:sldLayoutChg>
        <pc:sldLayoutChg chg="add 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737433849" sldId="2147483648"/>
            <pc:sldLayoutMk cId="2327896377" sldId="2147483661"/>
          </pc:sldLayoutMkLst>
        </pc:sldLayoutChg>
        <pc:sldLayoutChg chg="add 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737433849" sldId="2147483648"/>
            <pc:sldLayoutMk cId="3291455231" sldId="2147483662"/>
          </pc:sldLayoutMkLst>
        </pc:sldLayoutChg>
        <pc:sldLayoutChg chg="add 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737433849" sldId="2147483648"/>
            <pc:sldLayoutMk cId="2901016614" sldId="2147483663"/>
          </pc:sldLayoutMkLst>
        </pc:sldLayoutChg>
        <pc:sldLayoutChg chg="add 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737433849" sldId="2147483648"/>
            <pc:sldLayoutMk cId="2010576379" sldId="2147483664"/>
          </pc:sldLayoutMkLst>
        </pc:sldLayoutChg>
        <pc:sldLayoutChg chg="add 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737433849" sldId="2147483648"/>
            <pc:sldLayoutMk cId="1526720330" sldId="2147483665"/>
          </pc:sldLayoutMkLst>
        </pc:sldLayoutChg>
      </pc:sldMasterChg>
      <pc:sldMasterChg chg="mod replId addSldLayout delSldLayout modSldLayout">
        <pc:chgData name="Lambert, Aliza" userId="S::lambe15@msu.edu::eb84a136-2d7b-46bb-ad1a-b39373e29cb1" providerId="AD" clId="Web-{1239D1AB-DF03-531C-B247-FF9B6F9B65B0}" dt="2024-02-01T15:14:09.392" v="645"/>
        <pc:sldMasterMkLst>
          <pc:docMk/>
          <pc:sldMasterMk cId="2460954070" sldId="2147483672"/>
        </pc:sldMasterMkLst>
        <pc:sldLayoutChg chg="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2460954070" sldId="2147483672"/>
            <pc:sldLayoutMk cId="3210312558" sldId="2147483666"/>
          </pc:sldLayoutMkLst>
        </pc:sldLayoutChg>
        <pc:sldLayoutChg chg="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2460954070" sldId="2147483672"/>
            <pc:sldLayoutMk cId="3146388984" sldId="2147483667"/>
          </pc:sldLayoutMkLst>
        </pc:sldLayoutChg>
        <pc:sldLayoutChg chg="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2460954070" sldId="2147483672"/>
            <pc:sldLayoutMk cId="3171841454" sldId="2147483668"/>
          </pc:sldLayoutMkLst>
        </pc:sldLayoutChg>
        <pc:sldLayoutChg chg="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2460954070" sldId="2147483672"/>
            <pc:sldLayoutMk cId="1718958274" sldId="2147483669"/>
          </pc:sldLayoutMkLst>
        </pc:sldLayoutChg>
        <pc:sldLayoutChg chg="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2460954070" sldId="2147483672"/>
            <pc:sldLayoutMk cId="2202905451" sldId="2147483670"/>
          </pc:sldLayoutMkLst>
        </pc:sldLayoutChg>
        <pc:sldLayoutChg chg="mo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2460954070" sldId="2147483672"/>
            <pc:sldLayoutMk cId="3479445657" sldId="2147483671"/>
          </pc:sldLayoutMkLst>
        </pc:sldLayoutChg>
        <pc:sldLayoutChg chg="add del">
          <pc:chgData name="Lambert, Aliza" userId="S::lambe15@msu.edu::eb84a136-2d7b-46bb-ad1a-b39373e29cb1" providerId="AD" clId="Web-{1239D1AB-DF03-531C-B247-FF9B6F9B65B0}" dt="2024-01-31T20:45:49.312" v="1"/>
          <pc:sldLayoutMkLst>
            <pc:docMk/>
            <pc:sldMasterMk cId="2460954070" sldId="2147483672"/>
            <pc:sldLayoutMk cId="2647842636" sldId="2147483672"/>
          </pc:sldLayoutMkLst>
        </pc:sldLayoutChg>
        <pc:sldLayoutChg chg="mod replI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2460954070" sldId="2147483672"/>
            <pc:sldLayoutMk cId="2385387890" sldId="2147483673"/>
          </pc:sldLayoutMkLst>
        </pc:sldLayoutChg>
        <pc:sldLayoutChg chg="mod replI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2460954070" sldId="2147483672"/>
            <pc:sldLayoutMk cId="949138452" sldId="2147483674"/>
          </pc:sldLayoutMkLst>
        </pc:sldLayoutChg>
        <pc:sldLayoutChg chg="mod replI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2460954070" sldId="2147483672"/>
            <pc:sldLayoutMk cId="2591524520" sldId="2147483675"/>
          </pc:sldLayoutMkLst>
        </pc:sldLayoutChg>
        <pc:sldLayoutChg chg="mod replI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2460954070" sldId="2147483672"/>
            <pc:sldLayoutMk cId="1203092039" sldId="2147483676"/>
          </pc:sldLayoutMkLst>
        </pc:sldLayoutChg>
        <pc:sldLayoutChg chg="mod replId">
          <pc:chgData name="Lambert, Aliza" userId="S::lambe15@msu.edu::eb84a136-2d7b-46bb-ad1a-b39373e29cb1" providerId="AD" clId="Web-{1239D1AB-DF03-531C-B247-FF9B6F9B65B0}" dt="2024-02-01T15:14:09.392" v="645"/>
          <pc:sldLayoutMkLst>
            <pc:docMk/>
            <pc:sldMasterMk cId="2460954070" sldId="2147483672"/>
            <pc:sldLayoutMk cId="3733172339" sldId="2147483677"/>
          </pc:sldLayoutMkLst>
        </pc:sldLayoutChg>
        <pc:sldLayoutChg chg="add del">
          <pc:chgData name="Lambert, Aliza" userId="S::lambe15@msu.edu::eb84a136-2d7b-46bb-ad1a-b39373e29cb1" providerId="AD" clId="Web-{1239D1AB-DF03-531C-B247-FF9B6F9B65B0}" dt="2024-01-31T20:46:48.235" v="10"/>
          <pc:sldLayoutMkLst>
            <pc:docMk/>
            <pc:sldMasterMk cId="2460954070" sldId="2147483672"/>
            <pc:sldLayoutMk cId="1258639552" sldId="2147483678"/>
          </pc:sldLayoutMkLst>
        </pc:sldLayoutChg>
        <pc:sldLayoutChg chg="add del">
          <pc:chgData name="Lambert, Aliza" userId="S::lambe15@msu.edu::eb84a136-2d7b-46bb-ad1a-b39373e29cb1" providerId="AD" clId="Web-{1239D1AB-DF03-531C-B247-FF9B6F9B65B0}" dt="2024-01-31T20:46:10.281" v="4"/>
          <pc:sldLayoutMkLst>
            <pc:docMk/>
            <pc:sldMasterMk cId="2460954070" sldId="2147483672"/>
            <pc:sldLayoutMk cId="4194789610" sldId="2147483678"/>
          </pc:sldLayoutMkLst>
        </pc:sldLayoutChg>
        <pc:sldLayoutChg chg="add del">
          <pc:chgData name="Lambert, Aliza" userId="S::lambe15@msu.edu::eb84a136-2d7b-46bb-ad1a-b39373e29cb1" providerId="AD" clId="Web-{1239D1AB-DF03-531C-B247-FF9B6F9B65B0}" dt="2024-01-31T20:46:30" v="7"/>
          <pc:sldLayoutMkLst>
            <pc:docMk/>
            <pc:sldMasterMk cId="2460954070" sldId="2147483672"/>
            <pc:sldLayoutMk cId="4210603633" sldId="2147483678"/>
          </pc:sldLayoutMkLst>
        </pc:sldLayoutChg>
      </pc:sldMasterChg>
    </pc:docChg>
  </pc:docChgLst>
  <pc:docChgLst>
    <pc:chgData name="Lambert, Aliza" userId="S::lambe15@msu.edu::eb84a136-2d7b-46bb-ad1a-b39373e29cb1" providerId="AD" clId="Web-{6920B980-3495-D6ED-95F1-3FEEA3019FC8}"/>
    <pc:docChg chg="addSld delSld modSld">
      <pc:chgData name="Lambert, Aliza" userId="S::lambe15@msu.edu::eb84a136-2d7b-46bb-ad1a-b39373e29cb1" providerId="AD" clId="Web-{6920B980-3495-D6ED-95F1-3FEEA3019FC8}" dt="2024-02-01T21:50:36.328" v="4"/>
      <pc:docMkLst>
        <pc:docMk/>
      </pc:docMkLst>
      <pc:sldChg chg="modCm">
        <pc:chgData name="Lambert, Aliza" userId="S::lambe15@msu.edu::eb84a136-2d7b-46bb-ad1a-b39373e29cb1" providerId="AD" clId="Web-{6920B980-3495-D6ED-95F1-3FEEA3019FC8}" dt="2024-02-01T21:47:59.918" v="0"/>
        <pc:sldMkLst>
          <pc:docMk/>
          <pc:sldMk cId="1152597199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mbert, Aliza" userId="S::lambe15@msu.edu::eb84a136-2d7b-46bb-ad1a-b39373e29cb1" providerId="AD" clId="Web-{6920B980-3495-D6ED-95F1-3FEEA3019FC8}" dt="2024-02-01T21:47:59.918" v="0"/>
              <pc2:cmMkLst xmlns:pc2="http://schemas.microsoft.com/office/powerpoint/2019/9/main/command">
                <pc:docMk/>
                <pc:sldMk cId="1152597199" sldId="276"/>
                <pc2:cmMk id="{D78E2E6E-2280-4E8B-837C-8716632EE6B7}"/>
              </pc2:cmMkLst>
            </pc226:cmChg>
          </p:ext>
        </pc:extLst>
      </pc:sldChg>
      <pc:sldChg chg="modSp">
        <pc:chgData name="Lambert, Aliza" userId="S::lambe15@msu.edu::eb84a136-2d7b-46bb-ad1a-b39373e29cb1" providerId="AD" clId="Web-{6920B980-3495-D6ED-95F1-3FEEA3019FC8}" dt="2024-02-01T21:50:00.999" v="2" actId="20577"/>
        <pc:sldMkLst>
          <pc:docMk/>
          <pc:sldMk cId="1810885496" sldId="284"/>
        </pc:sldMkLst>
        <pc:spChg chg="mod">
          <ac:chgData name="Lambert, Aliza" userId="S::lambe15@msu.edu::eb84a136-2d7b-46bb-ad1a-b39373e29cb1" providerId="AD" clId="Web-{6920B980-3495-D6ED-95F1-3FEEA3019FC8}" dt="2024-02-01T21:50:00.999" v="2" actId="20577"/>
          <ac:spMkLst>
            <pc:docMk/>
            <pc:sldMk cId="1810885496" sldId="284"/>
            <ac:spMk id="4" creationId="{DF8993DF-CE22-12C5-872B-0AAA40DA8A8C}"/>
          </ac:spMkLst>
        </pc:spChg>
      </pc:sldChg>
      <pc:sldChg chg="new del">
        <pc:chgData name="Lambert, Aliza" userId="S::lambe15@msu.edu::eb84a136-2d7b-46bb-ad1a-b39373e29cb1" providerId="AD" clId="Web-{6920B980-3495-D6ED-95F1-3FEEA3019FC8}" dt="2024-02-01T21:50:36.328" v="4"/>
        <pc:sldMkLst>
          <pc:docMk/>
          <pc:sldMk cId="3579427674" sldId="286"/>
        </pc:sldMkLst>
      </pc:sldChg>
    </pc:docChg>
  </pc:docChgLst>
  <pc:docChgLst>
    <pc:chgData name="Lambert, Aliza" userId="S::lambe15@msu.edu::eb84a136-2d7b-46bb-ad1a-b39373e29cb1" providerId="AD" clId="Web-{8EBF1FD9-24A9-AFA1-903F-53A621144AC8}"/>
    <pc:docChg chg="delSld modSld">
      <pc:chgData name="Lambert, Aliza" userId="S::lambe15@msu.edu::eb84a136-2d7b-46bb-ad1a-b39373e29cb1" providerId="AD" clId="Web-{8EBF1FD9-24A9-AFA1-903F-53A621144AC8}" dt="2024-01-31T20:53:37.505" v="78" actId="20577"/>
      <pc:docMkLst>
        <pc:docMk/>
      </pc:docMkLst>
      <pc:sldChg chg="addSp delSp modSp mod setBg">
        <pc:chgData name="Lambert, Aliza" userId="S::lambe15@msu.edu::eb84a136-2d7b-46bb-ad1a-b39373e29cb1" providerId="AD" clId="Web-{8EBF1FD9-24A9-AFA1-903F-53A621144AC8}" dt="2024-01-31T20:50:31.530" v="8" actId="1076"/>
        <pc:sldMkLst>
          <pc:docMk/>
          <pc:sldMk cId="4158776306" sldId="257"/>
        </pc:sldMkLst>
        <pc:spChg chg="del mod">
          <ac:chgData name="Lambert, Aliza" userId="S::lambe15@msu.edu::eb84a136-2d7b-46bb-ad1a-b39373e29cb1" providerId="AD" clId="Web-{8EBF1FD9-24A9-AFA1-903F-53A621144AC8}" dt="2024-01-31T20:50:23.140" v="6"/>
          <ac:spMkLst>
            <pc:docMk/>
            <pc:sldMk cId="4158776306" sldId="257"/>
            <ac:spMk id="2" creationId="{E85A32FA-D8D6-E873-50E4-08ECA6B8E62D}"/>
          </ac:spMkLst>
        </pc:spChg>
        <pc:spChg chg="del">
          <ac:chgData name="Lambert, Aliza" userId="S::lambe15@msu.edu::eb84a136-2d7b-46bb-ad1a-b39373e29cb1" providerId="AD" clId="Web-{8EBF1FD9-24A9-AFA1-903F-53A621144AC8}" dt="2024-01-31T20:49:36.013" v="0"/>
          <ac:spMkLst>
            <pc:docMk/>
            <pc:sldMk cId="4158776306" sldId="257"/>
            <ac:spMk id="3" creationId="{95BC2CA3-6D5A-B9F8-C584-3560EA1D4E5F}"/>
          </ac:spMkLst>
        </pc:spChg>
        <pc:spChg chg="add del mod">
          <ac:chgData name="Lambert, Aliza" userId="S::lambe15@msu.edu::eb84a136-2d7b-46bb-ad1a-b39373e29cb1" providerId="AD" clId="Web-{8EBF1FD9-24A9-AFA1-903F-53A621144AC8}" dt="2024-01-31T20:50:26.499" v="7"/>
          <ac:spMkLst>
            <pc:docMk/>
            <pc:sldMk cId="4158776306" sldId="257"/>
            <ac:spMk id="6" creationId="{280320A7-F775-730E-FD44-9CE9E83990D6}"/>
          </ac:spMkLst>
        </pc:spChg>
        <pc:spChg chg="add mod">
          <ac:chgData name="Lambert, Aliza" userId="S::lambe15@msu.edu::eb84a136-2d7b-46bb-ad1a-b39373e29cb1" providerId="AD" clId="Web-{8EBF1FD9-24A9-AFA1-903F-53A621144AC8}" dt="2024-01-31T20:50:31.530" v="8" actId="1076"/>
          <ac:spMkLst>
            <pc:docMk/>
            <pc:sldMk cId="4158776306" sldId="257"/>
            <ac:spMk id="8" creationId="{5AFCE31C-40CA-28F4-660C-005CF16A300F}"/>
          </ac:spMkLst>
        </pc:spChg>
        <pc:spChg chg="add">
          <ac:chgData name="Lambert, Aliza" userId="S::lambe15@msu.edu::eb84a136-2d7b-46bb-ad1a-b39373e29cb1" providerId="AD" clId="Web-{8EBF1FD9-24A9-AFA1-903F-53A621144AC8}" dt="2024-01-31T20:50:15.546" v="2"/>
          <ac:spMkLst>
            <pc:docMk/>
            <pc:sldMk cId="4158776306" sldId="257"/>
            <ac:spMk id="11" creationId="{2596F992-698C-48C0-9D89-70DA4CE927EF}"/>
          </ac:spMkLst>
        </pc:spChg>
        <pc:spChg chg="add">
          <ac:chgData name="Lambert, Aliza" userId="S::lambe15@msu.edu::eb84a136-2d7b-46bb-ad1a-b39373e29cb1" providerId="AD" clId="Web-{8EBF1FD9-24A9-AFA1-903F-53A621144AC8}" dt="2024-01-31T20:50:15.546" v="2"/>
          <ac:spMkLst>
            <pc:docMk/>
            <pc:sldMk cId="4158776306" sldId="257"/>
            <ac:spMk id="13" creationId="{E7BFF8DC-0AE7-4AD2-9B28-2E5F26D62C30}"/>
          </ac:spMkLst>
        </pc:spChg>
        <pc:spChg chg="add">
          <ac:chgData name="Lambert, Aliza" userId="S::lambe15@msu.edu::eb84a136-2d7b-46bb-ad1a-b39373e29cb1" providerId="AD" clId="Web-{8EBF1FD9-24A9-AFA1-903F-53A621144AC8}" dt="2024-01-31T20:50:15.546" v="2"/>
          <ac:spMkLst>
            <pc:docMk/>
            <pc:sldMk cId="4158776306" sldId="257"/>
            <ac:spMk id="15" creationId="{7E0162AD-C6E5-4BF8-A453-76ADB36877D3}"/>
          </ac:spMkLst>
        </pc:spChg>
        <pc:picChg chg="add mod ord">
          <ac:chgData name="Lambert, Aliza" userId="S::lambe15@msu.edu::eb84a136-2d7b-46bb-ad1a-b39373e29cb1" providerId="AD" clId="Web-{8EBF1FD9-24A9-AFA1-903F-53A621144AC8}" dt="2024-01-31T20:50:15.546" v="2"/>
          <ac:picMkLst>
            <pc:docMk/>
            <pc:sldMk cId="4158776306" sldId="257"/>
            <ac:picMk id="4" creationId="{DB0987EA-4B6C-1BE4-5C42-0CC27777F7C1}"/>
          </ac:picMkLst>
        </pc:picChg>
      </pc:sldChg>
      <pc:sldChg chg="del">
        <pc:chgData name="Lambert, Aliza" userId="S::lambe15@msu.edu::eb84a136-2d7b-46bb-ad1a-b39373e29cb1" providerId="AD" clId="Web-{8EBF1FD9-24A9-AFA1-903F-53A621144AC8}" dt="2024-01-31T20:51:05.469" v="9"/>
        <pc:sldMkLst>
          <pc:docMk/>
          <pc:sldMk cId="745760864" sldId="259"/>
        </pc:sldMkLst>
      </pc:sldChg>
      <pc:sldChg chg="addSp delSp modSp">
        <pc:chgData name="Lambert, Aliza" userId="S::lambe15@msu.edu::eb84a136-2d7b-46bb-ad1a-b39373e29cb1" providerId="AD" clId="Web-{8EBF1FD9-24A9-AFA1-903F-53A621144AC8}" dt="2024-01-31T20:53:37.505" v="78" actId="20577"/>
        <pc:sldMkLst>
          <pc:docMk/>
          <pc:sldMk cId="3627156983" sldId="263"/>
        </pc:sldMkLst>
        <pc:spChg chg="mod">
          <ac:chgData name="Lambert, Aliza" userId="S::lambe15@msu.edu::eb84a136-2d7b-46bb-ad1a-b39373e29cb1" providerId="AD" clId="Web-{8EBF1FD9-24A9-AFA1-903F-53A621144AC8}" dt="2024-01-31T20:53:37.505" v="78" actId="20577"/>
          <ac:spMkLst>
            <pc:docMk/>
            <pc:sldMk cId="3627156983" sldId="263"/>
            <ac:spMk id="2" creationId="{0B55BBAE-1ADF-4A3E-CD98-764AFA78488A}"/>
          </ac:spMkLst>
        </pc:spChg>
        <pc:spChg chg="del">
          <ac:chgData name="Lambert, Aliza" userId="S::lambe15@msu.edu::eb84a136-2d7b-46bb-ad1a-b39373e29cb1" providerId="AD" clId="Web-{8EBF1FD9-24A9-AFA1-903F-53A621144AC8}" dt="2024-01-31T20:52:38.237" v="30"/>
          <ac:spMkLst>
            <pc:docMk/>
            <pc:sldMk cId="3627156983" sldId="263"/>
            <ac:spMk id="3" creationId="{64287181-F601-3CBD-1F74-AEEBBE9100AD}"/>
          </ac:spMkLst>
        </pc:spChg>
        <pc:spChg chg="add mod">
          <ac:chgData name="Lambert, Aliza" userId="S::lambe15@msu.edu::eb84a136-2d7b-46bb-ad1a-b39373e29cb1" providerId="AD" clId="Web-{8EBF1FD9-24A9-AFA1-903F-53A621144AC8}" dt="2024-01-31T20:53:18.535" v="57" actId="20577"/>
          <ac:spMkLst>
            <pc:docMk/>
            <pc:sldMk cId="3627156983" sldId="263"/>
            <ac:spMk id="5" creationId="{EB98B0A4-E4D7-468A-4711-49A694B0DF17}"/>
          </ac:spMkLst>
        </pc:spChg>
        <pc:picChg chg="add mod ord">
          <ac:chgData name="Lambert, Aliza" userId="S::lambe15@msu.edu::eb84a136-2d7b-46bb-ad1a-b39373e29cb1" providerId="AD" clId="Web-{8EBF1FD9-24A9-AFA1-903F-53A621144AC8}" dt="2024-01-31T20:52:47.644" v="31" actId="1076"/>
          <ac:picMkLst>
            <pc:docMk/>
            <pc:sldMk cId="3627156983" sldId="263"/>
            <ac:picMk id="4" creationId="{D3E75E39-3561-58F3-8FA1-749BADE1628D}"/>
          </ac:picMkLst>
        </pc:picChg>
      </pc:sldChg>
      <pc:sldChg chg="modSp">
        <pc:chgData name="Lambert, Aliza" userId="S::lambe15@msu.edu::eb84a136-2d7b-46bb-ad1a-b39373e29cb1" providerId="AD" clId="Web-{8EBF1FD9-24A9-AFA1-903F-53A621144AC8}" dt="2024-01-31T20:52:07.830" v="29" actId="20577"/>
        <pc:sldMkLst>
          <pc:docMk/>
          <pc:sldMk cId="2208021007" sldId="271"/>
        </pc:sldMkLst>
        <pc:spChg chg="mod">
          <ac:chgData name="Lambert, Aliza" userId="S::lambe15@msu.edu::eb84a136-2d7b-46bb-ad1a-b39373e29cb1" providerId="AD" clId="Web-{8EBF1FD9-24A9-AFA1-903F-53A621144AC8}" dt="2024-01-31T20:52:07.830" v="29" actId="20577"/>
          <ac:spMkLst>
            <pc:docMk/>
            <pc:sldMk cId="2208021007" sldId="271"/>
            <ac:spMk id="18" creationId="{FA3B8B57-53E4-4533-98FE-DA8FC4A5684C}"/>
          </ac:spMkLst>
        </pc:spChg>
      </pc:sldChg>
    </pc:docChg>
  </pc:docChgLst>
  <pc:docChgLst>
    <pc:chgData name="Strain, Alicia" userId="S::strainal@msu.edu::cd4cf161-31b0-4567-a0e9-cede1c596e37" providerId="AD" clId="Web-{8A4BE173-A9E9-42E4-8882-1F705AE2BFB1}"/>
    <pc:docChg chg="modSld">
      <pc:chgData name="Strain, Alicia" userId="S::strainal@msu.edu::cd4cf161-31b0-4567-a0e9-cede1c596e37" providerId="AD" clId="Web-{8A4BE173-A9E9-42E4-8882-1F705AE2BFB1}" dt="2024-02-01T18:27:46.141" v="6" actId="14100"/>
      <pc:docMkLst>
        <pc:docMk/>
      </pc:docMkLst>
      <pc:sldChg chg="modSp">
        <pc:chgData name="Strain, Alicia" userId="S::strainal@msu.edu::cd4cf161-31b0-4567-a0e9-cede1c596e37" providerId="AD" clId="Web-{8A4BE173-A9E9-42E4-8882-1F705AE2BFB1}" dt="2024-02-01T18:27:46.141" v="6" actId="14100"/>
        <pc:sldMkLst>
          <pc:docMk/>
          <pc:sldMk cId="476332500" sldId="283"/>
        </pc:sldMkLst>
        <pc:spChg chg="mod">
          <ac:chgData name="Strain, Alicia" userId="S::strainal@msu.edu::cd4cf161-31b0-4567-a0e9-cede1c596e37" providerId="AD" clId="Web-{8A4BE173-A9E9-42E4-8882-1F705AE2BFB1}" dt="2024-02-01T18:27:46.141" v="6" actId="14100"/>
          <ac:spMkLst>
            <pc:docMk/>
            <pc:sldMk cId="476332500" sldId="283"/>
            <ac:spMk id="4" creationId="{E894C985-7116-B8E5-A25D-93E0698768E6}"/>
          </ac:spMkLst>
        </pc:spChg>
      </pc:sldChg>
    </pc:docChg>
  </pc:docChgLst>
  <pc:docChgLst>
    <pc:chgData name="Lambert, Aliza" userId="S::lambe15@msu.edu::eb84a136-2d7b-46bb-ad1a-b39373e29cb1" providerId="AD" clId="Web-{B6596DE1-82A8-4FC3-A2B8-CED56E3E3952}"/>
    <pc:docChg chg="addSld delSld modSld">
      <pc:chgData name="Lambert, Aliza" userId="S::lambe15@msu.edu::eb84a136-2d7b-46bb-ad1a-b39373e29cb1" providerId="AD" clId="Web-{B6596DE1-82A8-4FC3-A2B8-CED56E3E3952}" dt="2024-01-31T19:23:01.620" v="358" actId="20577"/>
      <pc:docMkLst>
        <pc:docMk/>
      </pc:docMkLst>
      <pc:sldChg chg="modSp new modNotes">
        <pc:chgData name="Lambert, Aliza" userId="S::lambe15@msu.edu::eb84a136-2d7b-46bb-ad1a-b39373e29cb1" providerId="AD" clId="Web-{B6596DE1-82A8-4FC3-A2B8-CED56E3E3952}" dt="2024-01-31T19:14:32.698" v="15"/>
        <pc:sldMkLst>
          <pc:docMk/>
          <pc:sldMk cId="4158776306" sldId="257"/>
        </pc:sldMkLst>
        <pc:spChg chg="mod">
          <ac:chgData name="Lambert, Aliza" userId="S::lambe15@msu.edu::eb84a136-2d7b-46bb-ad1a-b39373e29cb1" providerId="AD" clId="Web-{B6596DE1-82A8-4FC3-A2B8-CED56E3E3952}" dt="2024-01-31T19:14:31.729" v="13" actId="20577"/>
          <ac:spMkLst>
            <pc:docMk/>
            <pc:sldMk cId="4158776306" sldId="257"/>
            <ac:spMk id="2" creationId="{E85A32FA-D8D6-E873-50E4-08ECA6B8E62D}"/>
          </ac:spMkLst>
        </pc:spChg>
      </pc:sldChg>
      <pc:sldChg chg="modSp new modNotes">
        <pc:chgData name="Lambert, Aliza" userId="S::lambe15@msu.edu::eb84a136-2d7b-46bb-ad1a-b39373e29cb1" providerId="AD" clId="Web-{B6596DE1-82A8-4FC3-A2B8-CED56E3E3952}" dt="2024-01-31T19:14:43.355" v="20"/>
        <pc:sldMkLst>
          <pc:docMk/>
          <pc:sldMk cId="1576160316" sldId="258"/>
        </pc:sldMkLst>
        <pc:spChg chg="mod">
          <ac:chgData name="Lambert, Aliza" userId="S::lambe15@msu.edu::eb84a136-2d7b-46bb-ad1a-b39373e29cb1" providerId="AD" clId="Web-{B6596DE1-82A8-4FC3-A2B8-CED56E3E3952}" dt="2024-01-31T19:14:38.886" v="19" actId="20577"/>
          <ac:spMkLst>
            <pc:docMk/>
            <pc:sldMk cId="1576160316" sldId="258"/>
            <ac:spMk id="2" creationId="{09EDC2B0-985F-70A9-5A7B-403C218BE781}"/>
          </ac:spMkLst>
        </pc:spChg>
      </pc:sldChg>
      <pc:sldChg chg="modSp new modNotes">
        <pc:chgData name="Lambert, Aliza" userId="S::lambe15@msu.edu::eb84a136-2d7b-46bb-ad1a-b39373e29cb1" providerId="AD" clId="Web-{B6596DE1-82A8-4FC3-A2B8-CED56E3E3952}" dt="2024-01-31T19:15:04.324" v="31"/>
        <pc:sldMkLst>
          <pc:docMk/>
          <pc:sldMk cId="745760864" sldId="259"/>
        </pc:sldMkLst>
        <pc:spChg chg="mod">
          <ac:chgData name="Lambert, Aliza" userId="S::lambe15@msu.edu::eb84a136-2d7b-46bb-ad1a-b39373e29cb1" providerId="AD" clId="Web-{B6596DE1-82A8-4FC3-A2B8-CED56E3E3952}" dt="2024-01-31T19:14:55.636" v="29" actId="20577"/>
          <ac:spMkLst>
            <pc:docMk/>
            <pc:sldMk cId="745760864" sldId="259"/>
            <ac:spMk id="2" creationId="{F8155C56-7D8D-C749-7473-0D110CB76660}"/>
          </ac:spMkLst>
        </pc:spChg>
      </pc:sldChg>
      <pc:sldChg chg="modSp new modNotes">
        <pc:chgData name="Lambert, Aliza" userId="S::lambe15@msu.edu::eb84a136-2d7b-46bb-ad1a-b39373e29cb1" providerId="AD" clId="Web-{B6596DE1-82A8-4FC3-A2B8-CED56E3E3952}" dt="2024-01-31T19:15:17.059" v="37"/>
        <pc:sldMkLst>
          <pc:docMk/>
          <pc:sldMk cId="3234974985" sldId="260"/>
        </pc:sldMkLst>
        <pc:spChg chg="mod">
          <ac:chgData name="Lambert, Aliza" userId="S::lambe15@msu.edu::eb84a136-2d7b-46bb-ad1a-b39373e29cb1" providerId="AD" clId="Web-{B6596DE1-82A8-4FC3-A2B8-CED56E3E3952}" dt="2024-01-31T19:15:11.777" v="35" actId="20577"/>
          <ac:spMkLst>
            <pc:docMk/>
            <pc:sldMk cId="3234974985" sldId="260"/>
            <ac:spMk id="2" creationId="{8AA678E1-ACF7-C32C-CE40-0AB4D223F288}"/>
          </ac:spMkLst>
        </pc:spChg>
      </pc:sldChg>
      <pc:sldChg chg="modSp new modNotes">
        <pc:chgData name="Lambert, Aliza" userId="S::lambe15@msu.edu::eb84a136-2d7b-46bb-ad1a-b39373e29cb1" providerId="AD" clId="Web-{B6596DE1-82A8-4FC3-A2B8-CED56E3E3952}" dt="2024-01-31T19:15:30.981" v="46" actId="20577"/>
        <pc:sldMkLst>
          <pc:docMk/>
          <pc:sldMk cId="1300942606" sldId="261"/>
        </pc:sldMkLst>
        <pc:spChg chg="mod">
          <ac:chgData name="Lambert, Aliza" userId="S::lambe15@msu.edu::eb84a136-2d7b-46bb-ad1a-b39373e29cb1" providerId="AD" clId="Web-{B6596DE1-82A8-4FC3-A2B8-CED56E3E3952}" dt="2024-01-31T19:15:30.981" v="46" actId="20577"/>
          <ac:spMkLst>
            <pc:docMk/>
            <pc:sldMk cId="1300942606" sldId="261"/>
            <ac:spMk id="2" creationId="{EE537362-7435-FD1F-B448-D3BE3FA9D763}"/>
          </ac:spMkLst>
        </pc:spChg>
      </pc:sldChg>
      <pc:sldChg chg="modSp new modNotes">
        <pc:chgData name="Lambert, Aliza" userId="S::lambe15@msu.edu::eb84a136-2d7b-46bb-ad1a-b39373e29cb1" providerId="AD" clId="Web-{B6596DE1-82A8-4FC3-A2B8-CED56E3E3952}" dt="2024-01-31T19:20:47.897" v="181" actId="20577"/>
        <pc:sldMkLst>
          <pc:docMk/>
          <pc:sldMk cId="2099628442" sldId="262"/>
        </pc:sldMkLst>
        <pc:spChg chg="mod">
          <ac:chgData name="Lambert, Aliza" userId="S::lambe15@msu.edu::eb84a136-2d7b-46bb-ad1a-b39373e29cb1" providerId="AD" clId="Web-{B6596DE1-82A8-4FC3-A2B8-CED56E3E3952}" dt="2024-01-31T19:18:48.143" v="117" actId="20577"/>
          <ac:spMkLst>
            <pc:docMk/>
            <pc:sldMk cId="2099628442" sldId="262"/>
            <ac:spMk id="2" creationId="{FD0D571D-B442-F7EB-A22F-50D7EFD772EC}"/>
          </ac:spMkLst>
        </pc:spChg>
        <pc:spChg chg="mod">
          <ac:chgData name="Lambert, Aliza" userId="S::lambe15@msu.edu::eb84a136-2d7b-46bb-ad1a-b39373e29cb1" providerId="AD" clId="Web-{B6596DE1-82A8-4FC3-A2B8-CED56E3E3952}" dt="2024-01-31T19:20:47.897" v="181" actId="20577"/>
          <ac:spMkLst>
            <pc:docMk/>
            <pc:sldMk cId="2099628442" sldId="262"/>
            <ac:spMk id="3" creationId="{444597E0-AAF5-299E-0C2A-55EAC8A1AB6D}"/>
          </ac:spMkLst>
        </pc:spChg>
      </pc:sldChg>
      <pc:sldChg chg="new">
        <pc:chgData name="Lambert, Aliza" userId="S::lambe15@msu.edu::eb84a136-2d7b-46bb-ad1a-b39373e29cb1" providerId="AD" clId="Web-{B6596DE1-82A8-4FC3-A2B8-CED56E3E3952}" dt="2024-01-31T19:15:48.732" v="59"/>
        <pc:sldMkLst>
          <pc:docMk/>
          <pc:sldMk cId="3627156983" sldId="263"/>
        </pc:sldMkLst>
      </pc:sldChg>
      <pc:sldChg chg="modSp new add del">
        <pc:chgData name="Lambert, Aliza" userId="S::lambe15@msu.edu::eb84a136-2d7b-46bb-ad1a-b39373e29cb1" providerId="AD" clId="Web-{B6596DE1-82A8-4FC3-A2B8-CED56E3E3952}" dt="2024-01-31T19:18:00.048" v="93"/>
        <pc:sldMkLst>
          <pc:docMk/>
          <pc:sldMk cId="2104058331" sldId="264"/>
        </pc:sldMkLst>
        <pc:spChg chg="mod">
          <ac:chgData name="Lambert, Aliza" userId="S::lambe15@msu.edu::eb84a136-2d7b-46bb-ad1a-b39373e29cb1" providerId="AD" clId="Web-{B6596DE1-82A8-4FC3-A2B8-CED56E3E3952}" dt="2024-01-31T19:17:06.843" v="84" actId="20577"/>
          <ac:spMkLst>
            <pc:docMk/>
            <pc:sldMk cId="2104058331" sldId="264"/>
            <ac:spMk id="2" creationId="{A86CA3BE-54D2-CDD3-F7DD-8F6B8E12FFE3}"/>
          </ac:spMkLst>
        </pc:spChg>
      </pc:sldChg>
      <pc:sldChg chg="modSp add del replId">
        <pc:chgData name="Lambert, Aliza" userId="S::lambe15@msu.edu::eb84a136-2d7b-46bb-ad1a-b39373e29cb1" providerId="AD" clId="Web-{B6596DE1-82A8-4FC3-A2B8-CED56E3E3952}" dt="2024-01-31T19:18:00.017" v="92"/>
        <pc:sldMkLst>
          <pc:docMk/>
          <pc:sldMk cId="516158112" sldId="265"/>
        </pc:sldMkLst>
        <pc:spChg chg="mod">
          <ac:chgData name="Lambert, Aliza" userId="S::lambe15@msu.edu::eb84a136-2d7b-46bb-ad1a-b39373e29cb1" providerId="AD" clId="Web-{B6596DE1-82A8-4FC3-A2B8-CED56E3E3952}" dt="2024-01-31T19:17:48.048" v="89" actId="20577"/>
          <ac:spMkLst>
            <pc:docMk/>
            <pc:sldMk cId="516158112" sldId="265"/>
            <ac:spMk id="2" creationId="{71A1BD50-329A-C5F7-2FFC-332570D267EC}"/>
          </ac:spMkLst>
        </pc:spChg>
      </pc:sldChg>
      <pc:sldChg chg="modSp add replId">
        <pc:chgData name="Lambert, Aliza" userId="S::lambe15@msu.edu::eb84a136-2d7b-46bb-ad1a-b39373e29cb1" providerId="AD" clId="Web-{B6596DE1-82A8-4FC3-A2B8-CED56E3E3952}" dt="2024-01-31T19:21:45.727" v="268" actId="20577"/>
        <pc:sldMkLst>
          <pc:docMk/>
          <pc:sldMk cId="3270183071" sldId="266"/>
        </pc:sldMkLst>
        <pc:spChg chg="mod">
          <ac:chgData name="Lambert, Aliza" userId="S::lambe15@msu.edu::eb84a136-2d7b-46bb-ad1a-b39373e29cb1" providerId="AD" clId="Web-{B6596DE1-82A8-4FC3-A2B8-CED56E3E3952}" dt="2024-01-31T19:21:45.727" v="268" actId="20577"/>
          <ac:spMkLst>
            <pc:docMk/>
            <pc:sldMk cId="3270183071" sldId="266"/>
            <ac:spMk id="3" creationId="{9A6B39FC-B817-F7AB-15FA-09235D2E051B}"/>
          </ac:spMkLst>
        </pc:spChg>
      </pc:sldChg>
      <pc:sldChg chg="modSp add replId modNotes">
        <pc:chgData name="Lambert, Aliza" userId="S::lambe15@msu.edu::eb84a136-2d7b-46bb-ad1a-b39373e29cb1" providerId="AD" clId="Web-{B6596DE1-82A8-4FC3-A2B8-CED56E3E3952}" dt="2024-01-31T19:23:01.620" v="358" actId="20577"/>
        <pc:sldMkLst>
          <pc:docMk/>
          <pc:sldMk cId="2273324476" sldId="267"/>
        </pc:sldMkLst>
        <pc:spChg chg="mod">
          <ac:chgData name="Lambert, Aliza" userId="S::lambe15@msu.edu::eb84a136-2d7b-46bb-ad1a-b39373e29cb1" providerId="AD" clId="Web-{B6596DE1-82A8-4FC3-A2B8-CED56E3E3952}" dt="2024-01-31T19:23:01.620" v="358" actId="20577"/>
          <ac:spMkLst>
            <pc:docMk/>
            <pc:sldMk cId="2273324476" sldId="267"/>
            <ac:spMk id="3" creationId="{231309CB-88DA-7599-42BE-343D5EC9C9B7}"/>
          </ac:spMkLst>
        </pc:spChg>
      </pc:sldChg>
    </pc:docChg>
  </pc:docChgLst>
  <pc:docChgLst>
    <pc:chgData name="Strain, Alicia" userId="cd4cf161-31b0-4567-a0e9-cede1c596e37" providerId="ADAL" clId="{DB92A5E7-9A97-0D42-AC23-ABA405323EF6}"/>
    <pc:docChg chg="undo custSel addSld modSld modMainMaster">
      <pc:chgData name="Strain, Alicia" userId="cd4cf161-31b0-4567-a0e9-cede1c596e37" providerId="ADAL" clId="{DB92A5E7-9A97-0D42-AC23-ABA405323EF6}" dt="2024-02-01T21:42:19.601" v="3343" actId="962"/>
      <pc:docMkLst>
        <pc:docMk/>
      </pc:docMkLst>
      <pc:sldChg chg="modSp">
        <pc:chgData name="Strain, Alicia" userId="cd4cf161-31b0-4567-a0e9-cede1c596e37" providerId="ADAL" clId="{DB92A5E7-9A97-0D42-AC23-ABA405323EF6}" dt="2024-02-01T18:40:01.334" v="817" actId="20577"/>
        <pc:sldMkLst>
          <pc:docMk/>
          <pc:sldMk cId="3173193514" sldId="272"/>
        </pc:sldMkLst>
        <pc:graphicFrameChg chg="mod">
          <ac:chgData name="Strain, Alicia" userId="cd4cf161-31b0-4567-a0e9-cede1c596e37" providerId="ADAL" clId="{DB92A5E7-9A97-0D42-AC23-ABA405323EF6}" dt="2024-02-01T18:40:01.334" v="817" actId="20577"/>
          <ac:graphicFrameMkLst>
            <pc:docMk/>
            <pc:sldMk cId="3173193514" sldId="272"/>
            <ac:graphicFrameMk id="10" creationId="{4973971A-28BC-AD35-EBE4-8659ABA40D85}"/>
          </ac:graphicFrameMkLst>
        </pc:graphicFrameChg>
      </pc:sldChg>
      <pc:sldChg chg="modSp">
        <pc:chgData name="Strain, Alicia" userId="cd4cf161-31b0-4567-a0e9-cede1c596e37" providerId="ADAL" clId="{DB92A5E7-9A97-0D42-AC23-ABA405323EF6}" dt="2024-02-01T20:53:21.374" v="2001" actId="20577"/>
        <pc:sldMkLst>
          <pc:docMk/>
          <pc:sldMk cId="2175131365" sldId="273"/>
        </pc:sldMkLst>
        <pc:graphicFrameChg chg="mod">
          <ac:chgData name="Strain, Alicia" userId="cd4cf161-31b0-4567-a0e9-cede1c596e37" providerId="ADAL" clId="{DB92A5E7-9A97-0D42-AC23-ABA405323EF6}" dt="2024-02-01T20:53:21.374" v="2001" actId="20577"/>
          <ac:graphicFrameMkLst>
            <pc:docMk/>
            <pc:sldMk cId="2175131365" sldId="273"/>
            <ac:graphicFrameMk id="10" creationId="{4973971A-28BC-AD35-EBE4-8659ABA40D85}"/>
          </ac:graphicFrameMkLst>
        </pc:graphicFrameChg>
      </pc:sldChg>
      <pc:sldChg chg="addSp delSp modSp mod setBg modClrScheme chgLayout">
        <pc:chgData name="Strain, Alicia" userId="cd4cf161-31b0-4567-a0e9-cede1c596e37" providerId="ADAL" clId="{DB92A5E7-9A97-0D42-AC23-ABA405323EF6}" dt="2024-02-01T18:44:48.430" v="829" actId="700"/>
        <pc:sldMkLst>
          <pc:docMk/>
          <pc:sldMk cId="2507141644" sldId="274"/>
        </pc:sldMkLst>
        <pc:spChg chg="add del mod ord">
          <ac:chgData name="Strain, Alicia" userId="cd4cf161-31b0-4567-a0e9-cede1c596e37" providerId="ADAL" clId="{DB92A5E7-9A97-0D42-AC23-ABA405323EF6}" dt="2024-02-01T18:44:48.430" v="829" actId="700"/>
          <ac:spMkLst>
            <pc:docMk/>
            <pc:sldMk cId="2507141644" sldId="274"/>
            <ac:spMk id="3" creationId="{C4E9EA8B-211D-6983-795C-8B39C8B08AC9}"/>
          </ac:spMkLst>
        </pc:spChg>
        <pc:spChg chg="mod ord">
          <ac:chgData name="Strain, Alicia" userId="cd4cf161-31b0-4567-a0e9-cede1c596e37" providerId="ADAL" clId="{DB92A5E7-9A97-0D42-AC23-ABA405323EF6}" dt="2024-02-01T18:44:48.430" v="829" actId="700"/>
          <ac:spMkLst>
            <pc:docMk/>
            <pc:sldMk cId="2507141644" sldId="274"/>
            <ac:spMk id="5" creationId="{DD5F5660-F6B8-485C-94CC-0A886850689E}"/>
          </ac:spMkLst>
        </pc:spChg>
        <pc:spChg chg="mod ord">
          <ac:chgData name="Strain, Alicia" userId="cd4cf161-31b0-4567-a0e9-cede1c596e37" providerId="ADAL" clId="{DB92A5E7-9A97-0D42-AC23-ABA405323EF6}" dt="2024-02-01T18:44:48.430" v="829" actId="700"/>
          <ac:spMkLst>
            <pc:docMk/>
            <pc:sldMk cId="2507141644" sldId="274"/>
            <ac:spMk id="17" creationId="{0F1944A9-FD87-4ADB-BC13-44BB7AD0FDF4}"/>
          </ac:spMkLst>
        </pc:spChg>
        <pc:spChg chg="mod ord">
          <ac:chgData name="Strain, Alicia" userId="cd4cf161-31b0-4567-a0e9-cede1c596e37" providerId="ADAL" clId="{DB92A5E7-9A97-0D42-AC23-ABA405323EF6}" dt="2024-02-01T18:44:48.430" v="829" actId="700"/>
          <ac:spMkLst>
            <pc:docMk/>
            <pc:sldMk cId="2507141644" sldId="274"/>
            <ac:spMk id="18" creationId="{FA3B8B57-53E4-4533-98FE-DA8FC4A5684C}"/>
          </ac:spMkLst>
        </pc:spChg>
        <pc:spChg chg="mod ord">
          <ac:chgData name="Strain, Alicia" userId="cd4cf161-31b0-4567-a0e9-cede1c596e37" providerId="ADAL" clId="{DB92A5E7-9A97-0D42-AC23-ABA405323EF6}" dt="2024-02-01T18:44:48.430" v="829" actId="700"/>
          <ac:spMkLst>
            <pc:docMk/>
            <pc:sldMk cId="2507141644" sldId="274"/>
            <ac:spMk id="59" creationId="{B9E9DD8A-3636-40F3-B90A-638534A1C5F7}"/>
          </ac:spMkLst>
        </pc:spChg>
      </pc:sldChg>
      <pc:sldChg chg="modSp mod">
        <pc:chgData name="Strain, Alicia" userId="cd4cf161-31b0-4567-a0e9-cede1c596e37" providerId="ADAL" clId="{DB92A5E7-9A97-0D42-AC23-ABA405323EF6}" dt="2024-02-01T21:27:59.681" v="3053" actId="14100"/>
        <pc:sldMkLst>
          <pc:docMk/>
          <pc:sldMk cId="1152597199" sldId="276"/>
        </pc:sldMkLst>
        <pc:spChg chg="mod">
          <ac:chgData name="Strain, Alicia" userId="cd4cf161-31b0-4567-a0e9-cede1c596e37" providerId="ADAL" clId="{DB92A5E7-9A97-0D42-AC23-ABA405323EF6}" dt="2024-02-01T21:21:55.180" v="2822" actId="20577"/>
          <ac:spMkLst>
            <pc:docMk/>
            <pc:sldMk cId="1152597199" sldId="276"/>
            <ac:spMk id="5" creationId="{712BB3C6-C1D8-852D-9467-FA720AA0AB08}"/>
          </ac:spMkLst>
        </pc:spChg>
        <pc:spChg chg="mod">
          <ac:chgData name="Strain, Alicia" userId="cd4cf161-31b0-4567-a0e9-cede1c596e37" providerId="ADAL" clId="{DB92A5E7-9A97-0D42-AC23-ABA405323EF6}" dt="2024-02-01T21:27:59.681" v="3053" actId="14100"/>
          <ac:spMkLst>
            <pc:docMk/>
            <pc:sldMk cId="1152597199" sldId="276"/>
            <ac:spMk id="6" creationId="{45C5EE2E-B719-785A-89A0-B2FFFD13D45D}"/>
          </ac:spMkLst>
        </pc:spChg>
      </pc:sldChg>
      <pc:sldChg chg="modSp mod">
        <pc:chgData name="Strain, Alicia" userId="cd4cf161-31b0-4567-a0e9-cede1c596e37" providerId="ADAL" clId="{DB92A5E7-9A97-0D42-AC23-ABA405323EF6}" dt="2024-02-01T21:28:32.396" v="3084" actId="1035"/>
        <pc:sldMkLst>
          <pc:docMk/>
          <pc:sldMk cId="1482976460" sldId="277"/>
        </pc:sldMkLst>
        <pc:spChg chg="mod">
          <ac:chgData name="Strain, Alicia" userId="cd4cf161-31b0-4567-a0e9-cede1c596e37" providerId="ADAL" clId="{DB92A5E7-9A97-0D42-AC23-ABA405323EF6}" dt="2024-02-01T21:28:32.396" v="3084" actId="1035"/>
          <ac:spMkLst>
            <pc:docMk/>
            <pc:sldMk cId="1482976460" sldId="277"/>
            <ac:spMk id="5" creationId="{DF063CF7-DE0F-F1FC-28B0-29388ECF4F82}"/>
          </ac:spMkLst>
        </pc:spChg>
        <pc:spChg chg="mod">
          <ac:chgData name="Strain, Alicia" userId="cd4cf161-31b0-4567-a0e9-cede1c596e37" providerId="ADAL" clId="{DB92A5E7-9A97-0D42-AC23-ABA405323EF6}" dt="2024-02-01T21:28:23.151" v="3066" actId="1035"/>
          <ac:spMkLst>
            <pc:docMk/>
            <pc:sldMk cId="1482976460" sldId="277"/>
            <ac:spMk id="6" creationId="{A33B7F18-B11D-2C99-4F89-D71E18BA2B31}"/>
          </ac:spMkLst>
        </pc:spChg>
        <pc:spChg chg="mod">
          <ac:chgData name="Strain, Alicia" userId="cd4cf161-31b0-4567-a0e9-cede1c596e37" providerId="ADAL" clId="{DB92A5E7-9A97-0D42-AC23-ABA405323EF6}" dt="2024-02-01T19:00:22.225" v="1492" actId="14100"/>
          <ac:spMkLst>
            <pc:docMk/>
            <pc:sldMk cId="1482976460" sldId="277"/>
            <ac:spMk id="7" creationId="{13328516-187E-CE98-7739-8AC26D07AD0B}"/>
          </ac:spMkLst>
        </pc:spChg>
      </pc:sldChg>
      <pc:sldChg chg="modSp mod">
        <pc:chgData name="Strain, Alicia" userId="cd4cf161-31b0-4567-a0e9-cede1c596e37" providerId="ADAL" clId="{DB92A5E7-9A97-0D42-AC23-ABA405323EF6}" dt="2024-02-01T19:00:35.294" v="1494" actId="20577"/>
        <pc:sldMkLst>
          <pc:docMk/>
          <pc:sldMk cId="889593476" sldId="278"/>
        </pc:sldMkLst>
        <pc:spChg chg="mod">
          <ac:chgData name="Strain, Alicia" userId="cd4cf161-31b0-4567-a0e9-cede1c596e37" providerId="ADAL" clId="{DB92A5E7-9A97-0D42-AC23-ABA405323EF6}" dt="2024-02-01T19:00:35.294" v="1494" actId="20577"/>
          <ac:spMkLst>
            <pc:docMk/>
            <pc:sldMk cId="889593476" sldId="278"/>
            <ac:spMk id="6" creationId="{58A01BC8-A3AA-FC38-8F88-C9C5A7441244}"/>
          </ac:spMkLst>
        </pc:spChg>
      </pc:sldChg>
      <pc:sldChg chg="addSp delSp modSp mod">
        <pc:chgData name="Strain, Alicia" userId="cd4cf161-31b0-4567-a0e9-cede1c596e37" providerId="ADAL" clId="{DB92A5E7-9A97-0D42-AC23-ABA405323EF6}" dt="2024-02-01T21:41:35.375" v="3319" actId="962"/>
        <pc:sldMkLst>
          <pc:docMk/>
          <pc:sldMk cId="2095684549" sldId="279"/>
        </pc:sldMkLst>
        <pc:spChg chg="add mod">
          <ac:chgData name="Strain, Alicia" userId="cd4cf161-31b0-4567-a0e9-cede1c596e37" providerId="ADAL" clId="{DB92A5E7-9A97-0D42-AC23-ABA405323EF6}" dt="2024-02-01T21:41:35.375" v="3319" actId="962"/>
          <ac:spMkLst>
            <pc:docMk/>
            <pc:sldMk cId="2095684549" sldId="279"/>
            <ac:spMk id="2" creationId="{A73AEE4E-F3F6-8DDD-82BB-AE4ED5D123A7}"/>
          </ac:spMkLst>
        </pc:spChg>
        <pc:spChg chg="del mod">
          <ac:chgData name="Strain, Alicia" userId="cd4cf161-31b0-4567-a0e9-cede1c596e37" providerId="ADAL" clId="{DB92A5E7-9A97-0D42-AC23-ABA405323EF6}" dt="2024-02-01T21:35:44.318" v="3230" actId="478"/>
          <ac:spMkLst>
            <pc:docMk/>
            <pc:sldMk cId="2095684549" sldId="279"/>
            <ac:spMk id="6" creationId="{ABE273C9-A984-5630-F3A8-1D132E6A3570}"/>
          </ac:spMkLst>
        </pc:spChg>
        <pc:spChg chg="add del mod">
          <ac:chgData name="Strain, Alicia" userId="cd4cf161-31b0-4567-a0e9-cede1c596e37" providerId="ADAL" clId="{DB92A5E7-9A97-0D42-AC23-ABA405323EF6}" dt="2024-02-01T21:35:48.159" v="3231" actId="478"/>
          <ac:spMkLst>
            <pc:docMk/>
            <pc:sldMk cId="2095684549" sldId="279"/>
            <ac:spMk id="9" creationId="{9150D312-3ACF-7CD1-8C7B-EF197F2CEE8B}"/>
          </ac:spMkLst>
        </pc:spChg>
        <pc:spChg chg="add mod">
          <ac:chgData name="Strain, Alicia" userId="cd4cf161-31b0-4567-a0e9-cede1c596e37" providerId="ADAL" clId="{DB92A5E7-9A97-0D42-AC23-ABA405323EF6}" dt="2024-02-01T21:36:11.766" v="3237" actId="1076"/>
          <ac:spMkLst>
            <pc:docMk/>
            <pc:sldMk cId="2095684549" sldId="279"/>
            <ac:spMk id="10" creationId="{8123F180-95CB-FD82-2DF4-5BB991367BAA}"/>
          </ac:spMkLst>
        </pc:spChg>
      </pc:sldChg>
      <pc:sldChg chg="modSp mod">
        <pc:chgData name="Strain, Alicia" userId="cd4cf161-31b0-4567-a0e9-cede1c596e37" providerId="ADAL" clId="{DB92A5E7-9A97-0D42-AC23-ABA405323EF6}" dt="2024-02-01T21:37:16.368" v="3264" actId="20577"/>
        <pc:sldMkLst>
          <pc:docMk/>
          <pc:sldMk cId="1480020952" sldId="280"/>
        </pc:sldMkLst>
        <pc:spChg chg="mod">
          <ac:chgData name="Strain, Alicia" userId="cd4cf161-31b0-4567-a0e9-cede1c596e37" providerId="ADAL" clId="{DB92A5E7-9A97-0D42-AC23-ABA405323EF6}" dt="2024-02-01T21:37:16.368" v="3264" actId="20577"/>
          <ac:spMkLst>
            <pc:docMk/>
            <pc:sldMk cId="1480020952" sldId="280"/>
            <ac:spMk id="6" creationId="{25C00C79-0EB1-B667-DD30-668133DEC267}"/>
          </ac:spMkLst>
        </pc:spChg>
      </pc:sldChg>
      <pc:sldChg chg="delSp modSp mod">
        <pc:chgData name="Strain, Alicia" userId="cd4cf161-31b0-4567-a0e9-cede1c596e37" providerId="ADAL" clId="{DB92A5E7-9A97-0D42-AC23-ABA405323EF6}" dt="2024-02-01T21:39:42.695" v="3307" actId="20577"/>
        <pc:sldMkLst>
          <pc:docMk/>
          <pc:sldMk cId="3302026561" sldId="281"/>
        </pc:sldMkLst>
        <pc:spChg chg="del">
          <ac:chgData name="Strain, Alicia" userId="cd4cf161-31b0-4567-a0e9-cede1c596e37" providerId="ADAL" clId="{DB92A5E7-9A97-0D42-AC23-ABA405323EF6}" dt="2024-02-01T19:01:44.512" v="1519" actId="478"/>
          <ac:spMkLst>
            <pc:docMk/>
            <pc:sldMk cId="3302026561" sldId="281"/>
            <ac:spMk id="2" creationId="{D367B0C9-5A38-3A90-F973-55498E966717}"/>
          </ac:spMkLst>
        </pc:spChg>
        <pc:spChg chg="mod">
          <ac:chgData name="Strain, Alicia" userId="cd4cf161-31b0-4567-a0e9-cede1c596e37" providerId="ADAL" clId="{DB92A5E7-9A97-0D42-AC23-ABA405323EF6}" dt="2024-02-01T21:39:42.695" v="3307" actId="20577"/>
          <ac:spMkLst>
            <pc:docMk/>
            <pc:sldMk cId="3302026561" sldId="281"/>
            <ac:spMk id="6" creationId="{94BC63A7-A897-62DC-7A79-CE3EDF57D779}"/>
          </ac:spMkLst>
        </pc:spChg>
      </pc:sldChg>
      <pc:sldChg chg="addSp modSp mod">
        <pc:chgData name="Strain, Alicia" userId="cd4cf161-31b0-4567-a0e9-cede1c596e37" providerId="ADAL" clId="{DB92A5E7-9A97-0D42-AC23-ABA405323EF6}" dt="2024-02-01T21:42:19.601" v="3343" actId="962"/>
        <pc:sldMkLst>
          <pc:docMk/>
          <pc:sldMk cId="4055908108" sldId="282"/>
        </pc:sldMkLst>
        <pc:spChg chg="mod">
          <ac:chgData name="Strain, Alicia" userId="cd4cf161-31b0-4567-a0e9-cede1c596e37" providerId="ADAL" clId="{DB92A5E7-9A97-0D42-AC23-ABA405323EF6}" dt="2024-02-01T18:34:58.767" v="150" actId="20577"/>
          <ac:spMkLst>
            <pc:docMk/>
            <pc:sldMk cId="4055908108" sldId="282"/>
            <ac:spMk id="4" creationId="{9DC04E94-7F1D-F314-765B-AB28E7036F5F}"/>
          </ac:spMkLst>
        </pc:spChg>
        <pc:spChg chg="add mod">
          <ac:chgData name="Strain, Alicia" userId="cd4cf161-31b0-4567-a0e9-cede1c596e37" providerId="ADAL" clId="{DB92A5E7-9A97-0D42-AC23-ABA405323EF6}" dt="2024-02-01T18:38:01.638" v="807" actId="403"/>
          <ac:spMkLst>
            <pc:docMk/>
            <pc:sldMk cId="4055908108" sldId="282"/>
            <ac:spMk id="7" creationId="{3F6949A8-B566-AD95-CD4F-5A3E149D23A7}"/>
          </ac:spMkLst>
        </pc:spChg>
        <pc:picChg chg="add mod">
          <ac:chgData name="Strain, Alicia" userId="cd4cf161-31b0-4567-a0e9-cede1c596e37" providerId="ADAL" clId="{DB92A5E7-9A97-0D42-AC23-ABA405323EF6}" dt="2024-02-01T18:35:38.868" v="334" actId="962"/>
          <ac:picMkLst>
            <pc:docMk/>
            <pc:sldMk cId="4055908108" sldId="282"/>
            <ac:picMk id="2" creationId="{D6C2E8F8-228A-1D2D-E646-0B86CEF319FA}"/>
          </ac:picMkLst>
        </pc:picChg>
        <pc:picChg chg="add mod">
          <ac:chgData name="Strain, Alicia" userId="cd4cf161-31b0-4567-a0e9-cede1c596e37" providerId="ADAL" clId="{DB92A5E7-9A97-0D42-AC23-ABA405323EF6}" dt="2024-02-01T21:42:19.601" v="3343" actId="962"/>
          <ac:picMkLst>
            <pc:docMk/>
            <pc:sldMk cId="4055908108" sldId="282"/>
            <ac:picMk id="6" creationId="{84949283-77DB-1841-327C-33982D004616}"/>
          </ac:picMkLst>
        </pc:picChg>
      </pc:sldChg>
      <pc:sldChg chg="modSp mod">
        <pc:chgData name="Strain, Alicia" userId="cd4cf161-31b0-4567-a0e9-cede1c596e37" providerId="ADAL" clId="{DB92A5E7-9A97-0D42-AC23-ABA405323EF6}" dt="2024-02-01T21:40:19.658" v="3311" actId="1076"/>
        <pc:sldMkLst>
          <pc:docMk/>
          <pc:sldMk cId="476332500" sldId="283"/>
        </pc:sldMkLst>
        <pc:spChg chg="mod">
          <ac:chgData name="Strain, Alicia" userId="cd4cf161-31b0-4567-a0e9-cede1c596e37" providerId="ADAL" clId="{DB92A5E7-9A97-0D42-AC23-ABA405323EF6}" dt="2024-02-01T21:40:19.658" v="3311" actId="1076"/>
          <ac:spMkLst>
            <pc:docMk/>
            <pc:sldMk cId="476332500" sldId="283"/>
            <ac:spMk id="4" creationId="{E894C985-7116-B8E5-A25D-93E0698768E6}"/>
          </ac:spMkLst>
        </pc:spChg>
        <pc:picChg chg="mod">
          <ac:chgData name="Strain, Alicia" userId="cd4cf161-31b0-4567-a0e9-cede1c596e37" providerId="ADAL" clId="{DB92A5E7-9A97-0D42-AC23-ABA405323EF6}" dt="2024-02-01T21:40:15.236" v="3310" actId="14100"/>
          <ac:picMkLst>
            <pc:docMk/>
            <pc:sldMk cId="476332500" sldId="283"/>
            <ac:picMk id="8" creationId="{98ABAFE3-1DF4-766B-5478-D7896313A336}"/>
          </ac:picMkLst>
        </pc:picChg>
      </pc:sldChg>
      <pc:sldChg chg="addSp delSp modSp mod">
        <pc:chgData name="Strain, Alicia" userId="cd4cf161-31b0-4567-a0e9-cede1c596e37" providerId="ADAL" clId="{DB92A5E7-9A97-0D42-AC23-ABA405323EF6}" dt="2024-02-01T21:41:12.835" v="3318" actId="20577"/>
        <pc:sldMkLst>
          <pc:docMk/>
          <pc:sldMk cId="1810885496" sldId="284"/>
        </pc:sldMkLst>
        <pc:spChg chg="add del mod">
          <ac:chgData name="Strain, Alicia" userId="cd4cf161-31b0-4567-a0e9-cede1c596e37" providerId="ADAL" clId="{DB92A5E7-9A97-0D42-AC23-ABA405323EF6}" dt="2024-02-01T21:11:37.864" v="2325" actId="478"/>
          <ac:spMkLst>
            <pc:docMk/>
            <pc:sldMk cId="1810885496" sldId="284"/>
            <ac:spMk id="2" creationId="{CC688951-17EB-FB10-B5C7-FD487E60B8B0}"/>
          </ac:spMkLst>
        </pc:spChg>
        <pc:spChg chg="add mod">
          <ac:chgData name="Strain, Alicia" userId="cd4cf161-31b0-4567-a0e9-cede1c596e37" providerId="ADAL" clId="{DB92A5E7-9A97-0D42-AC23-ABA405323EF6}" dt="2024-02-01T20:55:50.339" v="2010" actId="767"/>
          <ac:spMkLst>
            <pc:docMk/>
            <pc:sldMk cId="1810885496" sldId="284"/>
            <ac:spMk id="3" creationId="{FE6BD0FA-66B1-EFC8-6709-BD911BDD2CE3}"/>
          </ac:spMkLst>
        </pc:spChg>
        <pc:spChg chg="add mod">
          <ac:chgData name="Strain, Alicia" userId="cd4cf161-31b0-4567-a0e9-cede1c596e37" providerId="ADAL" clId="{DB92A5E7-9A97-0D42-AC23-ABA405323EF6}" dt="2024-02-01T21:41:12.835" v="3318" actId="20577"/>
          <ac:spMkLst>
            <pc:docMk/>
            <pc:sldMk cId="1810885496" sldId="284"/>
            <ac:spMk id="4" creationId="{DF8993DF-CE22-12C5-872B-0AAA40DA8A8C}"/>
          </ac:spMkLst>
        </pc:spChg>
        <pc:spChg chg="mod">
          <ac:chgData name="Strain, Alicia" userId="cd4cf161-31b0-4567-a0e9-cede1c596e37" providerId="ADAL" clId="{DB92A5E7-9A97-0D42-AC23-ABA405323EF6}" dt="2024-02-01T21:20:11.521" v="2776" actId="1076"/>
          <ac:spMkLst>
            <pc:docMk/>
            <pc:sldMk cId="1810885496" sldId="284"/>
            <ac:spMk id="5" creationId="{D93F7F4D-51C1-E29A-A8D2-03A502AC98D5}"/>
          </ac:spMkLst>
        </pc:spChg>
        <pc:picChg chg="add mod">
          <ac:chgData name="Strain, Alicia" userId="cd4cf161-31b0-4567-a0e9-cede1c596e37" providerId="ADAL" clId="{DB92A5E7-9A97-0D42-AC23-ABA405323EF6}" dt="2024-02-01T21:18:11.056" v="2407" actId="1076"/>
          <ac:picMkLst>
            <pc:docMk/>
            <pc:sldMk cId="1810885496" sldId="284"/>
            <ac:picMk id="7" creationId="{265A2934-13C3-75F2-45CD-457140A50360}"/>
          </ac:picMkLst>
        </pc:picChg>
        <pc:picChg chg="add mod">
          <ac:chgData name="Strain, Alicia" userId="cd4cf161-31b0-4567-a0e9-cede1c596e37" providerId="ADAL" clId="{DB92A5E7-9A97-0D42-AC23-ABA405323EF6}" dt="2024-02-01T21:18:53.798" v="2601" actId="962"/>
          <ac:picMkLst>
            <pc:docMk/>
            <pc:sldMk cId="1810885496" sldId="284"/>
            <ac:picMk id="9" creationId="{C448802B-5D0E-DC34-0B68-382DF2E1DAD0}"/>
          </ac:picMkLst>
        </pc:picChg>
        <pc:picChg chg="add mod">
          <ac:chgData name="Strain, Alicia" userId="cd4cf161-31b0-4567-a0e9-cede1c596e37" providerId="ADAL" clId="{DB92A5E7-9A97-0D42-AC23-ABA405323EF6}" dt="2024-02-01T21:19:31.603" v="2771" actId="962"/>
          <ac:picMkLst>
            <pc:docMk/>
            <pc:sldMk cId="1810885496" sldId="284"/>
            <ac:picMk id="1026" creationId="{4ADA1815-E8BD-0F18-0F28-18CB24D1D631}"/>
          </ac:picMkLst>
        </pc:picChg>
      </pc:sldChg>
      <pc:sldChg chg="addSp delSp modSp new mod modClrScheme addCm delCm chgLayout">
        <pc:chgData name="Strain, Alicia" userId="cd4cf161-31b0-4567-a0e9-cede1c596e37" providerId="ADAL" clId="{DB92A5E7-9A97-0D42-AC23-ABA405323EF6}" dt="2024-02-01T20:50:22.189" v="1979" actId="14100"/>
        <pc:sldMkLst>
          <pc:docMk/>
          <pc:sldMk cId="2683922226" sldId="285"/>
        </pc:sldMkLst>
        <pc:spChg chg="del mod ord">
          <ac:chgData name="Strain, Alicia" userId="cd4cf161-31b0-4567-a0e9-cede1c596e37" providerId="ADAL" clId="{DB92A5E7-9A97-0D42-AC23-ABA405323EF6}" dt="2024-02-01T18:45:13.328" v="831" actId="700"/>
          <ac:spMkLst>
            <pc:docMk/>
            <pc:sldMk cId="2683922226" sldId="285"/>
            <ac:spMk id="2" creationId="{39B1D744-0A4D-6F1E-1D50-9D8F0755B4BF}"/>
          </ac:spMkLst>
        </pc:spChg>
        <pc:spChg chg="del mod ord">
          <ac:chgData name="Strain, Alicia" userId="cd4cf161-31b0-4567-a0e9-cede1c596e37" providerId="ADAL" clId="{DB92A5E7-9A97-0D42-AC23-ABA405323EF6}" dt="2024-02-01T18:50:02.052" v="916" actId="478"/>
          <ac:spMkLst>
            <pc:docMk/>
            <pc:sldMk cId="2683922226" sldId="285"/>
            <ac:spMk id="3" creationId="{7DF9C4DA-EECC-539B-D263-8FCC5B5E91F8}"/>
          </ac:spMkLst>
        </pc:spChg>
        <pc:spChg chg="mod ord">
          <ac:chgData name="Strain, Alicia" userId="cd4cf161-31b0-4567-a0e9-cede1c596e37" providerId="ADAL" clId="{DB92A5E7-9A97-0D42-AC23-ABA405323EF6}" dt="2024-02-01T20:33:02.601" v="1531" actId="700"/>
          <ac:spMkLst>
            <pc:docMk/>
            <pc:sldMk cId="2683922226" sldId="285"/>
            <ac:spMk id="4" creationId="{C00CB156-F5A6-DEFA-9553-63C967CD6672}"/>
          </ac:spMkLst>
        </pc:spChg>
        <pc:spChg chg="del mod ord">
          <ac:chgData name="Strain, Alicia" userId="cd4cf161-31b0-4567-a0e9-cede1c596e37" providerId="ADAL" clId="{DB92A5E7-9A97-0D42-AC23-ABA405323EF6}" dt="2024-02-01T18:45:13.328" v="831" actId="700"/>
          <ac:spMkLst>
            <pc:docMk/>
            <pc:sldMk cId="2683922226" sldId="285"/>
            <ac:spMk id="5" creationId="{C8C790CA-2064-77BC-7B3C-610EDBD86769}"/>
          </ac:spMkLst>
        </pc:spChg>
        <pc:spChg chg="del mod ord">
          <ac:chgData name="Strain, Alicia" userId="cd4cf161-31b0-4567-a0e9-cede1c596e37" providerId="ADAL" clId="{DB92A5E7-9A97-0D42-AC23-ABA405323EF6}" dt="2024-02-01T18:45:13.328" v="831" actId="700"/>
          <ac:spMkLst>
            <pc:docMk/>
            <pc:sldMk cId="2683922226" sldId="285"/>
            <ac:spMk id="6" creationId="{898C7912-86CD-EAE9-7CDB-EC0134326D3B}"/>
          </ac:spMkLst>
        </pc:spChg>
        <pc:spChg chg="add del mod ord">
          <ac:chgData name="Strain, Alicia" userId="cd4cf161-31b0-4567-a0e9-cede1c596e37" providerId="ADAL" clId="{DB92A5E7-9A97-0D42-AC23-ABA405323EF6}" dt="2024-02-01T18:45:20.084" v="832" actId="700"/>
          <ac:spMkLst>
            <pc:docMk/>
            <pc:sldMk cId="2683922226" sldId="285"/>
            <ac:spMk id="7" creationId="{216DCE6B-BAB6-AC7F-10B4-D88E9388787B}"/>
          </ac:spMkLst>
        </pc:spChg>
        <pc:spChg chg="add del mod ord">
          <ac:chgData name="Strain, Alicia" userId="cd4cf161-31b0-4567-a0e9-cede1c596e37" providerId="ADAL" clId="{DB92A5E7-9A97-0D42-AC23-ABA405323EF6}" dt="2024-02-01T18:45:20.084" v="832" actId="700"/>
          <ac:spMkLst>
            <pc:docMk/>
            <pc:sldMk cId="2683922226" sldId="285"/>
            <ac:spMk id="8" creationId="{410F02B2-CB89-12D5-177A-1F67476769C5}"/>
          </ac:spMkLst>
        </pc:spChg>
        <pc:spChg chg="add del mod ord">
          <ac:chgData name="Strain, Alicia" userId="cd4cf161-31b0-4567-a0e9-cede1c596e37" providerId="ADAL" clId="{DB92A5E7-9A97-0D42-AC23-ABA405323EF6}" dt="2024-02-01T18:45:20.084" v="832" actId="700"/>
          <ac:spMkLst>
            <pc:docMk/>
            <pc:sldMk cId="2683922226" sldId="285"/>
            <ac:spMk id="9" creationId="{0C63F23E-66FD-5E12-F794-A0952D1F98B5}"/>
          </ac:spMkLst>
        </pc:spChg>
        <pc:spChg chg="add del mod ord">
          <ac:chgData name="Strain, Alicia" userId="cd4cf161-31b0-4567-a0e9-cede1c596e37" providerId="ADAL" clId="{DB92A5E7-9A97-0D42-AC23-ABA405323EF6}" dt="2024-02-01T18:45:20.084" v="832" actId="700"/>
          <ac:spMkLst>
            <pc:docMk/>
            <pc:sldMk cId="2683922226" sldId="285"/>
            <ac:spMk id="10" creationId="{D7261358-F0B5-F174-1B2A-E083453E5013}"/>
          </ac:spMkLst>
        </pc:spChg>
        <pc:spChg chg="add del mod ord">
          <ac:chgData name="Strain, Alicia" userId="cd4cf161-31b0-4567-a0e9-cede1c596e37" providerId="ADAL" clId="{DB92A5E7-9A97-0D42-AC23-ABA405323EF6}" dt="2024-02-01T18:45:40.903" v="833" actId="700"/>
          <ac:spMkLst>
            <pc:docMk/>
            <pc:sldMk cId="2683922226" sldId="285"/>
            <ac:spMk id="11" creationId="{CDA54E99-AD66-0220-50E0-B10251CDFD5B}"/>
          </ac:spMkLst>
        </pc:spChg>
        <pc:spChg chg="add del mod ord">
          <ac:chgData name="Strain, Alicia" userId="cd4cf161-31b0-4567-a0e9-cede1c596e37" providerId="ADAL" clId="{DB92A5E7-9A97-0D42-AC23-ABA405323EF6}" dt="2024-02-01T18:45:40.903" v="833" actId="700"/>
          <ac:spMkLst>
            <pc:docMk/>
            <pc:sldMk cId="2683922226" sldId="285"/>
            <ac:spMk id="12" creationId="{05E63249-6924-7A7B-49DA-13E14348DFAA}"/>
          </ac:spMkLst>
        </pc:spChg>
        <pc:spChg chg="add del mod ord">
          <ac:chgData name="Strain, Alicia" userId="cd4cf161-31b0-4567-a0e9-cede1c596e37" providerId="ADAL" clId="{DB92A5E7-9A97-0D42-AC23-ABA405323EF6}" dt="2024-02-01T18:45:40.903" v="833" actId="700"/>
          <ac:spMkLst>
            <pc:docMk/>
            <pc:sldMk cId="2683922226" sldId="285"/>
            <ac:spMk id="13" creationId="{90825BBB-8B23-9541-C4EB-FD2D6DE1BFF6}"/>
          </ac:spMkLst>
        </pc:spChg>
        <pc:spChg chg="add del mod ord">
          <ac:chgData name="Strain, Alicia" userId="cd4cf161-31b0-4567-a0e9-cede1c596e37" providerId="ADAL" clId="{DB92A5E7-9A97-0D42-AC23-ABA405323EF6}" dt="2024-02-01T18:45:51.054" v="834" actId="700"/>
          <ac:spMkLst>
            <pc:docMk/>
            <pc:sldMk cId="2683922226" sldId="285"/>
            <ac:spMk id="14" creationId="{98F940BD-08D1-DF98-8C6D-C6806AF37962}"/>
          </ac:spMkLst>
        </pc:spChg>
        <pc:spChg chg="add del mod ord">
          <ac:chgData name="Strain, Alicia" userId="cd4cf161-31b0-4567-a0e9-cede1c596e37" providerId="ADAL" clId="{DB92A5E7-9A97-0D42-AC23-ABA405323EF6}" dt="2024-02-01T18:45:51.054" v="834" actId="700"/>
          <ac:spMkLst>
            <pc:docMk/>
            <pc:sldMk cId="2683922226" sldId="285"/>
            <ac:spMk id="15" creationId="{79B7DD95-45C9-284E-C527-F646F87EC3FD}"/>
          </ac:spMkLst>
        </pc:spChg>
        <pc:spChg chg="add del mod ord">
          <ac:chgData name="Strain, Alicia" userId="cd4cf161-31b0-4567-a0e9-cede1c596e37" providerId="ADAL" clId="{DB92A5E7-9A97-0D42-AC23-ABA405323EF6}" dt="2024-02-01T18:45:51.054" v="834" actId="700"/>
          <ac:spMkLst>
            <pc:docMk/>
            <pc:sldMk cId="2683922226" sldId="285"/>
            <ac:spMk id="16" creationId="{8972F040-63FB-BBDF-2776-1AA560D2163F}"/>
          </ac:spMkLst>
        </pc:spChg>
        <pc:spChg chg="add del mod ord">
          <ac:chgData name="Strain, Alicia" userId="cd4cf161-31b0-4567-a0e9-cede1c596e37" providerId="ADAL" clId="{DB92A5E7-9A97-0D42-AC23-ABA405323EF6}" dt="2024-02-01T18:45:56.444" v="835" actId="700"/>
          <ac:spMkLst>
            <pc:docMk/>
            <pc:sldMk cId="2683922226" sldId="285"/>
            <ac:spMk id="17" creationId="{B25C6550-16C3-4C63-6932-3972002F8F1E}"/>
          </ac:spMkLst>
        </pc:spChg>
        <pc:spChg chg="add del mod ord">
          <ac:chgData name="Strain, Alicia" userId="cd4cf161-31b0-4567-a0e9-cede1c596e37" providerId="ADAL" clId="{DB92A5E7-9A97-0D42-AC23-ABA405323EF6}" dt="2024-02-01T18:45:56.444" v="835" actId="700"/>
          <ac:spMkLst>
            <pc:docMk/>
            <pc:sldMk cId="2683922226" sldId="285"/>
            <ac:spMk id="18" creationId="{5871A5E4-4F3E-5EC7-44AC-BA4524F9C482}"/>
          </ac:spMkLst>
        </pc:spChg>
        <pc:spChg chg="add del mod ord">
          <ac:chgData name="Strain, Alicia" userId="cd4cf161-31b0-4567-a0e9-cede1c596e37" providerId="ADAL" clId="{DB92A5E7-9A97-0D42-AC23-ABA405323EF6}" dt="2024-02-01T18:45:56.444" v="835" actId="700"/>
          <ac:spMkLst>
            <pc:docMk/>
            <pc:sldMk cId="2683922226" sldId="285"/>
            <ac:spMk id="19" creationId="{98BCBCD3-A6C9-51E6-7BDC-3C771B7BFE39}"/>
          </ac:spMkLst>
        </pc:spChg>
        <pc:spChg chg="add del mod ord">
          <ac:chgData name="Strain, Alicia" userId="cd4cf161-31b0-4567-a0e9-cede1c596e37" providerId="ADAL" clId="{DB92A5E7-9A97-0D42-AC23-ABA405323EF6}" dt="2024-02-01T18:46:14.502" v="836" actId="700"/>
          <ac:spMkLst>
            <pc:docMk/>
            <pc:sldMk cId="2683922226" sldId="285"/>
            <ac:spMk id="20" creationId="{B2523EF5-4646-F096-9745-59FA8E4AD0AF}"/>
          </ac:spMkLst>
        </pc:spChg>
        <pc:spChg chg="add del mod ord">
          <ac:chgData name="Strain, Alicia" userId="cd4cf161-31b0-4567-a0e9-cede1c596e37" providerId="ADAL" clId="{DB92A5E7-9A97-0D42-AC23-ABA405323EF6}" dt="2024-02-01T18:46:14.502" v="836" actId="700"/>
          <ac:spMkLst>
            <pc:docMk/>
            <pc:sldMk cId="2683922226" sldId="285"/>
            <ac:spMk id="21" creationId="{91596EB6-1AA8-760D-10D1-8477860D96B0}"/>
          </ac:spMkLst>
        </pc:spChg>
        <pc:spChg chg="add del mod ord">
          <ac:chgData name="Strain, Alicia" userId="cd4cf161-31b0-4567-a0e9-cede1c596e37" providerId="ADAL" clId="{DB92A5E7-9A97-0D42-AC23-ABA405323EF6}" dt="2024-02-01T20:34:07.821" v="1557" actId="478"/>
          <ac:spMkLst>
            <pc:docMk/>
            <pc:sldMk cId="2683922226" sldId="285"/>
            <ac:spMk id="22" creationId="{F9FE2E65-7C15-CE62-7CB8-AC9529340AE6}"/>
          </ac:spMkLst>
        </pc:spChg>
        <pc:spChg chg="add del mod ord">
          <ac:chgData name="Strain, Alicia" userId="cd4cf161-31b0-4567-a0e9-cede1c596e37" providerId="ADAL" clId="{DB92A5E7-9A97-0D42-AC23-ABA405323EF6}" dt="2024-02-01T18:46:37.270" v="867" actId="478"/>
          <ac:spMkLst>
            <pc:docMk/>
            <pc:sldMk cId="2683922226" sldId="285"/>
            <ac:spMk id="23" creationId="{4D3A8816-59BE-ACD6-7D92-FA091B28977D}"/>
          </ac:spMkLst>
        </pc:spChg>
        <pc:spChg chg="add del mod ord">
          <ac:chgData name="Strain, Alicia" userId="cd4cf161-31b0-4567-a0e9-cede1c596e37" providerId="ADAL" clId="{DB92A5E7-9A97-0D42-AC23-ABA405323EF6}" dt="2024-02-01T18:46:25.046" v="837" actId="478"/>
          <ac:spMkLst>
            <pc:docMk/>
            <pc:sldMk cId="2683922226" sldId="285"/>
            <ac:spMk id="24" creationId="{E9B5ABAB-C542-4E1D-B36A-FA9BB0E05F1E}"/>
          </ac:spMkLst>
        </pc:spChg>
        <pc:spChg chg="add del mod ord">
          <ac:chgData name="Strain, Alicia" userId="cd4cf161-31b0-4567-a0e9-cede1c596e37" providerId="ADAL" clId="{DB92A5E7-9A97-0D42-AC23-ABA405323EF6}" dt="2024-02-01T18:50:35.861" v="920" actId="700"/>
          <ac:spMkLst>
            <pc:docMk/>
            <pc:sldMk cId="2683922226" sldId="285"/>
            <ac:spMk id="31" creationId="{5A9FFB64-2F87-5DD0-2050-4993CD8256DC}"/>
          </ac:spMkLst>
        </pc:spChg>
        <pc:spChg chg="add del mod ord">
          <ac:chgData name="Strain, Alicia" userId="cd4cf161-31b0-4567-a0e9-cede1c596e37" providerId="ADAL" clId="{DB92A5E7-9A97-0D42-AC23-ABA405323EF6}" dt="2024-02-01T18:50:35.861" v="920" actId="700"/>
          <ac:spMkLst>
            <pc:docMk/>
            <pc:sldMk cId="2683922226" sldId="285"/>
            <ac:spMk id="32" creationId="{30D1CD7F-E4DC-DF12-07C3-064E523349A1}"/>
          </ac:spMkLst>
        </pc:spChg>
        <pc:spChg chg="add del mod ord">
          <ac:chgData name="Strain, Alicia" userId="cd4cf161-31b0-4567-a0e9-cede1c596e37" providerId="ADAL" clId="{DB92A5E7-9A97-0D42-AC23-ABA405323EF6}" dt="2024-02-01T18:50:42.980" v="922" actId="478"/>
          <ac:spMkLst>
            <pc:docMk/>
            <pc:sldMk cId="2683922226" sldId="285"/>
            <ac:spMk id="33" creationId="{4F2817ED-703B-B688-963C-3BA844A147A4}"/>
          </ac:spMkLst>
        </pc:spChg>
        <pc:spChg chg="add del mod ord">
          <ac:chgData name="Strain, Alicia" userId="cd4cf161-31b0-4567-a0e9-cede1c596e37" providerId="ADAL" clId="{DB92A5E7-9A97-0D42-AC23-ABA405323EF6}" dt="2024-02-01T18:50:41.184" v="921" actId="478"/>
          <ac:spMkLst>
            <pc:docMk/>
            <pc:sldMk cId="2683922226" sldId="285"/>
            <ac:spMk id="34" creationId="{6F898FB1-6597-8835-A117-60B6C49F023B}"/>
          </ac:spMkLst>
        </pc:spChg>
        <pc:spChg chg="add mod">
          <ac:chgData name="Strain, Alicia" userId="cd4cf161-31b0-4567-a0e9-cede1c596e37" providerId="ADAL" clId="{DB92A5E7-9A97-0D42-AC23-ABA405323EF6}" dt="2024-02-01T20:50:10.121" v="1974" actId="20577"/>
          <ac:spMkLst>
            <pc:docMk/>
            <pc:sldMk cId="2683922226" sldId="285"/>
            <ac:spMk id="35" creationId="{E74B74AB-501D-11A4-9700-E8AC48C9C90D}"/>
          </ac:spMkLst>
        </pc:spChg>
        <pc:spChg chg="add mod">
          <ac:chgData name="Strain, Alicia" userId="cd4cf161-31b0-4567-a0e9-cede1c596e37" providerId="ADAL" clId="{DB92A5E7-9A97-0D42-AC23-ABA405323EF6}" dt="2024-02-01T20:50:22.189" v="1979" actId="14100"/>
          <ac:spMkLst>
            <pc:docMk/>
            <pc:sldMk cId="2683922226" sldId="285"/>
            <ac:spMk id="36" creationId="{36643C7E-BDC1-E02E-FBEA-A4AF6CF86618}"/>
          </ac:spMkLst>
        </pc:spChg>
        <pc:spChg chg="add del mod">
          <ac:chgData name="Strain, Alicia" userId="cd4cf161-31b0-4567-a0e9-cede1c596e37" providerId="ADAL" clId="{DB92A5E7-9A97-0D42-AC23-ABA405323EF6}" dt="2024-02-01T20:50:06.384" v="1970" actId="478"/>
          <ac:spMkLst>
            <pc:docMk/>
            <pc:sldMk cId="2683922226" sldId="285"/>
            <ac:spMk id="37" creationId="{62E9D4E2-3FBD-799A-DB19-04C4194EF524}"/>
          </ac:spMkLst>
        </pc:spChg>
        <pc:spChg chg="add del mod">
          <ac:chgData name="Strain, Alicia" userId="cd4cf161-31b0-4567-a0e9-cede1c596e37" providerId="ADAL" clId="{DB92A5E7-9A97-0D42-AC23-ABA405323EF6}" dt="2024-02-01T20:50:15.486" v="1976" actId="478"/>
          <ac:spMkLst>
            <pc:docMk/>
            <pc:sldMk cId="2683922226" sldId="285"/>
            <ac:spMk id="38" creationId="{C1AE04B3-763E-C48F-4E4D-DD2D283016CA}"/>
          </ac:spMkLst>
        </pc:spChg>
        <pc:spChg chg="add del mod ord">
          <ac:chgData name="Strain, Alicia" userId="cd4cf161-31b0-4567-a0e9-cede1c596e37" providerId="ADAL" clId="{DB92A5E7-9A97-0D42-AC23-ABA405323EF6}" dt="2024-02-01T20:33:09.940" v="1533" actId="478"/>
          <ac:spMkLst>
            <pc:docMk/>
            <pc:sldMk cId="2683922226" sldId="285"/>
            <ac:spMk id="39" creationId="{5E06C575-41B2-18A2-597F-4BB00718A91B}"/>
          </ac:spMkLst>
        </pc:spChg>
        <pc:spChg chg="add del mod ord">
          <ac:chgData name="Strain, Alicia" userId="cd4cf161-31b0-4567-a0e9-cede1c596e37" providerId="ADAL" clId="{DB92A5E7-9A97-0D42-AC23-ABA405323EF6}" dt="2024-02-01T20:33:06.994" v="1532" actId="478"/>
          <ac:spMkLst>
            <pc:docMk/>
            <pc:sldMk cId="2683922226" sldId="285"/>
            <ac:spMk id="40" creationId="{843532A6-FA7D-D57A-1CCA-0025D677818F}"/>
          </ac:spMkLst>
        </pc:spChg>
        <pc:spChg chg="add mod">
          <ac:chgData name="Strain, Alicia" userId="cd4cf161-31b0-4567-a0e9-cede1c596e37" providerId="ADAL" clId="{DB92A5E7-9A97-0D42-AC23-ABA405323EF6}" dt="2024-02-01T20:33:23.848" v="1545" actId="20577"/>
          <ac:spMkLst>
            <pc:docMk/>
            <pc:sldMk cId="2683922226" sldId="285"/>
            <ac:spMk id="41" creationId="{2A332BC6-9B08-085B-AC38-5C76635C1DC5}"/>
          </ac:spMkLst>
        </pc:spChg>
        <pc:spChg chg="add del mod">
          <ac:chgData name="Strain, Alicia" userId="cd4cf161-31b0-4567-a0e9-cede1c596e37" providerId="ADAL" clId="{DB92A5E7-9A97-0D42-AC23-ABA405323EF6}" dt="2024-02-01T20:34:02.601" v="1554" actId="478"/>
          <ac:spMkLst>
            <pc:docMk/>
            <pc:sldMk cId="2683922226" sldId="285"/>
            <ac:spMk id="43" creationId="{7E1A31C1-D6BD-ABDC-7610-A29FEC2B39CF}"/>
          </ac:spMkLst>
        </pc:spChg>
        <pc:spChg chg="add del mod">
          <ac:chgData name="Strain, Alicia" userId="cd4cf161-31b0-4567-a0e9-cede1c596e37" providerId="ADAL" clId="{DB92A5E7-9A97-0D42-AC23-ABA405323EF6}" dt="2024-02-01T20:34:04.833" v="1556" actId="478"/>
          <ac:spMkLst>
            <pc:docMk/>
            <pc:sldMk cId="2683922226" sldId="285"/>
            <ac:spMk id="45" creationId="{69AEDF58-035F-EC9A-0212-12CB4F9FC86A}"/>
          </ac:spMkLst>
        </pc:spChg>
        <pc:spChg chg="add del mod">
          <ac:chgData name="Strain, Alicia" userId="cd4cf161-31b0-4567-a0e9-cede1c596e37" providerId="ADAL" clId="{DB92A5E7-9A97-0D42-AC23-ABA405323EF6}" dt="2024-02-01T20:34:10.853" v="1558" actId="478"/>
          <ac:spMkLst>
            <pc:docMk/>
            <pc:sldMk cId="2683922226" sldId="285"/>
            <ac:spMk id="47" creationId="{AF54B420-1864-B945-D749-83C16DC84CAA}"/>
          </ac:spMkLst>
        </pc:spChg>
        <pc:spChg chg="add mod">
          <ac:chgData name="Strain, Alicia" userId="cd4cf161-31b0-4567-a0e9-cede1c596e37" providerId="ADAL" clId="{DB92A5E7-9A97-0D42-AC23-ABA405323EF6}" dt="2024-02-01T20:46:30.114" v="1894" actId="113"/>
          <ac:spMkLst>
            <pc:docMk/>
            <pc:sldMk cId="2683922226" sldId="285"/>
            <ac:spMk id="48" creationId="{5518FFA2-AD46-2092-1887-C57B6B091C59}"/>
          </ac:spMkLst>
        </pc:spChg>
        <pc:spChg chg="add del mod">
          <ac:chgData name="Strain, Alicia" userId="cd4cf161-31b0-4567-a0e9-cede1c596e37" providerId="ADAL" clId="{DB92A5E7-9A97-0D42-AC23-ABA405323EF6}" dt="2024-02-01T20:44:50.297" v="1878" actId="478"/>
          <ac:spMkLst>
            <pc:docMk/>
            <pc:sldMk cId="2683922226" sldId="285"/>
            <ac:spMk id="49" creationId="{CE6B49DF-185A-432A-3A3B-FC551F22A69A}"/>
          </ac:spMkLst>
        </pc:spChg>
        <pc:spChg chg="add mod">
          <ac:chgData name="Strain, Alicia" userId="cd4cf161-31b0-4567-a0e9-cede1c596e37" providerId="ADAL" clId="{DB92A5E7-9A97-0D42-AC23-ABA405323EF6}" dt="2024-02-01T20:46:15.291" v="1891" actId="171"/>
          <ac:spMkLst>
            <pc:docMk/>
            <pc:sldMk cId="2683922226" sldId="285"/>
            <ac:spMk id="50" creationId="{ABE9DD4D-E3A4-40D6-7F25-7A72918A09BC}"/>
          </ac:spMkLst>
        </pc:spChg>
        <pc:picChg chg="add del mod">
          <ac:chgData name="Strain, Alicia" userId="cd4cf161-31b0-4567-a0e9-cede1c596e37" providerId="ADAL" clId="{DB92A5E7-9A97-0D42-AC23-ABA405323EF6}" dt="2024-02-01T18:48:01.563" v="892" actId="478"/>
          <ac:picMkLst>
            <pc:docMk/>
            <pc:sldMk cId="2683922226" sldId="285"/>
            <ac:picMk id="26" creationId="{BD019E4D-F042-88AF-F645-CB74D5F66F59}"/>
          </ac:picMkLst>
        </pc:picChg>
        <pc:picChg chg="add mod modCrop">
          <ac:chgData name="Strain, Alicia" userId="cd4cf161-31b0-4567-a0e9-cede1c596e37" providerId="ADAL" clId="{DB92A5E7-9A97-0D42-AC23-ABA405323EF6}" dt="2024-02-01T20:49:11.187" v="1942" actId="1037"/>
          <ac:picMkLst>
            <pc:docMk/>
            <pc:sldMk cId="2683922226" sldId="285"/>
            <ac:picMk id="28" creationId="{255B8FE8-700C-6EFD-BF77-87D606D65D50}"/>
          </ac:picMkLst>
        </pc:picChg>
        <pc:picChg chg="add del mod modCrop">
          <ac:chgData name="Strain, Alicia" userId="cd4cf161-31b0-4567-a0e9-cede1c596e37" providerId="ADAL" clId="{DB92A5E7-9A97-0D42-AC23-ABA405323EF6}" dt="2024-02-01T20:49:11.187" v="1942" actId="1037"/>
          <ac:picMkLst>
            <pc:docMk/>
            <pc:sldMk cId="2683922226" sldId="285"/>
            <ac:picMk id="30" creationId="{37DF8BD8-E705-226C-6B4E-C2C11901829A}"/>
          </ac:picMkLst>
        </pc:picChg>
        <pc:cxnChg chg="add mod">
          <ac:chgData name="Strain, Alicia" userId="cd4cf161-31b0-4567-a0e9-cede1c596e37" providerId="ADAL" clId="{DB92A5E7-9A97-0D42-AC23-ABA405323EF6}" dt="2024-02-01T20:47:53.148" v="1903" actId="14100"/>
          <ac:cxnSpMkLst>
            <pc:docMk/>
            <pc:sldMk cId="2683922226" sldId="285"/>
            <ac:cxnSpMk id="52" creationId="{85E1B0A8-3264-5DBD-3CC4-CCB773455B37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Strain, Alicia" userId="cd4cf161-31b0-4567-a0e9-cede1c596e37" providerId="ADAL" clId="{DB92A5E7-9A97-0D42-AC23-ABA405323EF6}" dt="2024-02-01T20:32:48.759" v="1530"/>
              <pc2:cmMkLst xmlns:pc2="http://schemas.microsoft.com/office/powerpoint/2019/9/main/command">
                <pc:docMk/>
                <pc:sldMk cId="2683922226" sldId="285"/>
                <pc2:cmMk id="{9139593B-D6E0-814E-99C9-863944A30C73}"/>
              </pc2:cmMkLst>
            </pc226:cmChg>
          </p:ext>
        </pc:extLst>
      </pc:sldChg>
      <pc:sldMasterChg chg="setBg modSldLayout">
        <pc:chgData name="Strain, Alicia" userId="cd4cf161-31b0-4567-a0e9-cede1c596e37" providerId="ADAL" clId="{DB92A5E7-9A97-0D42-AC23-ABA405323EF6}" dt="2024-02-01T18:33:13.407" v="95"/>
        <pc:sldMasterMkLst>
          <pc:docMk/>
          <pc:sldMasterMk cId="737433849" sldId="2147483648"/>
        </pc:sldMasterMkLst>
        <pc:sldLayoutChg chg="addSp delSp modSp mod setBg">
          <pc:chgData name="Strain, Alicia" userId="cd4cf161-31b0-4567-a0e9-cede1c596e37" providerId="ADAL" clId="{DB92A5E7-9A97-0D42-AC23-ABA405323EF6}" dt="2024-02-01T18:33:13.407" v="95"/>
          <pc:sldLayoutMkLst>
            <pc:docMk/>
            <pc:sldMasterMk cId="737433849" sldId="2147483648"/>
            <pc:sldLayoutMk cId="2167580397" sldId="2147483649"/>
          </pc:sldLayoutMkLst>
          <pc:spChg chg="add del mod">
            <ac:chgData name="Strain, Alicia" userId="cd4cf161-31b0-4567-a0e9-cede1c596e37" providerId="ADAL" clId="{DB92A5E7-9A97-0D42-AC23-ABA405323EF6}" dt="2024-02-01T18:31:43.352" v="91"/>
            <ac:spMkLst>
              <pc:docMk/>
              <pc:sldMasterMk cId="737433849" sldId="2147483648"/>
              <pc:sldLayoutMk cId="2167580397" sldId="2147483649"/>
              <ac:spMk id="3" creationId="{53343FBA-86CE-29F5-BECD-68A277AC4CEC}"/>
            </ac:spMkLst>
          </pc:spChg>
        </pc:sldLayoutChg>
        <pc:sldLayoutChg chg="setBg">
          <pc:chgData name="Strain, Alicia" userId="cd4cf161-31b0-4567-a0e9-cede1c596e37" providerId="ADAL" clId="{DB92A5E7-9A97-0D42-AC23-ABA405323EF6}" dt="2024-02-01T18:32:45.613" v="94"/>
          <pc:sldLayoutMkLst>
            <pc:docMk/>
            <pc:sldMasterMk cId="737433849" sldId="2147483648"/>
            <pc:sldLayoutMk cId="783684325" sldId="2147483650"/>
          </pc:sldLayoutMkLst>
        </pc:sldLayoutChg>
        <pc:sldLayoutChg chg="setBg">
          <pc:chgData name="Strain, Alicia" userId="cd4cf161-31b0-4567-a0e9-cede1c596e37" providerId="ADAL" clId="{DB92A5E7-9A97-0D42-AC23-ABA405323EF6}" dt="2024-02-01T18:32:45.613" v="94"/>
          <pc:sldLayoutMkLst>
            <pc:docMk/>
            <pc:sldMasterMk cId="737433849" sldId="2147483648"/>
            <pc:sldLayoutMk cId="223485332" sldId="2147483651"/>
          </pc:sldLayoutMkLst>
        </pc:sldLayoutChg>
        <pc:sldLayoutChg chg="setBg">
          <pc:chgData name="Strain, Alicia" userId="cd4cf161-31b0-4567-a0e9-cede1c596e37" providerId="ADAL" clId="{DB92A5E7-9A97-0D42-AC23-ABA405323EF6}" dt="2024-02-01T18:32:45.613" v="94"/>
          <pc:sldLayoutMkLst>
            <pc:docMk/>
            <pc:sldMasterMk cId="737433849" sldId="2147483648"/>
            <pc:sldLayoutMk cId="1446271749" sldId="2147483652"/>
          </pc:sldLayoutMkLst>
        </pc:sldLayoutChg>
        <pc:sldLayoutChg chg="setBg">
          <pc:chgData name="Strain, Alicia" userId="cd4cf161-31b0-4567-a0e9-cede1c596e37" providerId="ADAL" clId="{DB92A5E7-9A97-0D42-AC23-ABA405323EF6}" dt="2024-02-01T18:32:45.613" v="94"/>
          <pc:sldLayoutMkLst>
            <pc:docMk/>
            <pc:sldMasterMk cId="737433849" sldId="2147483648"/>
            <pc:sldLayoutMk cId="1944523695" sldId="2147483653"/>
          </pc:sldLayoutMkLst>
        </pc:sldLayoutChg>
        <pc:sldLayoutChg chg="setBg">
          <pc:chgData name="Strain, Alicia" userId="cd4cf161-31b0-4567-a0e9-cede1c596e37" providerId="ADAL" clId="{DB92A5E7-9A97-0D42-AC23-ABA405323EF6}" dt="2024-02-01T18:32:45.613" v="94"/>
          <pc:sldLayoutMkLst>
            <pc:docMk/>
            <pc:sldMasterMk cId="737433849" sldId="2147483648"/>
            <pc:sldLayoutMk cId="3000568433" sldId="2147483654"/>
          </pc:sldLayoutMkLst>
        </pc:sldLayoutChg>
        <pc:sldLayoutChg chg="setBg">
          <pc:chgData name="Strain, Alicia" userId="cd4cf161-31b0-4567-a0e9-cede1c596e37" providerId="ADAL" clId="{DB92A5E7-9A97-0D42-AC23-ABA405323EF6}" dt="2024-02-01T18:32:45.613" v="94"/>
          <pc:sldLayoutMkLst>
            <pc:docMk/>
            <pc:sldMasterMk cId="737433849" sldId="2147483648"/>
            <pc:sldLayoutMk cId="1627448790" sldId="2147483655"/>
          </pc:sldLayoutMkLst>
        </pc:sldLayoutChg>
        <pc:sldLayoutChg chg="setBg">
          <pc:chgData name="Strain, Alicia" userId="cd4cf161-31b0-4567-a0e9-cede1c596e37" providerId="ADAL" clId="{DB92A5E7-9A97-0D42-AC23-ABA405323EF6}" dt="2024-02-01T18:32:45.613" v="94"/>
          <pc:sldLayoutMkLst>
            <pc:docMk/>
            <pc:sldMasterMk cId="737433849" sldId="2147483648"/>
            <pc:sldLayoutMk cId="2295802248" sldId="2147483656"/>
          </pc:sldLayoutMkLst>
        </pc:sldLayoutChg>
        <pc:sldLayoutChg chg="setBg">
          <pc:chgData name="Strain, Alicia" userId="cd4cf161-31b0-4567-a0e9-cede1c596e37" providerId="ADAL" clId="{DB92A5E7-9A97-0D42-AC23-ABA405323EF6}" dt="2024-02-01T18:32:45.613" v="94"/>
          <pc:sldLayoutMkLst>
            <pc:docMk/>
            <pc:sldMasterMk cId="737433849" sldId="2147483648"/>
            <pc:sldLayoutMk cId="548123429" sldId="2147483657"/>
          </pc:sldLayoutMkLst>
        </pc:sldLayoutChg>
        <pc:sldLayoutChg chg="setBg">
          <pc:chgData name="Strain, Alicia" userId="cd4cf161-31b0-4567-a0e9-cede1c596e37" providerId="ADAL" clId="{DB92A5E7-9A97-0D42-AC23-ABA405323EF6}" dt="2024-02-01T18:32:45.613" v="94"/>
          <pc:sldLayoutMkLst>
            <pc:docMk/>
            <pc:sldMasterMk cId="737433849" sldId="2147483648"/>
            <pc:sldLayoutMk cId="998323197" sldId="2147483658"/>
          </pc:sldLayoutMkLst>
        </pc:sldLayoutChg>
        <pc:sldLayoutChg chg="setBg">
          <pc:chgData name="Strain, Alicia" userId="cd4cf161-31b0-4567-a0e9-cede1c596e37" providerId="ADAL" clId="{DB92A5E7-9A97-0D42-AC23-ABA405323EF6}" dt="2024-02-01T18:32:45.613" v="94"/>
          <pc:sldLayoutMkLst>
            <pc:docMk/>
            <pc:sldMasterMk cId="737433849" sldId="2147483648"/>
            <pc:sldLayoutMk cId="3927700978" sldId="2147483659"/>
          </pc:sldLayoutMkLst>
        </pc:sldLayoutChg>
        <pc:sldLayoutChg chg="setBg">
          <pc:chgData name="Strain, Alicia" userId="cd4cf161-31b0-4567-a0e9-cede1c596e37" providerId="ADAL" clId="{DB92A5E7-9A97-0D42-AC23-ABA405323EF6}" dt="2024-02-01T18:32:45.613" v="94"/>
          <pc:sldLayoutMkLst>
            <pc:docMk/>
            <pc:sldMasterMk cId="737433849" sldId="2147483648"/>
            <pc:sldLayoutMk cId="3662730936" sldId="2147483660"/>
          </pc:sldLayoutMkLst>
        </pc:sldLayoutChg>
        <pc:sldLayoutChg chg="setBg">
          <pc:chgData name="Strain, Alicia" userId="cd4cf161-31b0-4567-a0e9-cede1c596e37" providerId="ADAL" clId="{DB92A5E7-9A97-0D42-AC23-ABA405323EF6}" dt="2024-02-01T18:32:45.613" v="94"/>
          <pc:sldLayoutMkLst>
            <pc:docMk/>
            <pc:sldMasterMk cId="737433849" sldId="2147483648"/>
            <pc:sldLayoutMk cId="2327896377" sldId="2147483661"/>
          </pc:sldLayoutMkLst>
        </pc:sldLayoutChg>
        <pc:sldLayoutChg chg="setBg">
          <pc:chgData name="Strain, Alicia" userId="cd4cf161-31b0-4567-a0e9-cede1c596e37" providerId="ADAL" clId="{DB92A5E7-9A97-0D42-AC23-ABA405323EF6}" dt="2024-02-01T18:32:45.613" v="94"/>
          <pc:sldLayoutMkLst>
            <pc:docMk/>
            <pc:sldMasterMk cId="737433849" sldId="2147483648"/>
            <pc:sldLayoutMk cId="3291455231" sldId="2147483662"/>
          </pc:sldLayoutMkLst>
        </pc:sldLayoutChg>
        <pc:sldLayoutChg chg="setBg">
          <pc:chgData name="Strain, Alicia" userId="cd4cf161-31b0-4567-a0e9-cede1c596e37" providerId="ADAL" clId="{DB92A5E7-9A97-0D42-AC23-ABA405323EF6}" dt="2024-02-01T18:32:45.613" v="94"/>
          <pc:sldLayoutMkLst>
            <pc:docMk/>
            <pc:sldMasterMk cId="737433849" sldId="2147483648"/>
            <pc:sldLayoutMk cId="2901016614" sldId="2147483663"/>
          </pc:sldLayoutMkLst>
        </pc:sldLayoutChg>
        <pc:sldLayoutChg chg="setBg">
          <pc:chgData name="Strain, Alicia" userId="cd4cf161-31b0-4567-a0e9-cede1c596e37" providerId="ADAL" clId="{DB92A5E7-9A97-0D42-AC23-ABA405323EF6}" dt="2024-02-01T18:32:45.613" v="94"/>
          <pc:sldLayoutMkLst>
            <pc:docMk/>
            <pc:sldMasterMk cId="737433849" sldId="2147483648"/>
            <pc:sldLayoutMk cId="2010576379" sldId="2147483664"/>
          </pc:sldLayoutMkLst>
        </pc:sldLayoutChg>
        <pc:sldLayoutChg chg="setBg">
          <pc:chgData name="Strain, Alicia" userId="cd4cf161-31b0-4567-a0e9-cede1c596e37" providerId="ADAL" clId="{DB92A5E7-9A97-0D42-AC23-ABA405323EF6}" dt="2024-02-01T18:32:45.613" v="94"/>
          <pc:sldLayoutMkLst>
            <pc:docMk/>
            <pc:sldMasterMk cId="737433849" sldId="2147483648"/>
            <pc:sldLayoutMk cId="1526720330" sldId="2147483665"/>
          </pc:sldLayoutMkLst>
        </pc:sldLayoutChg>
      </pc:sldMasterChg>
    </pc:docChg>
  </pc:docChgLst>
</pc:chgInfo>
</file>

<file path=ppt/comments/modernComment_114_44B33CC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78E2E6E-2280-4E8B-837C-8716632EE6B7}" authorId="{5E6CF568-E785-1130-6C29-8AB1BFB0FC5E}" status="resolved" created="2024-02-01T14:59:33.295" startDate="2024-02-01T14:59:33.295" dueDate="2024-02-01T14:59:33.295" assignedTo="{81118371-9853-B7A6-3154-A9F020F327FB}" complete="100000" title="@Strain, Alicia Hi! Can you verify and/or change slides 8 &amp; 9. These are the 2 slides where we are going to be providing case studies to exemplify stakeholder collaboration. In the first textbox I want to share the different players involved. In the …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52597199" sldId="276"/>
      <ac:spMk id="5" creationId="{712BB3C6-C1D8-852D-9467-FA720AA0AB08}"/>
    </ac:deMkLst>
    <p188:txBody>
      <a:bodyPr/>
      <a:lstStyle/>
      <a:p>
        <a:r>
          <a:rPr lang="en-US"/>
          <a:t>[@Strain, Alicia] Hi! Can you verify and/or change slides 8 &amp; 9. These are the 2 slides where we are going to be providing case studies to exemplify stakeholder collaboration. In the first textbox I want to share the different players involved. In the second textbox I want to include more of the details or nuances to highlight the different collaboration models. 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2-01T14:59:33.295" id="{3275DE74-9963-47ED-ADDB-AC36B0202AB1}">
              <p228:atrbtn authorId="{5E6CF568-E785-1130-6C29-8AB1BFB0FC5E}"/>
              <p228:anchr>
                <p228:comment id="{D78E2E6E-2280-4E8B-837C-8716632EE6B7}"/>
              </p228:anchr>
              <p228:add/>
            </p228:event>
            <p228:event time="2024-02-01T14:59:33.295" id="{24FD4AEF-FF76-4042-972D-E313DAAB418B}">
              <p228:atrbtn authorId="{5E6CF568-E785-1130-6C29-8AB1BFB0FC5E}"/>
              <p228:anchr>
                <p228:comment id="{D78E2E6E-2280-4E8B-837C-8716632EE6B7}"/>
              </p228:anchr>
              <p228:asgn authorId="{81118371-9853-B7A6-3154-A9F020F327FB}"/>
            </p228:event>
            <p228:event time="2024-02-01T14:59:33.295" id="{B99E479E-DD0E-44CC-884E-91D72C2D7189}">
              <p228:atrbtn authorId="{5E6CF568-E785-1130-6C29-8AB1BFB0FC5E}"/>
              <p228:anchr>
                <p228:comment id="{D78E2E6E-2280-4E8B-837C-8716632EE6B7}"/>
              </p228:anchr>
              <p228:title val="@Strain, Alicia Hi! Can you verify and/or change slides 8 &amp; 9. These are the 2 slides where we are going to be providing case studies to exemplify stakeholder collaboration. In the first textbox I want to share the different players involved. In the …"/>
            </p228:event>
            <p228:event time="2024-02-01T14:59:33.295" id="{4DCA752A-11C3-49FA-8824-EBD4763B498A}">
              <p228:atrbtn authorId="{5E6CF568-E785-1130-6C29-8AB1BFB0FC5E}"/>
              <p228:anchr>
                <p228:comment id="{D78E2E6E-2280-4E8B-837C-8716632EE6B7}"/>
              </p228:anchr>
              <p228:date stDt="2024-02-01T14:59:33.295" endDt="2024-02-01T14:59:33.295"/>
            </p228:event>
            <p228:event time="2024-02-01T21:47:59.918" id="{FB3E8BCC-A9A9-4B39-91D3-17B31A98C2E5}">
              <p228:atrbtn authorId="{5E6CF568-E785-1130-6C29-8AB1BFB0FC5E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</p188:extLst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91CAA-E2CA-4E0A-B309-4F9DA9CACBA0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B4EBA9-8896-429B-BE60-D18B6BEDFF8B}">
      <dgm:prSet phldrT="[Text]" custT="1"/>
      <dgm:spPr/>
      <dgm:t>
        <a:bodyPr/>
        <a:lstStyle/>
        <a:p>
          <a:pPr rtl="0"/>
          <a:r>
            <a:rPr lang="en-US" sz="2400">
              <a:latin typeface="+mj-lt"/>
            </a:rPr>
            <a:t>ASSET Fall, EPASS Spring </a:t>
          </a:r>
        </a:p>
      </dgm:t>
    </dgm:pt>
    <dgm:pt modelId="{91FA3C60-BCE7-4887-AC5E-6ABE25A75608}" type="parTrans" cxnId="{7254E0EE-AF64-4640-9BC9-118A791CAB7E}">
      <dgm:prSet/>
      <dgm:spPr/>
      <dgm:t>
        <a:bodyPr/>
        <a:lstStyle/>
        <a:p>
          <a:endParaRPr lang="en-US"/>
        </a:p>
      </dgm:t>
    </dgm:pt>
    <dgm:pt modelId="{B4EBDFA0-5564-4581-8678-2FFB53ABED21}" type="sibTrans" cxnId="{7254E0EE-AF64-4640-9BC9-118A791CAB7E}">
      <dgm:prSet/>
      <dgm:spPr/>
      <dgm:t>
        <a:bodyPr/>
        <a:lstStyle/>
        <a:p>
          <a:endParaRPr lang="en-US"/>
        </a:p>
      </dgm:t>
    </dgm:pt>
    <dgm:pt modelId="{FC3B53F6-4102-47DB-BF1C-BF0B7FD83E13}">
      <dgm:prSet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2000" b="0" i="0" u="none">
              <a:latin typeface="+mj-lt"/>
            </a:rPr>
            <a:t>Two 60-minute sessions weekly </a:t>
          </a:r>
          <a:r>
            <a:rPr lang="en-US" sz="2000" b="1" i="0" u="sng">
              <a:latin typeface="+mj-lt"/>
            </a:rPr>
            <a:t>Or</a:t>
          </a:r>
          <a:r>
            <a:rPr lang="en-US" sz="2000" b="0" i="0" u="none">
              <a:latin typeface="+mj-lt"/>
            </a:rPr>
            <a:t> One 90-minute session weekly</a:t>
          </a:r>
          <a:endParaRPr lang="en-US" sz="2000">
            <a:latin typeface="+mj-lt"/>
          </a:endParaRPr>
        </a:p>
      </dgm:t>
    </dgm:pt>
    <dgm:pt modelId="{0E7BA3E9-D859-4D13-B557-ECB07D096B92}" type="parTrans" cxnId="{3F1071C8-CD67-444D-B5DE-E3DCDF66E93F}">
      <dgm:prSet/>
      <dgm:spPr/>
      <dgm:t>
        <a:bodyPr/>
        <a:lstStyle/>
        <a:p>
          <a:endParaRPr lang="en-US"/>
        </a:p>
      </dgm:t>
    </dgm:pt>
    <dgm:pt modelId="{BC0ED828-53B6-403E-82C2-E9FDA7A38B85}" type="sibTrans" cxnId="{3F1071C8-CD67-444D-B5DE-E3DCDF66E93F}">
      <dgm:prSet/>
      <dgm:spPr/>
      <dgm:t>
        <a:bodyPr/>
        <a:lstStyle/>
        <a:p>
          <a:endParaRPr lang="en-US"/>
        </a:p>
      </dgm:t>
    </dgm:pt>
    <dgm:pt modelId="{5DABDEED-143C-41D0-9934-643A2F97268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>
              <a:latin typeface="+mj-lt"/>
            </a:rPr>
            <a:t>ASSET purchased first &amp; EPASS next</a:t>
          </a:r>
        </a:p>
      </dgm:t>
    </dgm:pt>
    <dgm:pt modelId="{A48D17BB-81A4-4455-9D40-8E0FFC0B0502}" type="parTrans" cxnId="{7D507518-89C3-41E7-8B45-82E28139BB1D}">
      <dgm:prSet/>
      <dgm:spPr/>
      <dgm:t>
        <a:bodyPr/>
        <a:lstStyle/>
        <a:p>
          <a:endParaRPr lang="en-US"/>
        </a:p>
      </dgm:t>
    </dgm:pt>
    <dgm:pt modelId="{606CFCC5-3D72-4B0B-B7CA-1704DC667371}" type="sibTrans" cxnId="{7D507518-89C3-41E7-8B45-82E28139BB1D}">
      <dgm:prSet/>
      <dgm:spPr/>
      <dgm:t>
        <a:bodyPr/>
        <a:lstStyle/>
        <a:p>
          <a:endParaRPr lang="en-US"/>
        </a:p>
      </dgm:t>
    </dgm:pt>
    <dgm:pt modelId="{EAAE8C43-4D37-4509-AEED-0C920FE37CAC}">
      <dgm:prSet custT="1"/>
      <dgm:spPr/>
      <dgm:t>
        <a:bodyPr/>
        <a:lstStyle/>
        <a:p>
          <a:r>
            <a:rPr lang="en-US" sz="2000" b="0" i="0">
              <a:latin typeface="+mj-lt"/>
            </a:rPr>
            <a:t>One semester (two 60-minute sessions or one 90-minute session weekly) </a:t>
          </a:r>
          <a:r>
            <a:rPr lang="en-US" sz="2000">
              <a:latin typeface="+mj-lt"/>
            </a:rPr>
            <a:t>ASSET year 1, </a:t>
          </a:r>
          <a:r>
            <a:rPr lang="en-US" sz="2000" err="1">
              <a:latin typeface="+mj-lt"/>
            </a:rPr>
            <a:t>EPASS</a:t>
          </a:r>
          <a:r>
            <a:rPr lang="en-US" sz="2000">
              <a:latin typeface="+mj-lt"/>
            </a:rPr>
            <a:t> year 2</a:t>
          </a:r>
        </a:p>
      </dgm:t>
    </dgm:pt>
    <dgm:pt modelId="{098BD79B-D518-4094-ADAE-D5342D552D87}" type="parTrans" cxnId="{FDF3228E-F9A2-494E-8DE0-532E05573220}">
      <dgm:prSet/>
      <dgm:spPr/>
      <dgm:t>
        <a:bodyPr/>
        <a:lstStyle/>
        <a:p>
          <a:endParaRPr lang="en-US"/>
        </a:p>
      </dgm:t>
    </dgm:pt>
    <dgm:pt modelId="{2E42F516-D6DF-4977-A240-BE590A8A0C38}" type="sibTrans" cxnId="{FDF3228E-F9A2-494E-8DE0-532E05573220}">
      <dgm:prSet/>
      <dgm:spPr/>
      <dgm:t>
        <a:bodyPr/>
        <a:lstStyle/>
        <a:p>
          <a:endParaRPr lang="en-US"/>
        </a:p>
      </dgm:t>
    </dgm:pt>
    <dgm:pt modelId="{15557E8C-ABBD-4136-8F88-68A8A9993331}">
      <dgm:prSet custT="1"/>
      <dgm:spPr/>
      <dgm:t>
        <a:bodyPr/>
        <a:lstStyle/>
        <a:p>
          <a:pPr rtl="0"/>
          <a:r>
            <a:rPr lang="en-US" sz="2400" b="0" i="0">
              <a:latin typeface="+mj-lt"/>
            </a:rPr>
            <a:t>ASSET in year one, followed by EPASS in year two </a:t>
          </a:r>
          <a:endParaRPr lang="en-US" sz="2400">
            <a:latin typeface="+mj-lt"/>
          </a:endParaRPr>
        </a:p>
      </dgm:t>
    </dgm:pt>
    <dgm:pt modelId="{197C222A-775F-4946-8A51-7CEA1D9E59DB}" type="sibTrans" cxnId="{405F5DE2-9CFC-4D99-A077-E3CE9FAF4648}">
      <dgm:prSet/>
      <dgm:spPr/>
      <dgm:t>
        <a:bodyPr/>
        <a:lstStyle/>
        <a:p>
          <a:endParaRPr lang="en-US"/>
        </a:p>
      </dgm:t>
    </dgm:pt>
    <dgm:pt modelId="{EF363226-1A64-4928-AC71-07905A3ED341}" type="parTrans" cxnId="{405F5DE2-9CFC-4D99-A077-E3CE9FAF4648}">
      <dgm:prSet/>
      <dgm:spPr/>
      <dgm:t>
        <a:bodyPr/>
        <a:lstStyle/>
        <a:p>
          <a:endParaRPr lang="en-US"/>
        </a:p>
      </dgm:t>
    </dgm:pt>
    <dgm:pt modelId="{44B664FB-5545-4FFC-9162-A90EE98E0B44}">
      <dgm:prSet custT="1"/>
      <dgm:spPr/>
      <dgm:t>
        <a:bodyPr/>
        <a:lstStyle/>
        <a:p>
          <a:pPr rtl="0"/>
          <a:r>
            <a:rPr lang="en-US" sz="2000" b="0" i="0">
              <a:latin typeface="+mj-lt"/>
            </a:rPr>
            <a:t>Once weekly, 60-minute sessions </a:t>
          </a:r>
          <a:endParaRPr lang="en-US" sz="2000">
            <a:latin typeface="+mj-lt"/>
          </a:endParaRPr>
        </a:p>
      </dgm:t>
    </dgm:pt>
    <dgm:pt modelId="{6F4C68FE-A346-413E-AA5D-4C1A9F3800A9}" type="parTrans" cxnId="{FCD4DAB8-F1F3-4B68-B75F-098A14A498B1}">
      <dgm:prSet/>
      <dgm:spPr/>
      <dgm:t>
        <a:bodyPr/>
        <a:lstStyle/>
        <a:p>
          <a:endParaRPr lang="en-US"/>
        </a:p>
      </dgm:t>
    </dgm:pt>
    <dgm:pt modelId="{E14A123B-74CB-48B9-AF63-B99F8BD1CA40}" type="sibTrans" cxnId="{FCD4DAB8-F1F3-4B68-B75F-098A14A498B1}">
      <dgm:prSet/>
      <dgm:spPr/>
      <dgm:t>
        <a:bodyPr/>
        <a:lstStyle/>
        <a:p>
          <a:endParaRPr lang="en-US"/>
        </a:p>
      </dgm:t>
    </dgm:pt>
    <dgm:pt modelId="{1DE9EF48-329A-471D-81FB-DC69CE0976CF}" type="pres">
      <dgm:prSet presAssocID="{2CC91CAA-E2CA-4E0A-B309-4F9DA9CACBA0}" presName="Name0" presStyleCnt="0">
        <dgm:presLayoutVars>
          <dgm:dir/>
          <dgm:animLvl val="lvl"/>
          <dgm:resizeHandles val="exact"/>
        </dgm:presLayoutVars>
      </dgm:prSet>
      <dgm:spPr/>
    </dgm:pt>
    <dgm:pt modelId="{C9BA3641-03FB-427A-BDB4-6FF59C14095F}" type="pres">
      <dgm:prSet presAssocID="{B2B4EBA9-8896-429B-BE60-D18B6BEDFF8B}" presName="linNode" presStyleCnt="0"/>
      <dgm:spPr/>
    </dgm:pt>
    <dgm:pt modelId="{82F43C49-8F26-48A2-81B3-CF663BC3104D}" type="pres">
      <dgm:prSet presAssocID="{B2B4EBA9-8896-429B-BE60-D18B6BEDFF8B}" presName="parTx" presStyleLbl="revTx" presStyleIdx="0" presStyleCnt="3">
        <dgm:presLayoutVars>
          <dgm:chMax val="1"/>
          <dgm:bulletEnabled val="1"/>
        </dgm:presLayoutVars>
      </dgm:prSet>
      <dgm:spPr/>
    </dgm:pt>
    <dgm:pt modelId="{7742AEE6-8AF3-4CA7-84BC-A0785D6AFCDE}" type="pres">
      <dgm:prSet presAssocID="{B2B4EBA9-8896-429B-BE60-D18B6BEDFF8B}" presName="bracket" presStyleLbl="parChTrans1D1" presStyleIdx="0" presStyleCnt="3"/>
      <dgm:spPr/>
    </dgm:pt>
    <dgm:pt modelId="{E627705F-80AA-4033-B441-0026D18C64E6}" type="pres">
      <dgm:prSet presAssocID="{B2B4EBA9-8896-429B-BE60-D18B6BEDFF8B}" presName="spH" presStyleCnt="0"/>
      <dgm:spPr/>
    </dgm:pt>
    <dgm:pt modelId="{487DEA2E-2B3E-495F-8C05-85324CB883CB}" type="pres">
      <dgm:prSet presAssocID="{B2B4EBA9-8896-429B-BE60-D18B6BEDFF8B}" presName="desTx" presStyleLbl="node1" presStyleIdx="0" presStyleCnt="3">
        <dgm:presLayoutVars>
          <dgm:bulletEnabled val="1"/>
        </dgm:presLayoutVars>
      </dgm:prSet>
      <dgm:spPr/>
    </dgm:pt>
    <dgm:pt modelId="{29359751-B0AB-4C40-9ADA-4CF9DE9B44A2}" type="pres">
      <dgm:prSet presAssocID="{B4EBDFA0-5564-4581-8678-2FFB53ABED21}" presName="spV" presStyleCnt="0"/>
      <dgm:spPr/>
    </dgm:pt>
    <dgm:pt modelId="{6370DD13-8E0D-413E-B7CA-527A0EB6A7B7}" type="pres">
      <dgm:prSet presAssocID="{5DABDEED-143C-41D0-9934-643A2F97268A}" presName="linNode" presStyleCnt="0"/>
      <dgm:spPr/>
    </dgm:pt>
    <dgm:pt modelId="{D16BA7F5-A4FF-4572-973D-FA127A88C20E}" type="pres">
      <dgm:prSet presAssocID="{5DABDEED-143C-41D0-9934-643A2F97268A}" presName="parTx" presStyleLbl="revTx" presStyleIdx="1" presStyleCnt="3">
        <dgm:presLayoutVars>
          <dgm:chMax val="1"/>
          <dgm:bulletEnabled val="1"/>
        </dgm:presLayoutVars>
      </dgm:prSet>
      <dgm:spPr/>
    </dgm:pt>
    <dgm:pt modelId="{BE9D71D1-2367-40E6-AD63-6BADCC1BCC93}" type="pres">
      <dgm:prSet presAssocID="{5DABDEED-143C-41D0-9934-643A2F97268A}" presName="bracket" presStyleLbl="parChTrans1D1" presStyleIdx="1" presStyleCnt="3"/>
      <dgm:spPr/>
    </dgm:pt>
    <dgm:pt modelId="{3D2F6FD8-03B7-443C-9279-DEFB7CDE7FB5}" type="pres">
      <dgm:prSet presAssocID="{5DABDEED-143C-41D0-9934-643A2F97268A}" presName="spH" presStyleCnt="0"/>
      <dgm:spPr/>
    </dgm:pt>
    <dgm:pt modelId="{F1056103-3695-4C31-9819-21BBB5BA1D59}" type="pres">
      <dgm:prSet presAssocID="{5DABDEED-143C-41D0-9934-643A2F97268A}" presName="desTx" presStyleLbl="node1" presStyleIdx="1" presStyleCnt="3">
        <dgm:presLayoutVars>
          <dgm:bulletEnabled val="1"/>
        </dgm:presLayoutVars>
      </dgm:prSet>
      <dgm:spPr/>
    </dgm:pt>
    <dgm:pt modelId="{CEC1F76C-5435-45E7-8AB0-5D6E5D4B9CC5}" type="pres">
      <dgm:prSet presAssocID="{606CFCC5-3D72-4B0B-B7CA-1704DC667371}" presName="spV" presStyleCnt="0"/>
      <dgm:spPr/>
    </dgm:pt>
    <dgm:pt modelId="{8CC5622F-2B29-46AA-8FBD-861AFC437019}" type="pres">
      <dgm:prSet presAssocID="{15557E8C-ABBD-4136-8F88-68A8A9993331}" presName="linNode" presStyleCnt="0"/>
      <dgm:spPr/>
    </dgm:pt>
    <dgm:pt modelId="{82C4BFFC-243B-4BCB-9E6B-BA0D21046D78}" type="pres">
      <dgm:prSet presAssocID="{15557E8C-ABBD-4136-8F88-68A8A9993331}" presName="parTx" presStyleLbl="revTx" presStyleIdx="2" presStyleCnt="3">
        <dgm:presLayoutVars>
          <dgm:chMax val="1"/>
          <dgm:bulletEnabled val="1"/>
        </dgm:presLayoutVars>
      </dgm:prSet>
      <dgm:spPr/>
    </dgm:pt>
    <dgm:pt modelId="{B9593729-31F7-42A5-A673-14ADD1ABFB76}" type="pres">
      <dgm:prSet presAssocID="{15557E8C-ABBD-4136-8F88-68A8A9993331}" presName="bracket" presStyleLbl="parChTrans1D1" presStyleIdx="2" presStyleCnt="3"/>
      <dgm:spPr/>
    </dgm:pt>
    <dgm:pt modelId="{0BC85FA7-9E35-433D-8014-67E61A083758}" type="pres">
      <dgm:prSet presAssocID="{15557E8C-ABBD-4136-8F88-68A8A9993331}" presName="spH" presStyleCnt="0"/>
      <dgm:spPr/>
    </dgm:pt>
    <dgm:pt modelId="{3FB389F3-9462-4B15-8818-39BB5F3F3570}" type="pres">
      <dgm:prSet presAssocID="{15557E8C-ABBD-4136-8F88-68A8A9993331}" presName="desTx" presStyleLbl="node1" presStyleIdx="2" presStyleCnt="3">
        <dgm:presLayoutVars>
          <dgm:bulletEnabled val="1"/>
        </dgm:presLayoutVars>
      </dgm:prSet>
      <dgm:spPr/>
    </dgm:pt>
  </dgm:ptLst>
  <dgm:cxnLst>
    <dgm:cxn modelId="{75A60B01-755C-4BCE-842B-AD4C25685153}" type="presOf" srcId="{44B664FB-5545-4FFC-9162-A90EE98E0B44}" destId="{3FB389F3-9462-4B15-8818-39BB5F3F3570}" srcOrd="0" destOrd="0" presId="urn:diagrams.loki3.com/BracketList"/>
    <dgm:cxn modelId="{E9F12607-5D0A-440D-8711-4C1F9F9FBA52}" type="presOf" srcId="{5DABDEED-143C-41D0-9934-643A2F97268A}" destId="{D16BA7F5-A4FF-4572-973D-FA127A88C20E}" srcOrd="0" destOrd="0" presId="urn:diagrams.loki3.com/BracketList"/>
    <dgm:cxn modelId="{7D507518-89C3-41E7-8B45-82E28139BB1D}" srcId="{2CC91CAA-E2CA-4E0A-B309-4F9DA9CACBA0}" destId="{5DABDEED-143C-41D0-9934-643A2F97268A}" srcOrd="1" destOrd="0" parTransId="{A48D17BB-81A4-4455-9D40-8E0FFC0B0502}" sibTransId="{606CFCC5-3D72-4B0B-B7CA-1704DC667371}"/>
    <dgm:cxn modelId="{DAC84630-3797-4F1D-BD3B-0962A9E53D88}" type="presOf" srcId="{B2B4EBA9-8896-429B-BE60-D18B6BEDFF8B}" destId="{82F43C49-8F26-48A2-81B3-CF663BC3104D}" srcOrd="0" destOrd="0" presId="urn:diagrams.loki3.com/BracketList"/>
    <dgm:cxn modelId="{1E28E834-5801-43A4-AC69-3E4BDFE41F69}" type="presOf" srcId="{FC3B53F6-4102-47DB-BF1C-BF0B7FD83E13}" destId="{487DEA2E-2B3E-495F-8C05-85324CB883CB}" srcOrd="0" destOrd="0" presId="urn:diagrams.loki3.com/BracketList"/>
    <dgm:cxn modelId="{42B25B77-45ED-46ED-8F0C-5B8F750B5DBD}" type="presOf" srcId="{2CC91CAA-E2CA-4E0A-B309-4F9DA9CACBA0}" destId="{1DE9EF48-329A-471D-81FB-DC69CE0976CF}" srcOrd="0" destOrd="0" presId="urn:diagrams.loki3.com/BracketList"/>
    <dgm:cxn modelId="{FDF3228E-F9A2-494E-8DE0-532E05573220}" srcId="{5DABDEED-143C-41D0-9934-643A2F97268A}" destId="{EAAE8C43-4D37-4509-AEED-0C920FE37CAC}" srcOrd="0" destOrd="0" parTransId="{098BD79B-D518-4094-ADAE-D5342D552D87}" sibTransId="{2E42F516-D6DF-4977-A240-BE590A8A0C38}"/>
    <dgm:cxn modelId="{35C1A7A3-28F5-41B2-B53A-00E7466F87B7}" type="presOf" srcId="{EAAE8C43-4D37-4509-AEED-0C920FE37CAC}" destId="{F1056103-3695-4C31-9819-21BBB5BA1D59}" srcOrd="0" destOrd="0" presId="urn:diagrams.loki3.com/BracketList"/>
    <dgm:cxn modelId="{FCD4DAB8-F1F3-4B68-B75F-098A14A498B1}" srcId="{15557E8C-ABBD-4136-8F88-68A8A9993331}" destId="{44B664FB-5545-4FFC-9162-A90EE98E0B44}" srcOrd="0" destOrd="0" parTransId="{6F4C68FE-A346-413E-AA5D-4C1A9F3800A9}" sibTransId="{E14A123B-74CB-48B9-AF63-B99F8BD1CA40}"/>
    <dgm:cxn modelId="{3F1071C8-CD67-444D-B5DE-E3DCDF66E93F}" srcId="{B2B4EBA9-8896-429B-BE60-D18B6BEDFF8B}" destId="{FC3B53F6-4102-47DB-BF1C-BF0B7FD83E13}" srcOrd="0" destOrd="0" parTransId="{0E7BA3E9-D859-4D13-B557-ECB07D096B92}" sibTransId="{BC0ED828-53B6-403E-82C2-E9FDA7A38B85}"/>
    <dgm:cxn modelId="{405F5DE2-9CFC-4D99-A077-E3CE9FAF4648}" srcId="{2CC91CAA-E2CA-4E0A-B309-4F9DA9CACBA0}" destId="{15557E8C-ABBD-4136-8F88-68A8A9993331}" srcOrd="2" destOrd="0" parTransId="{EF363226-1A64-4928-AC71-07905A3ED341}" sibTransId="{197C222A-775F-4946-8A51-7CEA1D9E59DB}"/>
    <dgm:cxn modelId="{7254E0EE-AF64-4640-9BC9-118A791CAB7E}" srcId="{2CC91CAA-E2CA-4E0A-B309-4F9DA9CACBA0}" destId="{B2B4EBA9-8896-429B-BE60-D18B6BEDFF8B}" srcOrd="0" destOrd="0" parTransId="{91FA3C60-BCE7-4887-AC5E-6ABE25A75608}" sibTransId="{B4EBDFA0-5564-4581-8678-2FFB53ABED21}"/>
    <dgm:cxn modelId="{7CDE6EFD-84D4-4EA9-957C-82A7CB5E07F4}" type="presOf" srcId="{15557E8C-ABBD-4136-8F88-68A8A9993331}" destId="{82C4BFFC-243B-4BCB-9E6B-BA0D21046D78}" srcOrd="0" destOrd="0" presId="urn:diagrams.loki3.com/BracketList"/>
    <dgm:cxn modelId="{B6050309-BFE2-4517-B8BB-76402B775FED}" type="presParOf" srcId="{1DE9EF48-329A-471D-81FB-DC69CE0976CF}" destId="{C9BA3641-03FB-427A-BDB4-6FF59C14095F}" srcOrd="0" destOrd="0" presId="urn:diagrams.loki3.com/BracketList"/>
    <dgm:cxn modelId="{A005315B-0923-4F38-8CC3-FB53B848F1A8}" type="presParOf" srcId="{C9BA3641-03FB-427A-BDB4-6FF59C14095F}" destId="{82F43C49-8F26-48A2-81B3-CF663BC3104D}" srcOrd="0" destOrd="0" presId="urn:diagrams.loki3.com/BracketList"/>
    <dgm:cxn modelId="{BC785A4A-9CB9-44F9-A653-3C204E887215}" type="presParOf" srcId="{C9BA3641-03FB-427A-BDB4-6FF59C14095F}" destId="{7742AEE6-8AF3-4CA7-84BC-A0785D6AFCDE}" srcOrd="1" destOrd="0" presId="urn:diagrams.loki3.com/BracketList"/>
    <dgm:cxn modelId="{9DC5AD17-3FE6-4CE4-9FD0-2C421980667C}" type="presParOf" srcId="{C9BA3641-03FB-427A-BDB4-6FF59C14095F}" destId="{E627705F-80AA-4033-B441-0026D18C64E6}" srcOrd="2" destOrd="0" presId="urn:diagrams.loki3.com/BracketList"/>
    <dgm:cxn modelId="{622D95F8-0678-484C-872B-E03B44979F3F}" type="presParOf" srcId="{C9BA3641-03FB-427A-BDB4-6FF59C14095F}" destId="{487DEA2E-2B3E-495F-8C05-85324CB883CB}" srcOrd="3" destOrd="0" presId="urn:diagrams.loki3.com/BracketList"/>
    <dgm:cxn modelId="{B0E4EC8E-A864-4D1D-AA8C-1B10D91FDA56}" type="presParOf" srcId="{1DE9EF48-329A-471D-81FB-DC69CE0976CF}" destId="{29359751-B0AB-4C40-9ADA-4CF9DE9B44A2}" srcOrd="1" destOrd="0" presId="urn:diagrams.loki3.com/BracketList"/>
    <dgm:cxn modelId="{1DF5D0B1-2306-498A-AB06-D03FC337AF27}" type="presParOf" srcId="{1DE9EF48-329A-471D-81FB-DC69CE0976CF}" destId="{6370DD13-8E0D-413E-B7CA-527A0EB6A7B7}" srcOrd="2" destOrd="0" presId="urn:diagrams.loki3.com/BracketList"/>
    <dgm:cxn modelId="{5C67E332-E699-4708-BE2A-1EC47C8B7778}" type="presParOf" srcId="{6370DD13-8E0D-413E-B7CA-527A0EB6A7B7}" destId="{D16BA7F5-A4FF-4572-973D-FA127A88C20E}" srcOrd="0" destOrd="0" presId="urn:diagrams.loki3.com/BracketList"/>
    <dgm:cxn modelId="{2E700213-FF45-4006-95FA-20C5C8EE03BD}" type="presParOf" srcId="{6370DD13-8E0D-413E-B7CA-527A0EB6A7B7}" destId="{BE9D71D1-2367-40E6-AD63-6BADCC1BCC93}" srcOrd="1" destOrd="0" presId="urn:diagrams.loki3.com/BracketList"/>
    <dgm:cxn modelId="{90A3A38B-CD6F-47D5-9D07-61AE968BA160}" type="presParOf" srcId="{6370DD13-8E0D-413E-B7CA-527A0EB6A7B7}" destId="{3D2F6FD8-03B7-443C-9279-DEFB7CDE7FB5}" srcOrd="2" destOrd="0" presId="urn:diagrams.loki3.com/BracketList"/>
    <dgm:cxn modelId="{24871748-69B4-42FA-BEF9-0CF0A9B8FF35}" type="presParOf" srcId="{6370DD13-8E0D-413E-B7CA-527A0EB6A7B7}" destId="{F1056103-3695-4C31-9819-21BBB5BA1D59}" srcOrd="3" destOrd="0" presId="urn:diagrams.loki3.com/BracketList"/>
    <dgm:cxn modelId="{B6F72837-9D41-48F0-8B01-B56B9E0642EB}" type="presParOf" srcId="{1DE9EF48-329A-471D-81FB-DC69CE0976CF}" destId="{CEC1F76C-5435-45E7-8AB0-5D6E5D4B9CC5}" srcOrd="3" destOrd="0" presId="urn:diagrams.loki3.com/BracketList"/>
    <dgm:cxn modelId="{084093CD-766F-4B71-85E4-7FE56F3F535A}" type="presParOf" srcId="{1DE9EF48-329A-471D-81FB-DC69CE0976CF}" destId="{8CC5622F-2B29-46AA-8FBD-861AFC437019}" srcOrd="4" destOrd="0" presId="urn:diagrams.loki3.com/BracketList"/>
    <dgm:cxn modelId="{E739DCCD-28EE-49F5-A28F-768B502B6C84}" type="presParOf" srcId="{8CC5622F-2B29-46AA-8FBD-861AFC437019}" destId="{82C4BFFC-243B-4BCB-9E6B-BA0D21046D78}" srcOrd="0" destOrd="0" presId="urn:diagrams.loki3.com/BracketList"/>
    <dgm:cxn modelId="{5BEB578F-FC8A-4755-AB9D-B9E681DF303C}" type="presParOf" srcId="{8CC5622F-2B29-46AA-8FBD-861AFC437019}" destId="{B9593729-31F7-42A5-A673-14ADD1ABFB76}" srcOrd="1" destOrd="0" presId="urn:diagrams.loki3.com/BracketList"/>
    <dgm:cxn modelId="{84458C8F-08D1-458E-8A16-7BE60EA1DD26}" type="presParOf" srcId="{8CC5622F-2B29-46AA-8FBD-861AFC437019}" destId="{0BC85FA7-9E35-433D-8014-67E61A083758}" srcOrd="2" destOrd="0" presId="urn:diagrams.loki3.com/BracketList"/>
    <dgm:cxn modelId="{4E41226F-9522-4344-A018-60FEF3FF6A9D}" type="presParOf" srcId="{8CC5622F-2B29-46AA-8FBD-861AFC437019}" destId="{3FB389F3-9462-4B15-8818-39BB5F3F357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C91CAA-E2CA-4E0A-B309-4F9DA9CACBA0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B4EBA9-8896-429B-BE60-D18B6BEDFF8B}">
      <dgm:prSet phldrT="[Text]" custT="1"/>
      <dgm:spPr/>
      <dgm:t>
        <a:bodyPr/>
        <a:lstStyle/>
        <a:p>
          <a:r>
            <a:rPr lang="en-US" sz="2400">
              <a:latin typeface="+mj-lt"/>
            </a:rPr>
            <a:t>Side-by-Side </a:t>
          </a:r>
        </a:p>
      </dgm:t>
    </dgm:pt>
    <dgm:pt modelId="{91FA3C60-BCE7-4887-AC5E-6ABE25A75608}" type="parTrans" cxnId="{7254E0EE-AF64-4640-9BC9-118A791CAB7E}">
      <dgm:prSet/>
      <dgm:spPr/>
      <dgm:t>
        <a:bodyPr/>
        <a:lstStyle/>
        <a:p>
          <a:endParaRPr lang="en-US"/>
        </a:p>
      </dgm:t>
    </dgm:pt>
    <dgm:pt modelId="{B4EBDFA0-5564-4581-8678-2FFB53ABED21}" type="sibTrans" cxnId="{7254E0EE-AF64-4640-9BC9-118A791CAB7E}">
      <dgm:prSet/>
      <dgm:spPr/>
      <dgm:t>
        <a:bodyPr/>
        <a:lstStyle/>
        <a:p>
          <a:endParaRPr lang="en-US"/>
        </a:p>
      </dgm:t>
    </dgm:pt>
    <dgm:pt modelId="{0C3B7900-3DE8-48B6-9E8C-93DC38970D2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i="0" u="sng">
              <a:latin typeface="+mj-lt"/>
            </a:rPr>
            <a:t>Year 1 </a:t>
          </a:r>
          <a:r>
            <a:rPr lang="en-US" b="0" i="0">
              <a:latin typeface="+mj-lt"/>
            </a:rPr>
            <a:t>– STRIDE Center staff implement all sessions</a:t>
          </a:r>
          <a:endParaRPr lang="en-US">
            <a:latin typeface="+mj-lt"/>
          </a:endParaRPr>
        </a:p>
      </dgm:t>
    </dgm:pt>
    <dgm:pt modelId="{1E395A39-6190-4483-AC10-3F794414DF82}" type="parTrans" cxnId="{37213779-9CA1-47EB-A4B7-6B94CBB3A27B}">
      <dgm:prSet/>
      <dgm:spPr/>
      <dgm:t>
        <a:bodyPr/>
        <a:lstStyle/>
        <a:p>
          <a:endParaRPr lang="en-US"/>
        </a:p>
      </dgm:t>
    </dgm:pt>
    <dgm:pt modelId="{0A0132CA-E207-4BAC-A782-CA60691AE9A6}" type="sibTrans" cxnId="{37213779-9CA1-47EB-A4B7-6B94CBB3A27B}">
      <dgm:prSet/>
      <dgm:spPr/>
      <dgm:t>
        <a:bodyPr/>
        <a:lstStyle/>
        <a:p>
          <a:endParaRPr lang="en-US"/>
        </a:p>
      </dgm:t>
    </dgm:pt>
    <dgm:pt modelId="{11AD75C8-0808-4B9D-926A-AB0C8ED68A26}">
      <dgm:prSet phldrT="[Text]" custT="1"/>
      <dgm:spPr/>
      <dgm:t>
        <a:bodyPr/>
        <a:lstStyle/>
        <a:p>
          <a:r>
            <a:rPr lang="en-US" sz="2400">
              <a:latin typeface="+mj-lt"/>
            </a:rPr>
            <a:t>Professional Development &amp; Coaching</a:t>
          </a:r>
        </a:p>
      </dgm:t>
    </dgm:pt>
    <dgm:pt modelId="{3715C3EC-D178-4055-9AB2-9A6350F781F3}" type="parTrans" cxnId="{E11800A5-2C3E-4F79-ADD7-2BDB3B1BB3B1}">
      <dgm:prSet/>
      <dgm:spPr/>
      <dgm:t>
        <a:bodyPr/>
        <a:lstStyle/>
        <a:p>
          <a:endParaRPr lang="en-US"/>
        </a:p>
      </dgm:t>
    </dgm:pt>
    <dgm:pt modelId="{4363D094-EF57-432C-AFDD-69CBE775BA59}" type="sibTrans" cxnId="{E11800A5-2C3E-4F79-ADD7-2BDB3B1BB3B1}">
      <dgm:prSet/>
      <dgm:spPr/>
      <dgm:t>
        <a:bodyPr/>
        <a:lstStyle/>
        <a:p>
          <a:endParaRPr lang="en-US"/>
        </a:p>
      </dgm:t>
    </dgm:pt>
    <dgm:pt modelId="{3745B45E-DE67-4F6E-BE31-8088B113D234}">
      <dgm:prSet phldrT="[Text]"/>
      <dgm:spPr/>
      <dgm:t>
        <a:bodyPr/>
        <a:lstStyle/>
        <a:p>
          <a:r>
            <a:rPr lang="en-US">
              <a:latin typeface="+mj-lt"/>
            </a:rPr>
            <a:t>Intensive in-person Professional Development
Two-day training
Up to thirty coaching sessions  
Coaching sessions include troubleshooting and accountability checks</a:t>
          </a:r>
        </a:p>
      </dgm:t>
    </dgm:pt>
    <dgm:pt modelId="{519A9D41-3E6E-4C2A-9427-F1039D0E36E8}" type="parTrans" cxnId="{2EC28505-B193-49FB-81AD-6FDE93558670}">
      <dgm:prSet/>
      <dgm:spPr/>
      <dgm:t>
        <a:bodyPr/>
        <a:lstStyle/>
        <a:p>
          <a:endParaRPr lang="en-US"/>
        </a:p>
      </dgm:t>
    </dgm:pt>
    <dgm:pt modelId="{92C567B4-BB33-4BFE-B1B6-5CF035541239}" type="sibTrans" cxnId="{2EC28505-B193-49FB-81AD-6FDE93558670}">
      <dgm:prSet/>
      <dgm:spPr/>
      <dgm:t>
        <a:bodyPr/>
        <a:lstStyle/>
        <a:p>
          <a:endParaRPr lang="en-US"/>
        </a:p>
      </dgm:t>
    </dgm:pt>
    <dgm:pt modelId="{FC3B53F6-4102-47DB-BF1C-BF0B7FD83E1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i="0" u="sng">
              <a:latin typeface="+mj-lt"/>
            </a:rPr>
            <a:t>Year 3</a:t>
          </a:r>
          <a:r>
            <a:rPr lang="en-US" b="0" i="0">
              <a:latin typeface="+mj-lt"/>
            </a:rPr>
            <a:t> – STRIDE Center staff provides up to thirty coaching sessions</a:t>
          </a:r>
          <a:endParaRPr lang="en-US">
            <a:latin typeface="+mj-lt"/>
          </a:endParaRPr>
        </a:p>
      </dgm:t>
    </dgm:pt>
    <dgm:pt modelId="{0E7BA3E9-D859-4D13-B557-ECB07D096B92}" type="parTrans" cxnId="{3F1071C8-CD67-444D-B5DE-E3DCDF66E93F}">
      <dgm:prSet/>
      <dgm:spPr/>
      <dgm:t>
        <a:bodyPr/>
        <a:lstStyle/>
        <a:p>
          <a:endParaRPr lang="en-US"/>
        </a:p>
      </dgm:t>
    </dgm:pt>
    <dgm:pt modelId="{BC0ED828-53B6-403E-82C2-E9FDA7A38B85}" type="sibTrans" cxnId="{3F1071C8-CD67-444D-B5DE-E3DCDF66E93F}">
      <dgm:prSet/>
      <dgm:spPr/>
      <dgm:t>
        <a:bodyPr/>
        <a:lstStyle/>
        <a:p>
          <a:endParaRPr lang="en-US"/>
        </a:p>
      </dgm:t>
    </dgm:pt>
    <dgm:pt modelId="{8D647EE9-8220-4070-9981-9F0FB8A1838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i="0" u="sng">
              <a:latin typeface="+mj-lt"/>
            </a:rPr>
            <a:t>Year 2 </a:t>
          </a:r>
          <a:r>
            <a:rPr lang="en-US" b="0" i="0">
              <a:latin typeface="+mj-lt"/>
            </a:rPr>
            <a:t>– STRIDE Center staff provides side-by-side support </a:t>
          </a:r>
          <a:endParaRPr lang="en-US">
            <a:latin typeface="+mj-lt"/>
          </a:endParaRPr>
        </a:p>
      </dgm:t>
    </dgm:pt>
    <dgm:pt modelId="{FB3E3256-7A4E-426B-A8F7-D4E58BA95807}" type="parTrans" cxnId="{4D82ABC8-293A-4096-A28F-793DDA342ECD}">
      <dgm:prSet/>
      <dgm:spPr/>
      <dgm:t>
        <a:bodyPr/>
        <a:lstStyle/>
        <a:p>
          <a:endParaRPr lang="en-US"/>
        </a:p>
      </dgm:t>
    </dgm:pt>
    <dgm:pt modelId="{9B7D4E5F-112E-4C96-8B6F-1621DB456560}" type="sibTrans" cxnId="{4D82ABC8-293A-4096-A28F-793DDA342ECD}">
      <dgm:prSet/>
      <dgm:spPr/>
      <dgm:t>
        <a:bodyPr/>
        <a:lstStyle/>
        <a:p>
          <a:endParaRPr lang="en-US"/>
        </a:p>
      </dgm:t>
    </dgm:pt>
    <dgm:pt modelId="{1DE9EF48-329A-471D-81FB-DC69CE0976CF}" type="pres">
      <dgm:prSet presAssocID="{2CC91CAA-E2CA-4E0A-B309-4F9DA9CACBA0}" presName="Name0" presStyleCnt="0">
        <dgm:presLayoutVars>
          <dgm:dir/>
          <dgm:animLvl val="lvl"/>
          <dgm:resizeHandles val="exact"/>
        </dgm:presLayoutVars>
      </dgm:prSet>
      <dgm:spPr/>
    </dgm:pt>
    <dgm:pt modelId="{C9BA3641-03FB-427A-BDB4-6FF59C14095F}" type="pres">
      <dgm:prSet presAssocID="{B2B4EBA9-8896-429B-BE60-D18B6BEDFF8B}" presName="linNode" presStyleCnt="0"/>
      <dgm:spPr/>
    </dgm:pt>
    <dgm:pt modelId="{82F43C49-8F26-48A2-81B3-CF663BC3104D}" type="pres">
      <dgm:prSet presAssocID="{B2B4EBA9-8896-429B-BE60-D18B6BEDFF8B}" presName="parTx" presStyleLbl="revTx" presStyleIdx="0" presStyleCnt="2">
        <dgm:presLayoutVars>
          <dgm:chMax val="1"/>
          <dgm:bulletEnabled val="1"/>
        </dgm:presLayoutVars>
      </dgm:prSet>
      <dgm:spPr/>
    </dgm:pt>
    <dgm:pt modelId="{7742AEE6-8AF3-4CA7-84BC-A0785D6AFCDE}" type="pres">
      <dgm:prSet presAssocID="{B2B4EBA9-8896-429B-BE60-D18B6BEDFF8B}" presName="bracket" presStyleLbl="parChTrans1D1" presStyleIdx="0" presStyleCnt="2"/>
      <dgm:spPr/>
    </dgm:pt>
    <dgm:pt modelId="{E627705F-80AA-4033-B441-0026D18C64E6}" type="pres">
      <dgm:prSet presAssocID="{B2B4EBA9-8896-429B-BE60-D18B6BEDFF8B}" presName="spH" presStyleCnt="0"/>
      <dgm:spPr/>
    </dgm:pt>
    <dgm:pt modelId="{487DEA2E-2B3E-495F-8C05-85324CB883CB}" type="pres">
      <dgm:prSet presAssocID="{B2B4EBA9-8896-429B-BE60-D18B6BEDFF8B}" presName="desTx" presStyleLbl="node1" presStyleIdx="0" presStyleCnt="2">
        <dgm:presLayoutVars>
          <dgm:bulletEnabled val="1"/>
        </dgm:presLayoutVars>
      </dgm:prSet>
      <dgm:spPr/>
    </dgm:pt>
    <dgm:pt modelId="{52D11586-F2FF-4F08-B073-E0E6911F21DF}" type="pres">
      <dgm:prSet presAssocID="{B4EBDFA0-5564-4581-8678-2FFB53ABED21}" presName="spV" presStyleCnt="0"/>
      <dgm:spPr/>
    </dgm:pt>
    <dgm:pt modelId="{C6C85F27-436F-4C4D-93A8-0A5C4BB9FD0F}" type="pres">
      <dgm:prSet presAssocID="{11AD75C8-0808-4B9D-926A-AB0C8ED68A26}" presName="linNode" presStyleCnt="0"/>
      <dgm:spPr/>
    </dgm:pt>
    <dgm:pt modelId="{9E259786-BCA0-4223-B8CE-2E6492268288}" type="pres">
      <dgm:prSet presAssocID="{11AD75C8-0808-4B9D-926A-AB0C8ED68A26}" presName="parTx" presStyleLbl="revTx" presStyleIdx="1" presStyleCnt="2">
        <dgm:presLayoutVars>
          <dgm:chMax val="1"/>
          <dgm:bulletEnabled val="1"/>
        </dgm:presLayoutVars>
      </dgm:prSet>
      <dgm:spPr/>
    </dgm:pt>
    <dgm:pt modelId="{7E716A15-C1C4-4729-B25C-AA406527592C}" type="pres">
      <dgm:prSet presAssocID="{11AD75C8-0808-4B9D-926A-AB0C8ED68A26}" presName="bracket" presStyleLbl="parChTrans1D1" presStyleIdx="1" presStyleCnt="2"/>
      <dgm:spPr/>
    </dgm:pt>
    <dgm:pt modelId="{9269221D-346D-4D86-8493-712DB4B6DA2A}" type="pres">
      <dgm:prSet presAssocID="{11AD75C8-0808-4B9D-926A-AB0C8ED68A26}" presName="spH" presStyleCnt="0"/>
      <dgm:spPr/>
    </dgm:pt>
    <dgm:pt modelId="{E1360C26-C6C1-483B-AD5C-AFB72D97808E}" type="pres">
      <dgm:prSet presAssocID="{11AD75C8-0808-4B9D-926A-AB0C8ED68A26}" presName="desTx" presStyleLbl="node1" presStyleIdx="1" presStyleCnt="2">
        <dgm:presLayoutVars>
          <dgm:bulletEnabled val="1"/>
        </dgm:presLayoutVars>
      </dgm:prSet>
      <dgm:spPr/>
    </dgm:pt>
  </dgm:ptLst>
  <dgm:cxnLst>
    <dgm:cxn modelId="{2EC28505-B193-49FB-81AD-6FDE93558670}" srcId="{11AD75C8-0808-4B9D-926A-AB0C8ED68A26}" destId="{3745B45E-DE67-4F6E-BE31-8088B113D234}" srcOrd="0" destOrd="0" parTransId="{519A9D41-3E6E-4C2A-9427-F1039D0E36E8}" sibTransId="{92C567B4-BB33-4BFE-B1B6-5CF035541239}"/>
    <dgm:cxn modelId="{DAC84630-3797-4F1D-BD3B-0962A9E53D88}" type="presOf" srcId="{B2B4EBA9-8896-429B-BE60-D18B6BEDFF8B}" destId="{82F43C49-8F26-48A2-81B3-CF663BC3104D}" srcOrd="0" destOrd="0" presId="urn:diagrams.loki3.com/BracketList"/>
    <dgm:cxn modelId="{1E28E834-5801-43A4-AC69-3E4BDFE41F69}" type="presOf" srcId="{FC3B53F6-4102-47DB-BF1C-BF0B7FD83E13}" destId="{487DEA2E-2B3E-495F-8C05-85324CB883CB}" srcOrd="0" destOrd="2" presId="urn:diagrams.loki3.com/BracketList"/>
    <dgm:cxn modelId="{232F1941-004C-42D8-8524-AA2404D12F95}" type="presOf" srcId="{8D647EE9-8220-4070-9981-9F0FB8A18388}" destId="{487DEA2E-2B3E-495F-8C05-85324CB883CB}" srcOrd="0" destOrd="1" presId="urn:diagrams.loki3.com/BracketList"/>
    <dgm:cxn modelId="{7E2F4641-D998-4245-B04F-2FB0E669DD47}" type="presOf" srcId="{11AD75C8-0808-4B9D-926A-AB0C8ED68A26}" destId="{9E259786-BCA0-4223-B8CE-2E6492268288}" srcOrd="0" destOrd="0" presId="urn:diagrams.loki3.com/BracketList"/>
    <dgm:cxn modelId="{4B20B268-03E5-46DE-85CB-D25B76D90485}" type="presOf" srcId="{3745B45E-DE67-4F6E-BE31-8088B113D234}" destId="{E1360C26-C6C1-483B-AD5C-AFB72D97808E}" srcOrd="0" destOrd="0" presId="urn:diagrams.loki3.com/BracketList"/>
    <dgm:cxn modelId="{42B25B77-45ED-46ED-8F0C-5B8F750B5DBD}" type="presOf" srcId="{2CC91CAA-E2CA-4E0A-B309-4F9DA9CACBA0}" destId="{1DE9EF48-329A-471D-81FB-DC69CE0976CF}" srcOrd="0" destOrd="0" presId="urn:diagrams.loki3.com/BracketList"/>
    <dgm:cxn modelId="{37213779-9CA1-47EB-A4B7-6B94CBB3A27B}" srcId="{B2B4EBA9-8896-429B-BE60-D18B6BEDFF8B}" destId="{0C3B7900-3DE8-48B6-9E8C-93DC38970D2F}" srcOrd="0" destOrd="0" parTransId="{1E395A39-6190-4483-AC10-3F794414DF82}" sibTransId="{0A0132CA-E207-4BAC-A782-CA60691AE9A6}"/>
    <dgm:cxn modelId="{E11800A5-2C3E-4F79-ADD7-2BDB3B1BB3B1}" srcId="{2CC91CAA-E2CA-4E0A-B309-4F9DA9CACBA0}" destId="{11AD75C8-0808-4B9D-926A-AB0C8ED68A26}" srcOrd="1" destOrd="0" parTransId="{3715C3EC-D178-4055-9AB2-9A6350F781F3}" sibTransId="{4363D094-EF57-432C-AFDD-69CBE775BA59}"/>
    <dgm:cxn modelId="{3F1071C8-CD67-444D-B5DE-E3DCDF66E93F}" srcId="{B2B4EBA9-8896-429B-BE60-D18B6BEDFF8B}" destId="{FC3B53F6-4102-47DB-BF1C-BF0B7FD83E13}" srcOrd="2" destOrd="0" parTransId="{0E7BA3E9-D859-4D13-B557-ECB07D096B92}" sibTransId="{BC0ED828-53B6-403E-82C2-E9FDA7A38B85}"/>
    <dgm:cxn modelId="{4D82ABC8-293A-4096-A28F-793DDA342ECD}" srcId="{B2B4EBA9-8896-429B-BE60-D18B6BEDFF8B}" destId="{8D647EE9-8220-4070-9981-9F0FB8A18388}" srcOrd="1" destOrd="0" parTransId="{FB3E3256-7A4E-426B-A8F7-D4E58BA95807}" sibTransId="{9B7D4E5F-112E-4C96-8B6F-1621DB456560}"/>
    <dgm:cxn modelId="{AF0E06E7-858A-4477-8B93-B44F9A8B58B4}" type="presOf" srcId="{0C3B7900-3DE8-48B6-9E8C-93DC38970D2F}" destId="{487DEA2E-2B3E-495F-8C05-85324CB883CB}" srcOrd="0" destOrd="0" presId="urn:diagrams.loki3.com/BracketList"/>
    <dgm:cxn modelId="{7254E0EE-AF64-4640-9BC9-118A791CAB7E}" srcId="{2CC91CAA-E2CA-4E0A-B309-4F9DA9CACBA0}" destId="{B2B4EBA9-8896-429B-BE60-D18B6BEDFF8B}" srcOrd="0" destOrd="0" parTransId="{91FA3C60-BCE7-4887-AC5E-6ABE25A75608}" sibTransId="{B4EBDFA0-5564-4581-8678-2FFB53ABED21}"/>
    <dgm:cxn modelId="{B6050309-BFE2-4517-B8BB-76402B775FED}" type="presParOf" srcId="{1DE9EF48-329A-471D-81FB-DC69CE0976CF}" destId="{C9BA3641-03FB-427A-BDB4-6FF59C14095F}" srcOrd="0" destOrd="0" presId="urn:diagrams.loki3.com/BracketList"/>
    <dgm:cxn modelId="{A005315B-0923-4F38-8CC3-FB53B848F1A8}" type="presParOf" srcId="{C9BA3641-03FB-427A-BDB4-6FF59C14095F}" destId="{82F43C49-8F26-48A2-81B3-CF663BC3104D}" srcOrd="0" destOrd="0" presId="urn:diagrams.loki3.com/BracketList"/>
    <dgm:cxn modelId="{BC785A4A-9CB9-44F9-A653-3C204E887215}" type="presParOf" srcId="{C9BA3641-03FB-427A-BDB4-6FF59C14095F}" destId="{7742AEE6-8AF3-4CA7-84BC-A0785D6AFCDE}" srcOrd="1" destOrd="0" presId="urn:diagrams.loki3.com/BracketList"/>
    <dgm:cxn modelId="{9DC5AD17-3FE6-4CE4-9FD0-2C421980667C}" type="presParOf" srcId="{C9BA3641-03FB-427A-BDB4-6FF59C14095F}" destId="{E627705F-80AA-4033-B441-0026D18C64E6}" srcOrd="2" destOrd="0" presId="urn:diagrams.loki3.com/BracketList"/>
    <dgm:cxn modelId="{622D95F8-0678-484C-872B-E03B44979F3F}" type="presParOf" srcId="{C9BA3641-03FB-427A-BDB4-6FF59C14095F}" destId="{487DEA2E-2B3E-495F-8C05-85324CB883CB}" srcOrd="3" destOrd="0" presId="urn:diagrams.loki3.com/BracketList"/>
    <dgm:cxn modelId="{342D21C6-8FA8-4363-85A7-B6CB40ABF039}" type="presParOf" srcId="{1DE9EF48-329A-471D-81FB-DC69CE0976CF}" destId="{52D11586-F2FF-4F08-B073-E0E6911F21DF}" srcOrd="1" destOrd="0" presId="urn:diagrams.loki3.com/BracketList"/>
    <dgm:cxn modelId="{CB3DFD50-8629-41F1-BFE8-71D17B632EC9}" type="presParOf" srcId="{1DE9EF48-329A-471D-81FB-DC69CE0976CF}" destId="{C6C85F27-436F-4C4D-93A8-0A5C4BB9FD0F}" srcOrd="2" destOrd="0" presId="urn:diagrams.loki3.com/BracketList"/>
    <dgm:cxn modelId="{E961B92C-CE34-4392-A6EA-B0636503BE4C}" type="presParOf" srcId="{C6C85F27-436F-4C4D-93A8-0A5C4BB9FD0F}" destId="{9E259786-BCA0-4223-B8CE-2E6492268288}" srcOrd="0" destOrd="0" presId="urn:diagrams.loki3.com/BracketList"/>
    <dgm:cxn modelId="{5C611986-7463-4D10-BC34-65C35A442DC9}" type="presParOf" srcId="{C6C85F27-436F-4C4D-93A8-0A5C4BB9FD0F}" destId="{7E716A15-C1C4-4729-B25C-AA406527592C}" srcOrd="1" destOrd="0" presId="urn:diagrams.loki3.com/BracketList"/>
    <dgm:cxn modelId="{EE8F49B4-3A20-48FD-8399-E003B8622D9D}" type="presParOf" srcId="{C6C85F27-436F-4C4D-93A8-0A5C4BB9FD0F}" destId="{9269221D-346D-4D86-8493-712DB4B6DA2A}" srcOrd="2" destOrd="0" presId="urn:diagrams.loki3.com/BracketList"/>
    <dgm:cxn modelId="{26C7C52A-3E7B-451E-B76A-F193E50BE55D}" type="presParOf" srcId="{C6C85F27-436F-4C4D-93A8-0A5C4BB9FD0F}" destId="{E1360C26-C6C1-483B-AD5C-AFB72D97808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43C49-8F26-48A2-81B3-CF663BC3104D}">
      <dsp:nvSpPr>
        <dsp:cNvPr id="0" name=""/>
        <dsp:cNvSpPr/>
      </dsp:nvSpPr>
      <dsp:spPr>
        <a:xfrm>
          <a:off x="0" y="505674"/>
          <a:ext cx="2662634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ASSET Fall, EPASS Spring </a:t>
          </a:r>
        </a:p>
      </dsp:txBody>
      <dsp:txXfrm>
        <a:off x="0" y="505674"/>
        <a:ext cx="2662634" cy="1287000"/>
      </dsp:txXfrm>
    </dsp:sp>
    <dsp:sp modelId="{7742AEE6-8AF3-4CA7-84BC-A0785D6AFCDE}">
      <dsp:nvSpPr>
        <dsp:cNvPr id="0" name=""/>
        <dsp:cNvSpPr/>
      </dsp:nvSpPr>
      <dsp:spPr>
        <a:xfrm>
          <a:off x="2662634" y="505674"/>
          <a:ext cx="532526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DEA2E-2B3E-495F-8C05-85324CB883CB}">
      <dsp:nvSpPr>
        <dsp:cNvPr id="0" name=""/>
        <dsp:cNvSpPr/>
      </dsp:nvSpPr>
      <dsp:spPr>
        <a:xfrm>
          <a:off x="3408172" y="505674"/>
          <a:ext cx="7242365" cy="1287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i="0" u="none" kern="1200">
              <a:latin typeface="+mj-lt"/>
            </a:rPr>
            <a:t>Two 60-minute sessions weekly </a:t>
          </a:r>
          <a:r>
            <a:rPr lang="en-US" sz="2000" b="1" i="0" u="sng" kern="1200">
              <a:latin typeface="+mj-lt"/>
            </a:rPr>
            <a:t>Or</a:t>
          </a:r>
          <a:r>
            <a:rPr lang="en-US" sz="2000" b="0" i="0" u="none" kern="1200">
              <a:latin typeface="+mj-lt"/>
            </a:rPr>
            <a:t> One 90-minute session weekly</a:t>
          </a:r>
          <a:endParaRPr lang="en-US" sz="2000" kern="1200">
            <a:latin typeface="+mj-lt"/>
          </a:endParaRPr>
        </a:p>
      </dsp:txBody>
      <dsp:txXfrm>
        <a:off x="3408172" y="505674"/>
        <a:ext cx="7242365" cy="1287000"/>
      </dsp:txXfrm>
    </dsp:sp>
    <dsp:sp modelId="{D16BA7F5-A4FF-4572-973D-FA127A88C20E}">
      <dsp:nvSpPr>
        <dsp:cNvPr id="0" name=""/>
        <dsp:cNvSpPr/>
      </dsp:nvSpPr>
      <dsp:spPr>
        <a:xfrm>
          <a:off x="0" y="2026674"/>
          <a:ext cx="2662634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>
              <a:latin typeface="+mj-lt"/>
            </a:rPr>
            <a:t>ASSET purchased first &amp; EPASS next</a:t>
          </a:r>
        </a:p>
      </dsp:txBody>
      <dsp:txXfrm>
        <a:off x="0" y="2026674"/>
        <a:ext cx="2662634" cy="1287000"/>
      </dsp:txXfrm>
    </dsp:sp>
    <dsp:sp modelId="{BE9D71D1-2367-40E6-AD63-6BADCC1BCC93}">
      <dsp:nvSpPr>
        <dsp:cNvPr id="0" name=""/>
        <dsp:cNvSpPr/>
      </dsp:nvSpPr>
      <dsp:spPr>
        <a:xfrm>
          <a:off x="2662634" y="2026674"/>
          <a:ext cx="532526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56103-3695-4C31-9819-21BBB5BA1D59}">
      <dsp:nvSpPr>
        <dsp:cNvPr id="0" name=""/>
        <dsp:cNvSpPr/>
      </dsp:nvSpPr>
      <dsp:spPr>
        <a:xfrm>
          <a:off x="3408172" y="2026674"/>
          <a:ext cx="7242365" cy="1287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>
              <a:latin typeface="+mj-lt"/>
            </a:rPr>
            <a:t>One semester (two 60-minute sessions or one 90-minute session weekly) </a:t>
          </a:r>
          <a:r>
            <a:rPr lang="en-US" sz="2000" kern="1200">
              <a:latin typeface="+mj-lt"/>
            </a:rPr>
            <a:t>ASSET year 1, </a:t>
          </a:r>
          <a:r>
            <a:rPr lang="en-US" sz="2000" kern="1200" err="1">
              <a:latin typeface="+mj-lt"/>
            </a:rPr>
            <a:t>EPASS</a:t>
          </a:r>
          <a:r>
            <a:rPr lang="en-US" sz="2000" kern="1200">
              <a:latin typeface="+mj-lt"/>
            </a:rPr>
            <a:t> year 2</a:t>
          </a:r>
        </a:p>
      </dsp:txBody>
      <dsp:txXfrm>
        <a:off x="3408172" y="2026674"/>
        <a:ext cx="7242365" cy="1287000"/>
      </dsp:txXfrm>
    </dsp:sp>
    <dsp:sp modelId="{82C4BFFC-243B-4BCB-9E6B-BA0D21046D78}">
      <dsp:nvSpPr>
        <dsp:cNvPr id="0" name=""/>
        <dsp:cNvSpPr/>
      </dsp:nvSpPr>
      <dsp:spPr>
        <a:xfrm>
          <a:off x="0" y="3547674"/>
          <a:ext cx="2662634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>
              <a:latin typeface="+mj-lt"/>
            </a:rPr>
            <a:t>ASSET in year one, followed by EPASS in year two </a:t>
          </a:r>
          <a:endParaRPr lang="en-US" sz="2400" kern="1200">
            <a:latin typeface="+mj-lt"/>
          </a:endParaRPr>
        </a:p>
      </dsp:txBody>
      <dsp:txXfrm>
        <a:off x="0" y="3547674"/>
        <a:ext cx="2662634" cy="1287000"/>
      </dsp:txXfrm>
    </dsp:sp>
    <dsp:sp modelId="{B9593729-31F7-42A5-A673-14ADD1ABFB76}">
      <dsp:nvSpPr>
        <dsp:cNvPr id="0" name=""/>
        <dsp:cNvSpPr/>
      </dsp:nvSpPr>
      <dsp:spPr>
        <a:xfrm>
          <a:off x="2662634" y="3547674"/>
          <a:ext cx="532526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389F3-9462-4B15-8818-39BB5F3F3570}">
      <dsp:nvSpPr>
        <dsp:cNvPr id="0" name=""/>
        <dsp:cNvSpPr/>
      </dsp:nvSpPr>
      <dsp:spPr>
        <a:xfrm>
          <a:off x="3408172" y="3547674"/>
          <a:ext cx="7242365" cy="1287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>
              <a:latin typeface="+mj-lt"/>
            </a:rPr>
            <a:t>Once weekly, 60-minute sessions </a:t>
          </a:r>
          <a:endParaRPr lang="en-US" sz="2000" kern="1200">
            <a:latin typeface="+mj-lt"/>
          </a:endParaRPr>
        </a:p>
      </dsp:txBody>
      <dsp:txXfrm>
        <a:off x="3408172" y="3547674"/>
        <a:ext cx="7242365" cy="1287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43C49-8F26-48A2-81B3-CF663BC3104D}">
      <dsp:nvSpPr>
        <dsp:cNvPr id="0" name=""/>
        <dsp:cNvSpPr/>
      </dsp:nvSpPr>
      <dsp:spPr>
        <a:xfrm>
          <a:off x="5200" y="1127658"/>
          <a:ext cx="2660034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Side-by-Side </a:t>
          </a:r>
        </a:p>
      </dsp:txBody>
      <dsp:txXfrm>
        <a:off x="5200" y="1127658"/>
        <a:ext cx="2660034" cy="554400"/>
      </dsp:txXfrm>
    </dsp:sp>
    <dsp:sp modelId="{7742AEE6-8AF3-4CA7-84BC-A0785D6AFCDE}">
      <dsp:nvSpPr>
        <dsp:cNvPr id="0" name=""/>
        <dsp:cNvSpPr/>
      </dsp:nvSpPr>
      <dsp:spPr>
        <a:xfrm>
          <a:off x="2665234" y="53508"/>
          <a:ext cx="532006" cy="2702699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DEA2E-2B3E-495F-8C05-85324CB883CB}">
      <dsp:nvSpPr>
        <dsp:cNvPr id="0" name=""/>
        <dsp:cNvSpPr/>
      </dsp:nvSpPr>
      <dsp:spPr>
        <a:xfrm>
          <a:off x="3410044" y="53508"/>
          <a:ext cx="7235293" cy="2702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800" b="1" i="0" u="sng" kern="1200">
              <a:latin typeface="+mj-lt"/>
            </a:rPr>
            <a:t>Year 1 </a:t>
          </a:r>
          <a:r>
            <a:rPr lang="en-US" sz="2800" b="0" i="0" kern="1200">
              <a:latin typeface="+mj-lt"/>
            </a:rPr>
            <a:t>– STRIDE Center staff implement all sessions</a:t>
          </a:r>
          <a:endParaRPr lang="en-US" sz="2800" kern="120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800" b="1" i="0" u="sng" kern="1200">
              <a:latin typeface="+mj-lt"/>
            </a:rPr>
            <a:t>Year 2 </a:t>
          </a:r>
          <a:r>
            <a:rPr lang="en-US" sz="2800" b="0" i="0" kern="1200">
              <a:latin typeface="+mj-lt"/>
            </a:rPr>
            <a:t>– STRIDE Center staff provides side-by-side support </a:t>
          </a:r>
          <a:endParaRPr lang="en-US" sz="2800" kern="120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800" b="1" i="0" u="sng" kern="1200">
              <a:latin typeface="+mj-lt"/>
            </a:rPr>
            <a:t>Year 3</a:t>
          </a:r>
          <a:r>
            <a:rPr lang="en-US" sz="2800" b="0" i="0" kern="1200">
              <a:latin typeface="+mj-lt"/>
            </a:rPr>
            <a:t> – STRIDE Center staff provides up to thirty coaching sessions</a:t>
          </a:r>
          <a:endParaRPr lang="en-US" sz="2800" kern="1200">
            <a:latin typeface="+mj-lt"/>
          </a:endParaRPr>
        </a:p>
      </dsp:txBody>
      <dsp:txXfrm>
        <a:off x="3410044" y="53508"/>
        <a:ext cx="7235293" cy="2702699"/>
      </dsp:txXfrm>
    </dsp:sp>
    <dsp:sp modelId="{9E259786-BCA0-4223-B8CE-2E6492268288}">
      <dsp:nvSpPr>
        <dsp:cNvPr id="0" name=""/>
        <dsp:cNvSpPr/>
      </dsp:nvSpPr>
      <dsp:spPr>
        <a:xfrm>
          <a:off x="5200" y="3500199"/>
          <a:ext cx="2660034" cy="1143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Professional Development &amp; Coaching</a:t>
          </a:r>
        </a:p>
      </dsp:txBody>
      <dsp:txXfrm>
        <a:off x="5200" y="3500199"/>
        <a:ext cx="2660034" cy="1143450"/>
      </dsp:txXfrm>
    </dsp:sp>
    <dsp:sp modelId="{7E716A15-C1C4-4729-B25C-AA406527592C}">
      <dsp:nvSpPr>
        <dsp:cNvPr id="0" name=""/>
        <dsp:cNvSpPr/>
      </dsp:nvSpPr>
      <dsp:spPr>
        <a:xfrm>
          <a:off x="2665234" y="2857008"/>
          <a:ext cx="532006" cy="242983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60C26-C6C1-483B-AD5C-AFB72D97808E}">
      <dsp:nvSpPr>
        <dsp:cNvPr id="0" name=""/>
        <dsp:cNvSpPr/>
      </dsp:nvSpPr>
      <dsp:spPr>
        <a:xfrm>
          <a:off x="3410044" y="2857008"/>
          <a:ext cx="7235293" cy="2429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+mj-lt"/>
            </a:rPr>
            <a:t>Intensive in-person Professional Development
Two-day training
Up to thirty coaching sessions  
Coaching sessions include troubleshooting and accountability checks</a:t>
          </a:r>
        </a:p>
      </dsp:txBody>
      <dsp:txXfrm>
        <a:off x="3410044" y="2857008"/>
        <a:ext cx="7235293" cy="2429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7DCE6-E24F-4271-B679-881F0B1B3E8A}" type="datetimeFigureOut"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0831A-A839-42F2-9BB4-407A3926E2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0831A-A839-42F2-9BB4-407A3926E2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4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5C9C5B-BBA9-42AB-806E-92FC22E19CBA}"/>
              </a:ext>
            </a:extLst>
          </p:cNvPr>
          <p:cNvSpPr/>
          <p:nvPr userDrawn="1"/>
        </p:nvSpPr>
        <p:spPr>
          <a:xfrm>
            <a:off x="-1" y="0"/>
            <a:ext cx="903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30CF48-DD5D-4C81-BA7E-470DCBA61E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76500" y="622103"/>
            <a:ext cx="9715500" cy="3720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E08E4E-686B-490D-8EA1-DDC9F1BC7C24}"/>
              </a:ext>
            </a:extLst>
          </p:cNvPr>
          <p:cNvCxnSpPr>
            <a:cxnSpLocks/>
          </p:cNvCxnSpPr>
          <p:nvPr userDrawn="1"/>
        </p:nvCxnSpPr>
        <p:spPr>
          <a:xfrm>
            <a:off x="739466" y="0"/>
            <a:ext cx="0" cy="6187736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78B2B3F-3573-4632-872A-ADB36AF412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9337" y="5779363"/>
            <a:ext cx="2459114" cy="68543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800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FF5EE2F-D68A-4C3C-A342-4C0CE6CE2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9663" y="5791178"/>
            <a:ext cx="2459114" cy="6854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DB723-8435-4F35-BF55-AFB7DC8F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205" y="4965134"/>
            <a:ext cx="4333088" cy="159600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5000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67580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ng Contoso to the Competition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95D6E1F-61DD-45C8-BD0F-87774F3858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F1E30-78A1-4D04-868B-2FF65A0C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2EE5A-2D26-4A38-BF97-6266BFC4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716CE84D-B2FA-4712-9112-9A6349EE05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8686" y="2921932"/>
            <a:ext cx="4114800" cy="1268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5EB29FAF-F8EE-4156-8E07-E14DFBABA0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08686" y="4327267"/>
            <a:ext cx="4114800" cy="1268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5BC42-EC33-40D4-8189-69F1D23A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86" y="1516597"/>
            <a:ext cx="3980182" cy="12688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8323197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C0924B-E154-4A9E-830A-0CED0F96BA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9FC371A-791E-4A18-A05F-62DAAB144F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370EA53-C218-4777-8992-DFE61FD94A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52263598-CA5C-4D32-8005-69A3003C53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4255F76-4757-4D5C-80D7-A3307CEBC1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09397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948AE7E-55CC-4F22-9239-099E8E8EF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91E6446-232F-4870-8335-C708DDB3E7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A3A8254-B2DC-4C36-8E81-397E7CB3EC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48C7215-4A75-4BF9-96EC-BEA9AA1239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C2FA34D0-4280-4201-9E40-5FE0D81D7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BD0D6DFA-0AE8-42A3-ADA8-785B98B99E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7E475D18-842D-4508-9049-99A36DA389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7A2B249-C1B4-4F5F-9C74-B3763CCFC8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64240E02-7397-4BFB-923B-4E4A96C7C8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41400094-84D6-4303-BA4B-0E0D1FF018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AF6E8A4-DDDD-49A1-B1C9-3574B58A8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9AB8D6A-C296-4468-9A7D-7F46B3642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7957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D17C8109-2F1A-4248-BE14-FE5D4AE1E3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735C006-B8AC-427F-A337-4F607EB543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B62C7805-F615-4B77-89DD-63F1F946E7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7B0BABA0-0326-410E-AECF-0D41365DD4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E4FCBEC-4348-4D10-B139-FD526C86B1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DA4FA8D2-F1E5-4A88-855F-84D521DB704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7E27FFDC-7B67-4C2F-8712-C7961E6E9A9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B098AA04-538E-4D0B-BC5E-3C79B451D15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672211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80992CBE-A6F0-4FF1-8F4F-84B050480AD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361409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738B60B3-540F-4900-A4BB-0B521A1F75C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FD7D7797-7938-4D6E-B5A4-21536E2021E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F7B339B7-1A20-4B38-8EAE-3C98E757DA3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3D0B1401-F4EC-4750-A2AA-34CD72504AC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25C7DA61-BA93-48EE-BB6E-9E5D96271AC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6B7F232D-8C58-4A29-8A95-52E6B74C053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2334811-4848-4246-ACD8-273541203B2A}"/>
              </a:ext>
            </a:extLst>
          </p:cNvPr>
          <p:cNvCxnSpPr>
            <a:cxnSpLocks/>
          </p:cNvCxnSpPr>
          <p:nvPr userDrawn="1"/>
        </p:nvCxnSpPr>
        <p:spPr>
          <a:xfrm>
            <a:off x="0" y="755452"/>
            <a:ext cx="980936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5E76D73-D506-4E6B-A789-AB87E732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418" y="100579"/>
            <a:ext cx="1943381" cy="1268811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770097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3D8856B-7A24-4C55-9910-ED81BFA0A0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8/05/20XX</a:t>
            </a:r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B3118EB-9968-4E6E-B2B6-A76765DCFA4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01509" y="2431279"/>
            <a:ext cx="4288971" cy="30551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ABAA64D-DEC0-453B-A9D7-7183AF0C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4F7F62-A2D6-471E-83D8-44BA2699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8F189-31A8-4BA7-80D9-4A40A4E2B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34820" y="-3976"/>
            <a:ext cx="0" cy="215934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4EE86B4-3F11-45CB-96F9-7D1AB761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06" y="1761891"/>
            <a:ext cx="4288971" cy="5328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2730936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for Busines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0ED5431-1075-4889-87EB-D79FFE5096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804630"/>
            <a:ext cx="12192000" cy="4062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E7CC669C-5E68-40A8-8F59-E044A32F4B3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999340"/>
            <a:ext cx="5578870" cy="140877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EEC13B-7926-4108-B0C5-F3A2A5AE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546480-8B8D-4EF8-8C6A-DFFAC275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59" y="1352736"/>
            <a:ext cx="3037792" cy="65788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89637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5B931B-7725-4C86-A82C-07F42F44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16D3891-B2BA-4AE6-AAA7-560547F4B5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8/05/20XX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831967-45C9-40AF-A955-56E9578B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167DEC-7546-44F6-AD64-E71C2FF1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1241730-14B7-407E-9517-F4510520D03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1900" y="3282850"/>
            <a:ext cx="5350010" cy="1030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5B60F-1D5E-4B0C-8354-2E7AA187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898" y="2471206"/>
            <a:ext cx="5350010" cy="86739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1455231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C6F1ED5-824E-4C14-8D5E-5A0A26C542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9F762423-7F4E-4A21-8F09-05418F82F9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78765" y="3267882"/>
            <a:ext cx="3193926" cy="2203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AE728-7030-4847-B87B-FDB4B86E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765" y="2371063"/>
            <a:ext cx="3193926" cy="99945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016614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DE0D91-9F94-6D73-74E7-89A0AD7D50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1700" y="1825625"/>
            <a:ext cx="10388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1F8B83-8BFD-6FDD-123E-EACF76424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680096"/>
            <a:ext cx="5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576379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4707" y="180903"/>
            <a:ext cx="3856679" cy="1808674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4331" y="2876550"/>
            <a:ext cx="3853379" cy="3239886"/>
          </a:xfrm>
        </p:spPr>
        <p:txBody>
          <a:bodyPr/>
          <a:lstStyle>
            <a:lvl1pPr marL="0" indent="0" algn="ctr">
              <a:buNone/>
              <a:defRPr/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r>
              <a:rPr lang="en-US">
                <a:cs typeface="Calibri"/>
              </a:rPr>
              <a:t>Click to add text</a:t>
            </a:r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526720330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F5ED5F1-A62B-4555-807E-91FAE1443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D60F5-07EA-4D8F-AAFA-0F48CB78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D4C42-D293-4981-BA06-A4638BEE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E9D98-F221-47DC-AE55-8165BB7A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4C3D64C-77F6-4601-B573-9A9B6E23BB6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75242" y="2051170"/>
            <a:ext cx="5362575" cy="3532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D17CD-E6D2-4329-B271-1E59AA98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2" y="1418953"/>
            <a:ext cx="5362575" cy="495691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3684325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CD5AE0D9-6B20-4F29-A35B-2A00C25FF8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82906" y="0"/>
            <a:ext cx="4635426" cy="6857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56C8-D828-4A31-A5B9-CF1AEFA7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B0264-B3C3-46A0-80DD-67C59DB2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D3C3B-0FFE-494C-B4AC-477B6A9D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85A10A-1880-4D4E-A99B-1C19043F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0189" y="2396358"/>
            <a:ext cx="3266975" cy="326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24F1FC7-2617-499A-8CB8-B61FC7D9B7B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9508" y="2756830"/>
            <a:ext cx="4834569" cy="23841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169A36-7DEF-42D4-850F-59A3233F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834" y="0"/>
            <a:ext cx="0" cy="27574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ADB6D5-97B3-42ED-B8C7-5AD951CB8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729133" y="2551471"/>
            <a:ext cx="346286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B7B60A-1B6C-4E40-94D7-AE1BD371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0973" y="4189152"/>
            <a:ext cx="3121302" cy="46947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485332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FE3E-14BB-4DC6-A806-1E62C1D2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37" y="1360309"/>
            <a:ext cx="2909309" cy="657882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EFD7EF65-6DE9-4029-B3A0-F08E11BC9E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795752"/>
            <a:ext cx="12192000" cy="4062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123B9F8E-DAD6-45B2-B55B-B070484318C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1075509"/>
            <a:ext cx="5293260" cy="140877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F9177-0C51-4496-B5AE-7ED4F8F3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8/05/20XX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A035F-C837-4CCA-BB19-CE656F05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2F927-F23D-4ABB-BEC9-11C2CC69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44728-2BE1-4CB4-A19E-903E75BD8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71749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109947-4B08-4C56-B65B-A6FDFEF47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510815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87A38D-E82D-42F1-A188-30F49DD5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9785" y="0"/>
            <a:ext cx="0" cy="2514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1205ABD4-5AFD-4B99-8836-D12AA42FCC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2510" y="0"/>
            <a:ext cx="760948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80A53F-EFDF-40A3-B9E3-58EB0D3F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F547C10E-8A59-4B22-ADF0-994850F759D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17111" y="2906895"/>
            <a:ext cx="4606159" cy="22212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9DE00E7-8296-408A-905C-ECBA407C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Conference Presentation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00B3723-B30F-4BDB-A030-4B06ADE7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FA9AB-9D34-43A5-947E-835D7FE2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2225678"/>
            <a:ext cx="4607268" cy="469476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4523695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840FD269-E069-45DA-B668-BE984BFA32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9DE71-7B7A-4473-ABD8-99575CAF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A1C9B-284B-4C89-8743-52285AC9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1FE06-5B3A-40E2-82AA-E4516ED2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ACE5847-B709-473D-A366-54ADA852FF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5107" y="3055535"/>
            <a:ext cx="7981786" cy="260910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200" i="1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B1850-15F7-414E-B8F6-3A5B3D10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083" y="5448575"/>
            <a:ext cx="4881563" cy="463550"/>
          </a:xfrm>
          <a:prstGeom prst="rect">
            <a:avLst/>
          </a:prstGeom>
        </p:spPr>
        <p:txBody>
          <a:bodyPr/>
          <a:lstStyle>
            <a:lvl1pPr algn="r">
              <a:defRPr lang="en-US" sz="18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0568433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poth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FA8B4-F9F3-4FF5-B11F-483A1B95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8/05/20XX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B8F04-28A5-462E-86DE-06C37E40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B2DAE-4645-4AA0-87C9-39874FDB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3BB9146A-68F5-433B-8411-A12C7C8F78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7641" y="1193612"/>
            <a:ext cx="3513083" cy="140050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70974D-DE65-42B3-BEB4-235503245B26}"/>
              </a:ext>
            </a:extLst>
          </p:cNvPr>
          <p:cNvSpPr/>
          <p:nvPr userDrawn="1"/>
        </p:nvSpPr>
        <p:spPr>
          <a:xfrm>
            <a:off x="6360072" y="924801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5BA888A7-F91E-4923-AB10-31BEF8C2FE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47641" y="4120055"/>
            <a:ext cx="3513083" cy="118583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803CCC-79BF-4752-81AA-D68AB023A6B6}"/>
              </a:ext>
            </a:extLst>
          </p:cNvPr>
          <p:cNvSpPr/>
          <p:nvPr userDrawn="1"/>
        </p:nvSpPr>
        <p:spPr>
          <a:xfrm>
            <a:off x="6360072" y="3584028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CBC35A-FE4E-467A-A20D-9063B371C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03095" y="0"/>
            <a:ext cx="0" cy="37047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A4FC0018-1CBF-4BC0-BE79-B983651D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1005213" y="4932422"/>
            <a:ext cx="2635209" cy="52370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of Communication Tools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6ACE2-BA16-48C7-A451-845668BC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B479B-4CEB-47DB-903C-2E2D2445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F2130-E7AA-4706-B388-47F7E032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11573-5DB1-44CE-818B-9E5F570408F1}"/>
              </a:ext>
            </a:extLst>
          </p:cNvPr>
          <p:cNvSpPr/>
          <p:nvPr userDrawn="1"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6E328664-C733-476A-81C6-2A0B15B001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29158" y="2838122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4DA6C57C-E2CB-484E-94E6-9AB8DC7DB4C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29158" y="3379435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id="{97E74E6E-CDEF-424A-B7CE-5B34A0AC34D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29158" y="3928699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E7A1AA76-7517-4C53-B2A4-EE8B1C6ADD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029158" y="4476966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273C9D83-2282-43F4-BB54-7CDA96B45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8588" y="1307183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90C1AC4A-23E9-4676-A30E-E39B4342FF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8588" y="3703828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2C256BCC-FED6-4D75-8C65-5967DD2E01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3309" y="1307183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036A0378-B8F0-463A-A66D-83D798223E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3309" y="3703828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DF22D-6760-4BDD-92EF-E940DCC0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697" y="1369287"/>
            <a:ext cx="4079564" cy="12688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802248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ing Great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AADBBE-F1E3-480E-BE79-B55DEF94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C868C7-0B77-47B8-9C16-7F97AA9F0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198D5-23F4-441A-AD0A-C6CD015E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8/05/20XX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E5DAC80-95FC-4BA1-98B2-5631FB3B019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37298" y="3200401"/>
            <a:ext cx="5257799" cy="170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64448FE-96B4-43C5-8721-4FBF69ED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8104834-0355-4576-A9E5-FF5B92B3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2D377-D829-49CC-9253-683054B9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2063075"/>
            <a:ext cx="5257799" cy="1268810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8123429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en-US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en-US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DCE26-8B90-4B2C-883A-D5FFC365BF8A}"/>
              </a:ext>
            </a:extLst>
          </p:cNvPr>
          <p:cNvSpPr txBox="1"/>
          <p:nvPr userDrawn="1"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14_44B33CCF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A76AF-F8A9-37FA-E069-A5797AE3C7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28375" y="5788770"/>
            <a:ext cx="4190076" cy="676023"/>
          </a:xfrm>
        </p:spPr>
        <p:txBody>
          <a:bodyPr lIns="91440" tIns="45720" rIns="91440" bIns="45720" anchor="ctr"/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sz="2200">
                <a:solidFill>
                  <a:schemeClr val="bg1"/>
                </a:solidFill>
                <a:latin typeface="Segoe UI"/>
                <a:cs typeface="Segoe UI"/>
              </a:rPr>
              <a:t>Aliza Lambert, Ph.D., CRC</a:t>
            </a:r>
            <a:endParaRPr lang="en-US"/>
          </a:p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sz="2200">
                <a:solidFill>
                  <a:schemeClr val="bg1"/>
                </a:solidFill>
                <a:latin typeface="Segoe UI"/>
                <a:cs typeface="Segoe UI"/>
              </a:rPr>
              <a:t>Alicia Strain, Ph.D., CRC, LPC</a:t>
            </a:r>
          </a:p>
          <a:p>
            <a:pPr algn="l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04E94-7F1D-F314-765B-AB28E7036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30439" y="5078776"/>
            <a:ext cx="2328338" cy="1656623"/>
          </a:xfrm>
        </p:spPr>
        <p:txBody>
          <a:bodyPr lIns="91440" tIns="45720" rIns="91440" bIns="45720" anchor="ctr"/>
          <a:lstStyle/>
          <a:p>
            <a:r>
              <a:rPr lang="en-US" cap="none"/>
              <a:t>Michigan Transition Services Association Conference</a:t>
            </a:r>
          </a:p>
          <a:p>
            <a:endParaRPr lang="en-US" cap="none"/>
          </a:p>
          <a:p>
            <a:r>
              <a:rPr lang="en-US" cap="none"/>
              <a:t>February 21, 2024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829C7D-31AC-A69A-E360-F14CB063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649" y="440171"/>
            <a:ext cx="6327458" cy="4295929"/>
          </a:xfrm>
        </p:spPr>
        <p:txBody>
          <a:bodyPr lIns="91440" tIns="45720" rIns="91440" bIns="45720" anchor="ctr"/>
          <a:lstStyle/>
          <a:p>
            <a:r>
              <a:rPr lang="en-US" sz="4800">
                <a:solidFill>
                  <a:schemeClr val="bg1"/>
                </a:solidFill>
                <a:ea typeface="+mj-lt"/>
                <a:cs typeface="+mj-lt"/>
              </a:rPr>
              <a:t>Collaboration in Action: Schools, Vendors, and MRS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2" name="Picture 1" descr="Michigan State University Logo: a green colored spartan helmet">
            <a:extLst>
              <a:ext uri="{FF2B5EF4-FFF2-40B4-BE49-F238E27FC236}">
                <a16:creationId xmlns:a16="http://schemas.microsoft.com/office/drawing/2014/main" id="{D6C2E8F8-228A-1D2D-E646-0B86CEF31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355" y="4011923"/>
            <a:ext cx="777912" cy="902869"/>
          </a:xfrm>
          <a:prstGeom prst="rect">
            <a:avLst/>
          </a:prstGeom>
        </p:spPr>
      </p:pic>
      <p:pic>
        <p:nvPicPr>
          <p:cNvPr id="6" name="Picture 5" descr="The word STRIDE next to three arrows pointing to the right (red, green, and blue) with a yellow line going vertically through the blue arrow. ">
            <a:extLst>
              <a:ext uri="{FF2B5EF4-FFF2-40B4-BE49-F238E27FC236}">
                <a16:creationId xmlns:a16="http://schemas.microsoft.com/office/drawing/2014/main" id="{84949283-77DB-1841-327C-33982D004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88" y="4463358"/>
            <a:ext cx="1565113" cy="3176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6949A8-B566-AD95-CD4F-5A3E149D23A7}"/>
              </a:ext>
            </a:extLst>
          </p:cNvPr>
          <p:cNvSpPr txBox="1"/>
          <p:nvPr/>
        </p:nvSpPr>
        <p:spPr>
          <a:xfrm>
            <a:off x="10267844" y="4064318"/>
            <a:ext cx="2014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4"/>
                </a:solidFill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Michigan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4055908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6B4EB-E675-6D77-2FEB-238142F5F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41D8D-9D4F-3122-A65F-B98388C0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49B84-CF75-4EE0-BC5A-B19B8C5B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063CF7-DE0F-F1FC-28B0-29388ECF4F8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16241" y="629574"/>
            <a:ext cx="4916373" cy="2587353"/>
          </a:xfrm>
          <a:solidFill>
            <a:schemeClr val="accent2"/>
          </a:solidFill>
          <a:ln w="19050">
            <a:solidFill>
              <a:schemeClr val="accent6"/>
            </a:solidFill>
          </a:ln>
        </p:spPr>
        <p:txBody>
          <a:bodyPr lIns="91440" tIns="45720" rIns="91440" bIns="45720" anchor="t"/>
          <a:lstStyle/>
          <a:p>
            <a:r>
              <a:rPr lang="en-US" sz="1800" b="1"/>
              <a:t>Collaboration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/>
              <a:t>Students &amp; families</a:t>
            </a:r>
          </a:p>
          <a:p>
            <a:pPr marL="285750" indent="-285750" algn="l">
              <a:buChar char="•"/>
            </a:pPr>
            <a:r>
              <a:rPr lang="en-US" sz="1800" err="1"/>
              <a:t>MARESA</a:t>
            </a:r>
            <a:r>
              <a:rPr lang="en-US" sz="1800"/>
              <a:t>-STRIDE facilitator</a:t>
            </a:r>
          </a:p>
          <a:p>
            <a:pPr marL="285750" indent="-285750" algn="l">
              <a:buChar char="•"/>
            </a:pPr>
            <a:r>
              <a:rPr lang="en-US" sz="1800" err="1"/>
              <a:t>MARESA</a:t>
            </a:r>
            <a:r>
              <a:rPr lang="en-US" sz="1800"/>
              <a:t> administrator</a:t>
            </a:r>
          </a:p>
          <a:p>
            <a:pPr marL="285750" indent="-285750" algn="l">
              <a:buChar char="•"/>
            </a:pPr>
            <a:r>
              <a:rPr lang="en-US" sz="1800"/>
              <a:t>Classroom teachers</a:t>
            </a:r>
          </a:p>
          <a:p>
            <a:pPr marL="285750" indent="-285750" algn="l">
              <a:buChar char="•"/>
            </a:pPr>
            <a:r>
              <a:rPr lang="en-US" sz="1800"/>
              <a:t>STRIDE coaching &amp; consultation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3B7F18-B11D-2C99-4F89-D71E18BA2B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6240" y="3585800"/>
            <a:ext cx="4916373" cy="2423711"/>
          </a:xfrm>
          <a:solidFill>
            <a:schemeClr val="accent2"/>
          </a:solidFill>
          <a:ln w="19050">
            <a:solidFill>
              <a:schemeClr val="accent6"/>
            </a:solidFill>
          </a:ln>
        </p:spPr>
        <p:txBody>
          <a:bodyPr lIns="91440" tIns="45720" rIns="91440" bIns="45720" anchor="ctr"/>
          <a:lstStyle/>
          <a:p>
            <a:pPr algn="ctr"/>
            <a:r>
              <a:rPr lang="en-US" sz="1800" b="1" err="1">
                <a:latin typeface="Univers Light"/>
                <a:cs typeface="Segoe UI"/>
              </a:rPr>
              <a:t>MARESA</a:t>
            </a:r>
            <a:endParaRPr lang="en-US"/>
          </a:p>
          <a:p>
            <a:pPr marL="285750" indent="-285750" algn="l">
              <a:buChar char="•"/>
            </a:pPr>
            <a:r>
              <a:rPr lang="en-US" sz="1800" err="1">
                <a:latin typeface="Univers Light"/>
                <a:cs typeface="Arial"/>
              </a:rPr>
              <a:t>RESA</a:t>
            </a:r>
            <a:r>
              <a:rPr lang="en-US" sz="1800">
                <a:latin typeface="Univers Light"/>
                <a:cs typeface="Arial"/>
              </a:rPr>
              <a:t> administration approval</a:t>
            </a:r>
          </a:p>
          <a:p>
            <a:pPr marL="285750" indent="-285750" algn="l">
              <a:buChar char="•"/>
            </a:pPr>
            <a:r>
              <a:rPr lang="en-US" sz="1800">
                <a:cs typeface="Arial"/>
              </a:rPr>
              <a:t>Professional development</a:t>
            </a:r>
          </a:p>
          <a:p>
            <a:pPr marL="285750" indent="-285750" algn="l">
              <a:buChar char="•"/>
            </a:pPr>
            <a:r>
              <a:rPr lang="en-US" sz="1800">
                <a:cs typeface="Arial"/>
              </a:rPr>
              <a:t>Coaching </a:t>
            </a:r>
          </a:p>
          <a:p>
            <a:pPr marL="285750" indent="-285750" algn="l">
              <a:buChar char="•"/>
            </a:pPr>
            <a:r>
              <a:rPr lang="en-US" sz="1800">
                <a:cs typeface="Arial"/>
              </a:rPr>
              <a:t>Program Evaluation Data 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328516-187E-CE98-7739-8AC26D07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29" y="4932422"/>
            <a:ext cx="3034494" cy="523708"/>
          </a:xfrm>
        </p:spPr>
        <p:txBody>
          <a:bodyPr lIns="91440" tIns="45720" rIns="91440" bIns="45720" anchor="ctr"/>
          <a:lstStyle/>
          <a:p>
            <a:r>
              <a:rPr lang="en-US"/>
              <a:t>Marquette-Alger </a:t>
            </a:r>
            <a:br>
              <a:rPr lang="en-US"/>
            </a:br>
            <a:r>
              <a:rPr lang="en-US" err="1"/>
              <a:t>RESA</a:t>
            </a:r>
            <a:r>
              <a:rPr lang="en-US"/>
              <a:t> </a:t>
            </a:r>
          </a:p>
        </p:txBody>
      </p:sp>
      <p:pic>
        <p:nvPicPr>
          <p:cNvPr id="11" name="Content Placeholder 3" descr="Logo for the STRIDE Center. The logo says STRIDE in dark green and has three arrows to the right (red, green, and blue) with a yellow line going vertically through the blue arrow. ">
            <a:extLst>
              <a:ext uri="{FF2B5EF4-FFF2-40B4-BE49-F238E27FC236}">
                <a16:creationId xmlns:a16="http://schemas.microsoft.com/office/drawing/2014/main" id="{A4AC10BD-E407-C28C-4CDD-F9C7C4EC0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77" y="6393876"/>
            <a:ext cx="1331472" cy="2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76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5C05-3307-7D0C-3F14-83E15B307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3F7F4D-51C1-E29A-A8D2-03A502AC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283" y="710663"/>
            <a:ext cx="4333088" cy="1869542"/>
          </a:xfrm>
        </p:spPr>
        <p:txBody>
          <a:bodyPr lIns="91440" tIns="45720" rIns="91440" bIns="45720" anchor="ctr"/>
          <a:lstStyle/>
          <a:p>
            <a:r>
              <a:rPr lang="en-US"/>
              <a:t>Panel 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993DF-CE22-12C5-872B-0AAA40DA8A8C}"/>
              </a:ext>
            </a:extLst>
          </p:cNvPr>
          <p:cNvSpPr txBox="1"/>
          <p:nvPr/>
        </p:nvSpPr>
        <p:spPr>
          <a:xfrm>
            <a:off x="1658380" y="2899956"/>
            <a:ext cx="5072926" cy="31854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u="sng">
                <a:solidFill>
                  <a:schemeClr val="bg1"/>
                </a:solidFill>
              </a:rPr>
              <a:t>Marquette-Alger RESA:</a:t>
            </a:r>
            <a:endParaRPr lang="en-US" sz="1000" b="1" u="sng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Jill Mielcarek, ASSET-EPASS Facilitator </a:t>
            </a:r>
          </a:p>
          <a:p>
            <a:r>
              <a:rPr lang="en-US" sz="2000">
                <a:solidFill>
                  <a:schemeClr val="bg1"/>
                </a:solidFill>
              </a:rPr>
              <a:t>Kyra Thorpe, SPED Supervisor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1050">
              <a:solidFill>
                <a:schemeClr val="bg1"/>
              </a:solidFill>
            </a:endParaRPr>
          </a:p>
          <a:p>
            <a:r>
              <a:rPr lang="en-US" sz="2000" b="1" u="sng">
                <a:solidFill>
                  <a:schemeClr val="bg1"/>
                </a:solidFill>
              </a:rPr>
              <a:t>Michigan Rehabilitation Services:</a:t>
            </a:r>
            <a:endParaRPr lang="en-US" sz="1000" b="1" u="sng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Sara Kalt, VR Counselor</a:t>
            </a:r>
          </a:p>
          <a:p>
            <a:endParaRPr lang="en-US" sz="2000" b="1">
              <a:solidFill>
                <a:schemeClr val="bg1"/>
              </a:solidFill>
            </a:endParaRPr>
          </a:p>
          <a:p>
            <a:endParaRPr lang="en-US" sz="1050" b="1">
              <a:solidFill>
                <a:schemeClr val="bg1"/>
              </a:solidFill>
            </a:endParaRPr>
          </a:p>
          <a:p>
            <a:r>
              <a:rPr lang="en-US" sz="2000" b="1" u="sng">
                <a:solidFill>
                  <a:schemeClr val="bg1"/>
                </a:solidFill>
              </a:rPr>
              <a:t>Waverly High School:</a:t>
            </a:r>
            <a:endParaRPr lang="en-US" sz="1000" b="1" u="sng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Amanda Batten, SPED Teacher</a:t>
            </a:r>
          </a:p>
        </p:txBody>
      </p:sp>
      <p:pic>
        <p:nvPicPr>
          <p:cNvPr id="7" name="Picture 6" descr="The Marquette-Alger RESA logo with blue waves&#10;">
            <a:extLst>
              <a:ext uri="{FF2B5EF4-FFF2-40B4-BE49-F238E27FC236}">
                <a16:creationId xmlns:a16="http://schemas.microsoft.com/office/drawing/2014/main" id="{265A2934-13C3-75F2-45CD-457140A50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31" y="1645434"/>
            <a:ext cx="2071425" cy="1152793"/>
          </a:xfrm>
          <a:prstGeom prst="rect">
            <a:avLst/>
          </a:prstGeom>
        </p:spPr>
      </p:pic>
      <p:pic>
        <p:nvPicPr>
          <p:cNvPr id="9" name="Picture 8" descr="A blue and green logo stating MRS Michigan Rehabilitation Services: Promoting Abilities&#10;&#10;">
            <a:extLst>
              <a:ext uri="{FF2B5EF4-FFF2-40B4-BE49-F238E27FC236}">
                <a16:creationId xmlns:a16="http://schemas.microsoft.com/office/drawing/2014/main" id="{C448802B-5D0E-DC34-0B68-382DF2E1D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050" y="3558558"/>
            <a:ext cx="2505189" cy="754436"/>
          </a:xfrm>
          <a:prstGeom prst="rect">
            <a:avLst/>
          </a:prstGeom>
        </p:spPr>
      </p:pic>
      <p:pic>
        <p:nvPicPr>
          <p:cNvPr id="1026" name="Picture 2" descr="A black and yellow warrior helmet logo stating Waverly Warriors">
            <a:extLst>
              <a:ext uri="{FF2B5EF4-FFF2-40B4-BE49-F238E27FC236}">
                <a16:creationId xmlns:a16="http://schemas.microsoft.com/office/drawing/2014/main" id="{4ADA1815-E8BD-0F18-0F28-18CB24D1D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879" y="5082679"/>
            <a:ext cx="2717196" cy="7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88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FABB5-358D-C457-5001-A2D60BE7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DBA39-4F16-79BC-FDE2-0CFA2FA7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01BC8-A3AA-FC38-8F88-C9C5A744124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13308" y="2370332"/>
            <a:ext cx="5848602" cy="1943252"/>
          </a:xfrm>
        </p:spPr>
        <p:txBody>
          <a:bodyPr lIns="91440" tIns="45720" rIns="91440" bIns="45720" anchor="t"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>
                <a:latin typeface="Tisa Offc Serif Pro"/>
                <a:ea typeface="+mn-lt"/>
                <a:cs typeface="+mn-lt"/>
              </a:rPr>
              <a:t>Introductions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endParaRPr lang="en-US" sz="2400">
              <a:latin typeface="Tisa Offc Serif Pro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>
                <a:latin typeface="Tisa Offc Serif Pro"/>
                <a:ea typeface="+mn-lt"/>
                <a:cs typeface="+mn-lt"/>
              </a:rPr>
              <a:t>How are you using ASSET and </a:t>
            </a:r>
            <a:r>
              <a:rPr lang="en-US" sz="2400" err="1">
                <a:latin typeface="Tisa Offc Serif Pro"/>
                <a:ea typeface="+mn-lt"/>
                <a:cs typeface="+mn-lt"/>
              </a:rPr>
              <a:t>EPASS</a:t>
            </a:r>
            <a:r>
              <a:rPr lang="en-US" sz="2400">
                <a:latin typeface="Tisa Offc Serif Pro"/>
                <a:ea typeface="+mn-lt"/>
                <a:cs typeface="+mn-lt"/>
              </a:rPr>
              <a:t>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CED87A8-A256-4429-328C-8EAFDD20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85" y="618671"/>
            <a:ext cx="5350010" cy="867398"/>
          </a:xfrm>
        </p:spPr>
        <p:txBody>
          <a:bodyPr lIns="91440" tIns="45720" rIns="91440" bIns="45720" anchor="ctr"/>
          <a:lstStyle/>
          <a:p>
            <a:r>
              <a:rPr lang="en-US" sz="3200">
                <a:solidFill>
                  <a:schemeClr val="accent3"/>
                </a:solidFill>
              </a:rPr>
              <a:t>Panel Discussion </a:t>
            </a:r>
          </a:p>
        </p:txBody>
      </p:sp>
      <p:pic>
        <p:nvPicPr>
          <p:cNvPr id="9" name="Content Placeholder 3" descr="Logo for the STRIDE Center. The logo says STRIDE in dark green and has three arrows to the right (red, green, and blue) with a yellow line going vertically through the blue arrow. ">
            <a:extLst>
              <a:ext uri="{FF2B5EF4-FFF2-40B4-BE49-F238E27FC236}">
                <a16:creationId xmlns:a16="http://schemas.microsoft.com/office/drawing/2014/main" id="{DC97702E-2DC9-1E22-59DF-47C04A3F4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77" y="6393876"/>
            <a:ext cx="1331472" cy="2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93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D5904-D859-2CE0-D626-FE923231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FC8C8-4924-CBB5-C8DE-403D1D15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6477B-73C8-9689-4BC7-48A5D499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4A502F0-95FC-C1AA-FEAC-C1AE5A7D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937" y="603808"/>
            <a:ext cx="5350010" cy="867398"/>
          </a:xfrm>
        </p:spPr>
        <p:txBody>
          <a:bodyPr lIns="91440" tIns="45720" rIns="91440" bIns="45720" anchor="ctr"/>
          <a:lstStyle/>
          <a:p>
            <a:r>
              <a:rPr lang="en-US" sz="3200">
                <a:solidFill>
                  <a:schemeClr val="accent1"/>
                </a:solidFill>
              </a:rPr>
              <a:t>Panel Discussion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3AEE4E-F3F6-8DDD-82BB-AE4ED5D12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03852" y="1798503"/>
            <a:ext cx="6935887" cy="326099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 descr="Logo for the STRIDE Center. The logo says STRIDE in dark green and has three arrows to the right (red, green, and blue) with a yellow line going vertically through the blue arrow. ">
            <a:extLst>
              <a:ext uri="{FF2B5EF4-FFF2-40B4-BE49-F238E27FC236}">
                <a16:creationId xmlns:a16="http://schemas.microsoft.com/office/drawing/2014/main" id="{6E739C87-B74D-31C7-BE02-A28AF127B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77" y="6393876"/>
            <a:ext cx="1331472" cy="276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23F180-95CB-FD82-2DF4-5BB991367BAA}"/>
              </a:ext>
            </a:extLst>
          </p:cNvPr>
          <p:cNvSpPr txBox="1"/>
          <p:nvPr/>
        </p:nvSpPr>
        <p:spPr>
          <a:xfrm>
            <a:off x="5541484" y="2021948"/>
            <a:ext cx="6292318" cy="281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Tisa Offc Serif Pro"/>
                <a:cs typeface="Arial"/>
              </a:rPr>
              <a:t>What classrooms or students are a good fit for ASSET &amp; </a:t>
            </a:r>
            <a:r>
              <a:rPr lang="en-US" sz="2400" err="1">
                <a:solidFill>
                  <a:schemeClr val="bg1"/>
                </a:solidFill>
                <a:latin typeface="Tisa Offc Serif Pro"/>
                <a:cs typeface="Arial"/>
              </a:rPr>
              <a:t>EPASS</a:t>
            </a:r>
            <a:r>
              <a:rPr lang="en-US" sz="2400">
                <a:solidFill>
                  <a:schemeClr val="bg1"/>
                </a:solidFill>
                <a:latin typeface="Tisa Offc Serif Pro"/>
                <a:cs typeface="Arial"/>
              </a:rPr>
              <a:t>?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Tisa Offc Serif Pro"/>
                <a:cs typeface="Arial"/>
              </a:rPr>
              <a:t>How do you decide (individual basis or classroom basis)?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Tisa Offc Serif Pro"/>
                <a:cs typeface="Arial"/>
              </a:rPr>
              <a:t>How has ASSET &amp; </a:t>
            </a:r>
            <a:r>
              <a:rPr lang="en-US" sz="2400" err="1">
                <a:solidFill>
                  <a:schemeClr val="bg1"/>
                </a:solidFill>
                <a:latin typeface="Tisa Offc Serif Pro"/>
                <a:cs typeface="Arial"/>
              </a:rPr>
              <a:t>EPASS</a:t>
            </a:r>
            <a:r>
              <a:rPr lang="en-US" sz="2400">
                <a:solidFill>
                  <a:schemeClr val="bg1"/>
                </a:solidFill>
                <a:latin typeface="Tisa Offc Serif Pro"/>
                <a:cs typeface="Arial"/>
              </a:rPr>
              <a:t> impacted students outside of class?</a:t>
            </a:r>
            <a:endParaRPr lang="en-US" sz="2400">
              <a:solidFill>
                <a:schemeClr val="bg1"/>
              </a:solidFill>
              <a:latin typeface="Univer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5684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F1F7E-7461-81D3-65A8-EF27CBA10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4CB31D-C555-C9BC-4903-F8E1D16F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C53B5-85EF-7CC8-A74E-6C82EA2E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00C79-0EB1-B667-DD30-668133DEC26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40889" y="2305900"/>
            <a:ext cx="6212412" cy="2459238"/>
          </a:xfrm>
        </p:spPr>
        <p:txBody>
          <a:bodyPr lIns="91440" tIns="45720" rIns="91440" bIns="45720" anchor="t"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Font typeface="Arial"/>
              <a:buChar char="•"/>
            </a:pPr>
            <a:r>
              <a:rPr lang="en-US" sz="2400">
                <a:latin typeface="Tisa Offc Serif Pro"/>
                <a:cs typeface="Arial"/>
              </a:rPr>
              <a:t>What did you learn about working with MRS and STRIDE?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Tisa Offc Serif Pro"/>
                <a:cs typeface="Arial"/>
              </a:rPr>
              <a:t>What did you learn about working with teachers, administrators, and STRIDE? 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E9C078B-FC63-89EF-2B8A-8FAE5CCE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706" y="633116"/>
            <a:ext cx="5350010" cy="867398"/>
          </a:xfrm>
        </p:spPr>
        <p:txBody>
          <a:bodyPr lIns="91440" tIns="45720" rIns="91440" bIns="45720" anchor="ctr"/>
          <a:lstStyle/>
          <a:p>
            <a:r>
              <a:rPr lang="en-US" sz="3200">
                <a:solidFill>
                  <a:schemeClr val="accent1"/>
                </a:solidFill>
              </a:rPr>
              <a:t>Panel Discussion </a:t>
            </a:r>
          </a:p>
        </p:txBody>
      </p:sp>
      <p:pic>
        <p:nvPicPr>
          <p:cNvPr id="8" name="Content Placeholder 3" descr="Logo for the STRIDE Center. The logo says STRIDE in dark green and has three arrows to the right (red, green, and blue) with a yellow line going vertically through the blue arrow. ">
            <a:extLst>
              <a:ext uri="{FF2B5EF4-FFF2-40B4-BE49-F238E27FC236}">
                <a16:creationId xmlns:a16="http://schemas.microsoft.com/office/drawing/2014/main" id="{AE5D0D23-C997-61C2-2A49-8782159B7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77" y="6393876"/>
            <a:ext cx="1331472" cy="2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20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FB76A-60A9-061C-02C0-FF7AB75E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5B151-85D1-9483-002E-DFD5C90F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C63A7-A897-62DC-7A79-CE3EDF57D7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33094" y="1486725"/>
            <a:ext cx="5362575" cy="3532188"/>
          </a:xfrm>
        </p:spPr>
        <p:txBody>
          <a:bodyPr lIns="91440" tIns="45720" rIns="91440" bIns="45720" anchor="t"/>
          <a:lstStyle/>
          <a:p>
            <a:pPr rtl="0"/>
            <a:r>
              <a:rPr lang="en-US" sz="2000" b="1">
                <a:latin typeface="Tisa Offc Serif Pro"/>
              </a:rPr>
              <a:t>STRIDE:</a:t>
            </a:r>
            <a:r>
              <a:rPr lang="en-US" sz="2000">
                <a:latin typeface="Tisa Offc Serif Pro"/>
              </a:rPr>
              <a:t>  </a:t>
            </a:r>
            <a:r>
              <a:rPr lang="en-US" sz="2000" err="1">
                <a:latin typeface="Tisa Offc Serif Pro"/>
              </a:rPr>
              <a:t>stride@msu.edu</a:t>
            </a:r>
            <a:r>
              <a:rPr lang="en-US" sz="2000">
                <a:latin typeface="Tisa Offc Serif Pro"/>
              </a:rPr>
              <a:t>​​</a:t>
            </a:r>
          </a:p>
          <a:p>
            <a:pPr rtl="0"/>
            <a:r>
              <a:rPr lang="en-US" sz="2000" b="1">
                <a:latin typeface="Tisa Offc Serif Pro"/>
              </a:rPr>
              <a:t>Email</a:t>
            </a:r>
            <a:r>
              <a:rPr lang="en-US" sz="2000">
                <a:latin typeface="Tisa Offc Serif Pro"/>
              </a:rPr>
              <a:t>​​</a:t>
            </a:r>
          </a:p>
          <a:p>
            <a:pPr rtl="0"/>
            <a:r>
              <a:rPr lang="en-US" sz="2000">
                <a:latin typeface="Tisa Offc Serif Pro"/>
              </a:rPr>
              <a:t>​​</a:t>
            </a:r>
          </a:p>
          <a:p>
            <a:pPr rtl="0"/>
            <a:r>
              <a:rPr lang="en-US" sz="2000" b="1">
                <a:latin typeface="Tisa Offc Serif Pro"/>
              </a:rPr>
              <a:t>Contact:</a:t>
            </a:r>
            <a:r>
              <a:rPr lang="en-US" sz="2000">
                <a:latin typeface="Tisa Offc Serif Pro"/>
              </a:rPr>
              <a:t>   Aliza Lambert ​​</a:t>
            </a:r>
          </a:p>
          <a:p>
            <a:pPr rtl="0"/>
            <a:r>
              <a:rPr lang="en-US" sz="2000">
                <a:latin typeface="Tisa Offc Serif Pro"/>
              </a:rPr>
              <a:t>                     lambe15@msu.edu   ​​</a:t>
            </a:r>
          </a:p>
          <a:p>
            <a:pPr rtl="0"/>
            <a:r>
              <a:rPr lang="nn-NO" sz="2000">
                <a:latin typeface="Tisa Offc Serif Pro"/>
              </a:rPr>
              <a:t>​</a:t>
            </a:r>
            <a:r>
              <a:rPr lang="en-US" sz="2000">
                <a:latin typeface="Tisa Offc Serif Pro"/>
              </a:rPr>
              <a:t>​</a:t>
            </a:r>
          </a:p>
          <a:p>
            <a:pPr rtl="0"/>
            <a:r>
              <a:rPr lang="nn-NO" sz="2000" b="1" err="1">
                <a:latin typeface="Tisa Offc Serif Pro"/>
              </a:rPr>
              <a:t>Address</a:t>
            </a:r>
            <a:r>
              <a:rPr lang="nn-NO" sz="2000" b="1">
                <a:latin typeface="Tisa Offc Serif Pro"/>
              </a:rPr>
              <a:t>:</a:t>
            </a:r>
            <a:r>
              <a:rPr lang="nn-NO" sz="2000">
                <a:latin typeface="Tisa Offc Serif Pro"/>
              </a:rPr>
              <a:t>   2875 Eyde </a:t>
            </a:r>
            <a:r>
              <a:rPr lang="nn-NO" sz="2000" err="1">
                <a:latin typeface="Tisa Offc Serif Pro"/>
              </a:rPr>
              <a:t>Parkway</a:t>
            </a:r>
            <a:r>
              <a:rPr lang="nn-NO" sz="2000">
                <a:latin typeface="Tisa Offc Serif Pro"/>
              </a:rPr>
              <a:t>, </a:t>
            </a:r>
          </a:p>
          <a:p>
            <a:pPr rtl="0"/>
            <a:r>
              <a:rPr lang="nn-NO" sz="2000">
                <a:latin typeface="Tisa Offc Serif Pro"/>
              </a:rPr>
              <a:t>	       East Lansing, MI 48823</a:t>
            </a:r>
            <a:r>
              <a:rPr lang="en-US" sz="2000">
                <a:latin typeface="Tisa Offc Serif Pro"/>
              </a:rPr>
              <a:t>​​</a:t>
            </a:r>
          </a:p>
          <a:p>
            <a:pPr rtl="0"/>
            <a:r>
              <a:rPr lang="en-US" sz="2000">
                <a:latin typeface="Tisa Offc Serif Pro"/>
              </a:rPr>
              <a:t>​​</a:t>
            </a:r>
          </a:p>
          <a:p>
            <a:pPr rtl="0"/>
            <a:r>
              <a:rPr lang="en-US" sz="2000" b="1">
                <a:latin typeface="Tisa Offc Serif Pro"/>
              </a:rPr>
              <a:t>Website:</a:t>
            </a:r>
            <a:r>
              <a:rPr lang="en-US" sz="2000">
                <a:latin typeface="Tisa Offc Serif Pro"/>
              </a:rPr>
              <a:t>   https://</a:t>
            </a:r>
            <a:r>
              <a:rPr lang="en-US" sz="2000" err="1">
                <a:latin typeface="Tisa Offc Serif Pro"/>
              </a:rPr>
              <a:t>stride.msu.edu</a:t>
            </a:r>
            <a:r>
              <a:rPr lang="en-US" sz="2000">
                <a:latin typeface="Tisa Offc Serif Pro"/>
              </a:rPr>
              <a:t>/​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ECED819-CF7D-6248-4FC7-863C596F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94" y="337101"/>
            <a:ext cx="5362575" cy="495691"/>
          </a:xfrm>
        </p:spPr>
        <p:txBody>
          <a:bodyPr lIns="91440" tIns="45720" rIns="91440" bIns="45720" anchor="ctr"/>
          <a:lstStyle/>
          <a:p>
            <a:r>
              <a:rPr lang="en-US" sz="4400"/>
              <a:t>Questions</a:t>
            </a:r>
          </a:p>
        </p:txBody>
      </p:sp>
      <p:pic>
        <p:nvPicPr>
          <p:cNvPr id="9" name="Content Placeholder 3" descr="Three arrows to the right (red, green, and blue) with a yellow line going vertically through the blue arrow. ">
            <a:extLst>
              <a:ext uri="{FF2B5EF4-FFF2-40B4-BE49-F238E27FC236}">
                <a16:creationId xmlns:a16="http://schemas.microsoft.com/office/drawing/2014/main" id="{7D3641D0-4B89-8D3F-F407-318FB412A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869" y="2137851"/>
            <a:ext cx="3124200" cy="2857500"/>
          </a:xfrm>
          <a:prstGeom prst="rect">
            <a:avLst/>
          </a:prstGeom>
        </p:spPr>
      </p:pic>
      <p:pic>
        <p:nvPicPr>
          <p:cNvPr id="11" name="Content Placeholder 3" descr="Logo for the STRIDE Center. The logo says STRIDE in dark green and has three arrows to the right (red, green, and blue) with a yellow line going vertically through the blue arrow. ">
            <a:extLst>
              <a:ext uri="{FF2B5EF4-FFF2-40B4-BE49-F238E27FC236}">
                <a16:creationId xmlns:a16="http://schemas.microsoft.com/office/drawing/2014/main" id="{48D5445C-F6FD-D06D-0B19-1971D1D5B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77" y="6393876"/>
            <a:ext cx="1331472" cy="2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2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4C985-7116-B8E5-A25D-93E0698768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808104" y="3429000"/>
            <a:ext cx="5548923" cy="2705791"/>
          </a:xfrm>
        </p:spPr>
        <p:txBody>
          <a:bodyPr lIns="91440" tIns="45720" rIns="91440" bIns="45720" anchor="ctr"/>
          <a:lstStyle/>
          <a:p>
            <a:pPr marL="285750" indent="-285750">
              <a:buFont typeface="Arial"/>
              <a:buChar char="•"/>
            </a:pPr>
            <a:r>
              <a:rPr lang="en-US" sz="2400" b="1" u="sng">
                <a:latin typeface="Segoe UI"/>
                <a:cs typeface="Segoe UI"/>
              </a:rPr>
              <a:t>S</a:t>
            </a:r>
            <a:r>
              <a:rPr lang="en-US" sz="2400">
                <a:latin typeface="Segoe UI"/>
                <a:cs typeface="Segoe UI"/>
              </a:rPr>
              <a:t>ervices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u="sng">
                <a:latin typeface="Segoe UI"/>
                <a:cs typeface="Segoe UI"/>
              </a:rPr>
              <a:t>T</a:t>
            </a:r>
            <a:r>
              <a:rPr lang="en-US" sz="2400">
                <a:latin typeface="Segoe UI"/>
                <a:cs typeface="Segoe UI"/>
              </a:rPr>
              <a:t>raining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Segoe UI"/>
                <a:cs typeface="Segoe UI"/>
              </a:rPr>
              <a:t>and </a:t>
            </a:r>
            <a:r>
              <a:rPr lang="en-US" sz="2400" b="1" u="sng">
                <a:latin typeface="Segoe UI"/>
                <a:cs typeface="Segoe UI"/>
              </a:rPr>
              <a:t>R</a:t>
            </a:r>
            <a:r>
              <a:rPr lang="en-US" sz="2400">
                <a:latin typeface="Segoe UI"/>
                <a:cs typeface="Segoe UI"/>
              </a:rPr>
              <a:t>esearch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Segoe UI"/>
                <a:cs typeface="Segoe UI"/>
              </a:rPr>
              <a:t>for </a:t>
            </a:r>
            <a:r>
              <a:rPr lang="en-US" sz="2400" b="1" u="sng">
                <a:latin typeface="Segoe UI"/>
                <a:cs typeface="Segoe UI"/>
              </a:rPr>
              <a:t>I</a:t>
            </a:r>
            <a:r>
              <a:rPr lang="en-US" sz="2400">
                <a:latin typeface="Segoe UI"/>
                <a:cs typeface="Segoe UI"/>
              </a:rPr>
              <a:t>ndependence 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Segoe UI"/>
                <a:cs typeface="Segoe UI"/>
              </a:rPr>
              <a:t>and </a:t>
            </a:r>
            <a:r>
              <a:rPr lang="en-US" sz="2400" b="1" u="sng">
                <a:latin typeface="Segoe UI"/>
                <a:cs typeface="Segoe UI"/>
              </a:rPr>
              <a:t>D</a:t>
            </a:r>
            <a:r>
              <a:rPr lang="en-US" sz="2400">
                <a:latin typeface="Segoe UI"/>
                <a:cs typeface="Segoe UI"/>
              </a:rPr>
              <a:t>esired </a:t>
            </a:r>
            <a:r>
              <a:rPr lang="en-US" sz="2400" b="1" u="sng">
                <a:latin typeface="Segoe UI"/>
                <a:cs typeface="Segoe UI"/>
              </a:rPr>
              <a:t>E</a:t>
            </a:r>
            <a:r>
              <a:rPr lang="en-US" sz="2400">
                <a:latin typeface="Segoe UI"/>
                <a:cs typeface="Segoe UI"/>
              </a:rPr>
              <a:t>mployment </a:t>
            </a:r>
            <a:endParaRPr lang="en-US" sz="18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BB463-37A4-D033-9255-41A83BAAE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356DB-D96E-658A-EA7A-0EABF110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Content Placeholder 3" descr="Logo for the STRIDE Center. The logo says STRIDE in dark green and has three arrows to the right (red, green, and blue) with a yellow line going vertically through the blue arrow. ">
            <a:extLst>
              <a:ext uri="{FF2B5EF4-FFF2-40B4-BE49-F238E27FC236}">
                <a16:creationId xmlns:a16="http://schemas.microsoft.com/office/drawing/2014/main" id="{98ABAFE3-1DF4-766B-5478-D7896313A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46" y="532338"/>
            <a:ext cx="10491977" cy="22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3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1944A9-FD87-4ADB-BC13-44BB7AD0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366" y="3795593"/>
            <a:ext cx="3061820" cy="2347415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noProof="0"/>
              <a:t>Providing </a:t>
            </a:r>
            <a:r>
              <a:rPr lang="en-US" sz="3200"/>
              <a:t>Services, </a:t>
            </a:r>
            <a:r>
              <a:rPr lang="en-US" sz="3200" noProof="0"/>
              <a:t>and Training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A3B8B57-53E4-4533-98FE-DA8FC4A5684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65450" y="1097301"/>
            <a:ext cx="4334395" cy="174065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>
                <a:latin typeface="+mj-lt"/>
              </a:rPr>
              <a:t>ASSET</a:t>
            </a:r>
            <a:r>
              <a:rPr lang="en-US" sz="2000">
                <a:latin typeface="+mj-lt"/>
              </a:rPr>
              <a:t>- Assistive Soft Skills &amp; Employment Training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err="1">
                <a:latin typeface="+mj-lt"/>
              </a:rPr>
              <a:t>EPASS</a:t>
            </a:r>
            <a:r>
              <a:rPr lang="en-US" sz="2000" b="1">
                <a:latin typeface="+mj-lt"/>
              </a:rPr>
              <a:t>​</a:t>
            </a:r>
            <a:r>
              <a:rPr lang="en-US" sz="2000">
                <a:latin typeface="+mj-lt"/>
              </a:rPr>
              <a:t>- Employment Preparation &amp; Skills Support</a:t>
            </a: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B9E9DD8A-3636-40F3-B90A-638534A1C5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65450" y="3628736"/>
            <a:ext cx="4593702" cy="21319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Community Safety and Navigation Training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>
                <a:latin typeface="+mj-lt"/>
              </a:rPr>
              <a:t>BOSS</a:t>
            </a:r>
            <a:r>
              <a:rPr lang="en-US" sz="2000">
                <a:latin typeface="+mj-lt"/>
              </a:rPr>
              <a:t>- Building Opportunities for Spartan Success</a:t>
            </a:r>
          </a:p>
          <a:p>
            <a:pPr algn="l"/>
            <a:endParaRPr lang="en-US" sz="2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0E996B-8542-882B-A382-DFA33676D8F3}"/>
              </a:ext>
            </a:extLst>
          </p:cNvPr>
          <p:cNvSpPr/>
          <p:nvPr/>
        </p:nvSpPr>
        <p:spPr>
          <a:xfrm>
            <a:off x="6364941" y="914400"/>
            <a:ext cx="4303058" cy="2043952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Logo for the STRIDE Center. The logo says STRIDE in dark green and has three arrows to the right (red, green, and blue) with a yellow line going vertically through the blue arrow. ">
            <a:extLst>
              <a:ext uri="{FF2B5EF4-FFF2-40B4-BE49-F238E27FC236}">
                <a16:creationId xmlns:a16="http://schemas.microsoft.com/office/drawing/2014/main" id="{78CCB4FC-BC32-6378-087C-290BCC1FB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23" y="6540415"/>
            <a:ext cx="1380318" cy="2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B156-F5A6-DEFA-9553-63C967CD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4</a:t>
            </a:fld>
            <a:endParaRPr lang="en-US"/>
          </a:p>
        </p:txBody>
      </p:sp>
      <p:pic>
        <p:nvPicPr>
          <p:cNvPr id="28" name="Picture 27" descr="A green and blue text on a black background&#10;&#10;Description automatically generated">
            <a:extLst>
              <a:ext uri="{FF2B5EF4-FFF2-40B4-BE49-F238E27FC236}">
                <a16:creationId xmlns:a16="http://schemas.microsoft.com/office/drawing/2014/main" id="{255B8FE8-700C-6EFD-BF77-87D606D65D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3" b="18169"/>
          <a:stretch/>
        </p:blipFill>
        <p:spPr>
          <a:xfrm>
            <a:off x="2545459" y="741942"/>
            <a:ext cx="3764227" cy="1384525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37DF8BD8-E705-226C-6B4E-C2C1190182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4" b="20565"/>
          <a:stretch/>
        </p:blipFill>
        <p:spPr>
          <a:xfrm>
            <a:off x="2478316" y="5050796"/>
            <a:ext cx="3767328" cy="12388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74B74AB-501D-11A4-9700-E8AC48C9C90D}"/>
              </a:ext>
            </a:extLst>
          </p:cNvPr>
          <p:cNvSpPr txBox="1"/>
          <p:nvPr/>
        </p:nvSpPr>
        <p:spPr>
          <a:xfrm>
            <a:off x="6610815" y="371102"/>
            <a:ext cx="42297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Teamwork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Professionalism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Positive Attitude &amp; Enthusiasm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Critical Thinking &amp; Problem Solving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Mental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Awareness of Self &amp; Others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643C7E-BDC1-E02E-FBEA-A4AF6CF86618}"/>
              </a:ext>
            </a:extLst>
          </p:cNvPr>
          <p:cNvSpPr txBox="1"/>
          <p:nvPr/>
        </p:nvSpPr>
        <p:spPr>
          <a:xfrm>
            <a:off x="6564499" y="3966061"/>
            <a:ext cx="52235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Setting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Personal Brand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Job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Resume &amp; Cover 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Mock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Disability Disclosure &amp; Accommodations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Workplace Etiquette &amp;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Work-Life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332BC6-9B08-085B-AC38-5C76635C1DC5}"/>
              </a:ext>
            </a:extLst>
          </p:cNvPr>
          <p:cNvSpPr txBox="1"/>
          <p:nvPr/>
        </p:nvSpPr>
        <p:spPr>
          <a:xfrm>
            <a:off x="163286" y="128327"/>
            <a:ext cx="4958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Curricula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BE9DD4D-E3A4-40D6-7F25-7A72918A09BC}"/>
              </a:ext>
            </a:extLst>
          </p:cNvPr>
          <p:cNvSpPr/>
          <p:nvPr/>
        </p:nvSpPr>
        <p:spPr>
          <a:xfrm>
            <a:off x="-22034" y="2445745"/>
            <a:ext cx="4957590" cy="228578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18FFA2-AD46-2092-1887-C57B6B091C59}"/>
              </a:ext>
            </a:extLst>
          </p:cNvPr>
          <p:cNvSpPr txBox="1"/>
          <p:nvPr/>
        </p:nvSpPr>
        <p:spPr>
          <a:xfrm>
            <a:off x="686927" y="2834579"/>
            <a:ext cx="36173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60-minutes: 30 sessions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90-minutes: 15 sessions</a:t>
            </a:r>
          </a:p>
          <a:p>
            <a:pPr algn="ctr"/>
            <a:endParaRPr lang="en-US" sz="1200" b="1">
              <a:solidFill>
                <a:schemeClr val="bg1"/>
              </a:solidFill>
            </a:endParaRP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Same content, 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different pace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5E1B0A8-3264-5DBD-3CC4-CCB773455B37}"/>
              </a:ext>
            </a:extLst>
          </p:cNvPr>
          <p:cNvCxnSpPr>
            <a:cxnSpLocks/>
            <a:stCxn id="50" idx="3"/>
          </p:cNvCxnSpPr>
          <p:nvPr/>
        </p:nvCxnSpPr>
        <p:spPr>
          <a:xfrm flipV="1">
            <a:off x="4935556" y="3588357"/>
            <a:ext cx="6940627" cy="283"/>
          </a:xfrm>
          <a:prstGeom prst="line">
            <a:avLst/>
          </a:prstGeom>
          <a:ln w="38100">
            <a:prstDash val="soli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92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Date Placeholder 2">
            <a:extLst>
              <a:ext uri="{FF2B5EF4-FFF2-40B4-BE49-F238E27FC236}">
                <a16:creationId xmlns:a16="http://schemas.microsoft.com/office/drawing/2014/main" id="{61011FB5-E5A9-85FC-B15B-5434E41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8/05/20XX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A3B8B57-53E4-4533-98FE-DA8FC4A5684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48542" y="2003123"/>
            <a:ext cx="4288971" cy="4290196"/>
          </a:xfrm>
        </p:spPr>
        <p:txBody>
          <a:bodyPr lIns="91440" tIns="45720" rIns="91440" bIns="45720" anchor="t">
            <a:normAutofit lnSpcReduction="10000"/>
          </a:bodyPr>
          <a:lstStyle/>
          <a:p>
            <a:r>
              <a:rPr lang="en-US" sz="2200">
                <a:latin typeface="+mj-lt"/>
              </a:rPr>
              <a:t>Waverly, Okemos, Mason, Traverse City, &amp; Marquette-Alger </a:t>
            </a:r>
            <a:r>
              <a:rPr lang="en-US" sz="2200" err="1">
                <a:latin typeface="+mj-lt"/>
              </a:rPr>
              <a:t>RESA</a:t>
            </a:r>
            <a:endParaRPr lang="en-US" sz="2200">
              <a:latin typeface="+mj-lt"/>
            </a:endParaRPr>
          </a:p>
          <a:p>
            <a:endParaRPr lang="en-US" sz="2200">
              <a:latin typeface="+mj-lt"/>
            </a:endParaRPr>
          </a:p>
          <a:p>
            <a:endParaRPr lang="en-US" sz="2200">
              <a:latin typeface="+mj-lt"/>
            </a:endParaRPr>
          </a:p>
          <a:p>
            <a:r>
              <a:rPr lang="en-US" sz="2200">
                <a:latin typeface="+mj-lt"/>
              </a:rPr>
              <a:t>MRS, Clinton County, Oakland County, Lansing School District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1944A9-FD87-4ADB-BC13-44BB7AD0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06" y="1564335"/>
            <a:ext cx="4662178" cy="532862"/>
          </a:xfr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/>
          <a:p>
            <a:pPr lvl="0"/>
            <a:r>
              <a:rPr lang="en-US" b="1" noProof="0"/>
              <a:t>Engaging with Communities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3D6F3DE9-16B4-0A27-11C0-40961470B09E}"/>
              </a:ext>
            </a:extLst>
          </p:cNvPr>
          <p:cNvSpPr txBox="1">
            <a:spLocks/>
          </p:cNvSpPr>
          <p:nvPr/>
        </p:nvSpPr>
        <p:spPr>
          <a:xfrm>
            <a:off x="7101505" y="4296817"/>
            <a:ext cx="4288971" cy="5328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lang="en-US" sz="2400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200" b="1"/>
              <a:t>Creating Partnerships</a:t>
            </a:r>
          </a:p>
        </p:txBody>
      </p:sp>
      <p:pic>
        <p:nvPicPr>
          <p:cNvPr id="9" name="Picture 8" descr="Map of the state of Michigan with stars indicating the different counties and schools STRIDE has worked with. There is a star in the Upper Peninsula in Marquette. There are stars in the Lower Peninsula in Traverse City, Waverly, Okemos, Mason, Clinton County, Oakland County, and Lansing School District. ">
            <a:extLst>
              <a:ext uri="{FF2B5EF4-FFF2-40B4-BE49-F238E27FC236}">
                <a16:creationId xmlns:a16="http://schemas.microsoft.com/office/drawing/2014/main" id="{B8B784C5-E693-6444-C611-8C94A3577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2829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409F74-8360-C940-16A1-EDD81804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2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973971A-28BC-AD35-EBE4-8659ABA40D85}"/>
              </a:ext>
            </a:extLst>
          </p:cNvPr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2327052585"/>
              </p:ext>
            </p:extLst>
          </p:nvPr>
        </p:nvGraphicFramePr>
        <p:xfrm>
          <a:off x="1008062" y="1117600"/>
          <a:ext cx="10650538" cy="5340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CA4D094-8728-4D0A-2A24-5BBC20EF46BA}"/>
              </a:ext>
            </a:extLst>
          </p:cNvPr>
          <p:cNvSpPr txBox="1"/>
          <p:nvPr/>
        </p:nvSpPr>
        <p:spPr>
          <a:xfrm>
            <a:off x="163286" y="128327"/>
            <a:ext cx="4958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STRIDE Provides Services</a:t>
            </a:r>
          </a:p>
        </p:txBody>
      </p:sp>
      <p:sp>
        <p:nvSpPr>
          <p:cNvPr id="174" name="Slide Number Placeholder 173">
            <a:extLst>
              <a:ext uri="{FF2B5EF4-FFF2-40B4-BE49-F238E27FC236}">
                <a16:creationId xmlns:a16="http://schemas.microsoft.com/office/drawing/2014/main" id="{BF2B5813-D1E8-8813-A4E5-B5442724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dirty="0" smtClean="0">
                <a:solidFill>
                  <a:schemeClr val="accent3"/>
                </a:solidFill>
                <a:latin typeface="Univers Light"/>
              </a:rPr>
              <a:t>6</a:t>
            </a:fld>
            <a:endParaRPr lang="en-US">
              <a:solidFill>
                <a:schemeClr val="accent3"/>
              </a:solidFill>
              <a:latin typeface="Univer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319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973971A-28BC-AD35-EBE4-8659ABA40D85}"/>
              </a:ext>
            </a:extLst>
          </p:cNvPr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511733030"/>
              </p:ext>
            </p:extLst>
          </p:nvPr>
        </p:nvGraphicFramePr>
        <p:xfrm>
          <a:off x="1008062" y="1117600"/>
          <a:ext cx="10650538" cy="5340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DE8824F-7D75-4D9F-8E35-87B2285C534C}"/>
              </a:ext>
            </a:extLst>
          </p:cNvPr>
          <p:cNvSpPr txBox="1"/>
          <p:nvPr/>
        </p:nvSpPr>
        <p:spPr>
          <a:xfrm>
            <a:off x="0" y="0"/>
            <a:ext cx="546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STRIDE Provides services &amp; Builds Capacity</a:t>
            </a:r>
          </a:p>
        </p:txBody>
      </p:sp>
      <p:sp>
        <p:nvSpPr>
          <p:cNvPr id="109" name="Slide Number Placeholder 108">
            <a:extLst>
              <a:ext uri="{FF2B5EF4-FFF2-40B4-BE49-F238E27FC236}">
                <a16:creationId xmlns:a16="http://schemas.microsoft.com/office/drawing/2014/main" id="{A3082438-81AE-45C0-A4A6-9AF9B6A9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dirty="0" smtClean="0">
                <a:solidFill>
                  <a:schemeClr val="accent3"/>
                </a:solidFill>
                <a:latin typeface="Univers Light"/>
              </a:rPr>
              <a:t>7</a:t>
            </a:fld>
            <a:endParaRPr lang="en-US">
              <a:solidFill>
                <a:schemeClr val="accent3"/>
              </a:solidFill>
              <a:latin typeface="Univer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7513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59F0C4-9234-A042-E8F9-234A1303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69" y="2722266"/>
            <a:ext cx="4333088" cy="1596004"/>
          </a:xfrm>
        </p:spPr>
        <p:txBody>
          <a:bodyPr lIns="91440" tIns="45720" rIns="91440" bIns="45720" anchor="ctr"/>
          <a:lstStyle/>
          <a:p>
            <a:r>
              <a:rPr lang="en-US"/>
              <a:t>Stakeholder Collaboration</a:t>
            </a:r>
          </a:p>
        </p:txBody>
      </p:sp>
    </p:spTree>
    <p:extLst>
      <p:ext uri="{BB962C8B-B14F-4D97-AF65-F5344CB8AC3E}">
        <p14:creationId xmlns:p14="http://schemas.microsoft.com/office/powerpoint/2010/main" val="71559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ACB7BE-2B92-C044-BE2C-4BAEEF26E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90734-CBDE-AB72-97D3-DBD63BFC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2BB3C6-C1D8-852D-9467-FA720AA0AB0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lIns="91440" tIns="45720" rIns="91440" bIns="45720" anchor="ctr"/>
          <a:lstStyle/>
          <a:p>
            <a:r>
              <a:rPr lang="en-US" sz="1800" b="1"/>
              <a:t>Collaboration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/>
              <a:t>Students &amp; families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/>
              <a:t>Classroom teacher</a:t>
            </a:r>
          </a:p>
          <a:p>
            <a:pPr marL="285750" indent="-285750" algn="l">
              <a:buChar char="•"/>
            </a:pPr>
            <a:r>
              <a:rPr lang="en-US" sz="1800"/>
              <a:t>Transition coordinator</a:t>
            </a:r>
          </a:p>
          <a:p>
            <a:pPr marL="285750" indent="-285750" algn="l">
              <a:buChar char="•"/>
            </a:pPr>
            <a:r>
              <a:rPr lang="en-US" sz="1800"/>
              <a:t>STRIDE facilitators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5EE2E-B719-785A-89A0-B2FFFD13D4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47641" y="3679635"/>
            <a:ext cx="3513083" cy="1894900"/>
          </a:xfrm>
        </p:spPr>
        <p:txBody>
          <a:bodyPr lIns="91440" tIns="45720" rIns="91440" bIns="45720" anchor="ctr"/>
          <a:lstStyle/>
          <a:p>
            <a:pPr algn="ctr" rtl="0"/>
            <a:r>
              <a:rPr lang="en-US" sz="1800" b="1" baseline="0">
                <a:latin typeface="Univers Light"/>
                <a:ea typeface="Segoe UI"/>
                <a:cs typeface="Segoe UI"/>
              </a:rPr>
              <a:t>Waverly High School</a:t>
            </a:r>
            <a:r>
              <a:rPr lang="en-US" sz="1800" baseline="0">
                <a:latin typeface="Univers Light"/>
                <a:ea typeface="Segoe UI"/>
                <a:cs typeface="Segoe UI"/>
              </a:rPr>
              <a:t> </a:t>
            </a:r>
            <a:r>
              <a:rPr lang="en-US" sz="1800">
                <a:latin typeface="Univers Light"/>
                <a:ea typeface="Segoe UI"/>
                <a:cs typeface="Segoe UI"/>
              </a:rPr>
              <a:t>​</a:t>
            </a:r>
          </a:p>
          <a:p>
            <a:pPr marL="285750" lvl="0" indent="-285750" algn="l" rtl="0">
              <a:buChar char="•"/>
            </a:pPr>
            <a:r>
              <a:rPr lang="en-US" sz="1800" baseline="0">
                <a:latin typeface="Univers Light"/>
                <a:ea typeface="Arial"/>
                <a:cs typeface="Arial"/>
              </a:rPr>
              <a:t>Individual referrals</a:t>
            </a:r>
            <a:r>
              <a:rPr lang="en-US" sz="1800">
                <a:latin typeface="Univers Light"/>
                <a:ea typeface="Arial"/>
                <a:cs typeface="Arial"/>
              </a:rPr>
              <a:t>​</a:t>
            </a:r>
          </a:p>
          <a:p>
            <a:pPr marL="285750" lvl="0" indent="-285750" algn="l" rtl="0">
              <a:buChar char="•"/>
            </a:pPr>
            <a:r>
              <a:rPr lang="en-US" sz="1800" baseline="0">
                <a:latin typeface="Univers Light"/>
                <a:ea typeface="Arial"/>
                <a:cs typeface="Arial"/>
              </a:rPr>
              <a:t>Individual authorizations</a:t>
            </a:r>
            <a:r>
              <a:rPr lang="en-US" sz="1800">
                <a:latin typeface="Univers Light"/>
                <a:ea typeface="Arial"/>
                <a:cs typeface="Arial"/>
              </a:rPr>
              <a:t>​</a:t>
            </a:r>
          </a:p>
          <a:p>
            <a:pPr marL="285750" lvl="0" indent="-285750" algn="l" rtl="0">
              <a:buChar char="•"/>
            </a:pPr>
            <a:r>
              <a:rPr lang="en-US" sz="1800" baseline="0">
                <a:latin typeface="Univers Light"/>
                <a:ea typeface="Arial"/>
                <a:cs typeface="Arial"/>
              </a:rPr>
              <a:t>Monthly reports</a:t>
            </a:r>
            <a:endParaRPr lang="en-US" sz="180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E9687B6-E4CB-DAE2-2E6D-82CDD96F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13" y="4932422"/>
            <a:ext cx="2635209" cy="523708"/>
          </a:xfrm>
        </p:spPr>
        <p:txBody>
          <a:bodyPr lIns="91440" tIns="45720" rIns="91440" bIns="45720" anchor="ctr"/>
          <a:lstStyle/>
          <a:p>
            <a:r>
              <a:rPr lang="en-US"/>
              <a:t>Michigan Rehabilitation Services</a:t>
            </a:r>
          </a:p>
        </p:txBody>
      </p:sp>
      <p:pic>
        <p:nvPicPr>
          <p:cNvPr id="9" name="Content Placeholder 3" descr="Logo for the STRIDE Center. The logo says STRIDE in dark green and has three arrows to the right (red, green, and blue) with a yellow line going vertically through the blue arrow. ">
            <a:extLst>
              <a:ext uri="{FF2B5EF4-FFF2-40B4-BE49-F238E27FC236}">
                <a16:creationId xmlns:a16="http://schemas.microsoft.com/office/drawing/2014/main" id="{F0455BDF-82CD-97AD-4A7A-0727C825C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9" y="6393876"/>
            <a:ext cx="1331471" cy="2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971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395750"/>
      </a:accent1>
      <a:accent2>
        <a:srgbClr val="FFFFFF"/>
      </a:accent2>
      <a:accent3>
        <a:srgbClr val="555A3B"/>
      </a:accent3>
      <a:accent4>
        <a:srgbClr val="000000"/>
      </a:accent4>
      <a:accent5>
        <a:srgbClr val="7BA79D"/>
      </a:accent5>
      <a:accent6>
        <a:srgbClr val="968C8C"/>
      </a:accent6>
      <a:hlink>
        <a:srgbClr val="92D050"/>
      </a:hlink>
      <a:folHlink>
        <a:srgbClr val="704404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C6DDA1AD5B634B83DD44C2D1770B40" ma:contentTypeVersion="6" ma:contentTypeDescription="Create a new document." ma:contentTypeScope="" ma:versionID="b60a217cfd4a9e67d76955d8263c31b3">
  <xsd:schema xmlns:xsd="http://www.w3.org/2001/XMLSchema" xmlns:xs="http://www.w3.org/2001/XMLSchema" xmlns:p="http://schemas.microsoft.com/office/2006/metadata/properties" xmlns:ns2="0b1f17e1-7283-4819-99a2-e2c7c1549512" xmlns:ns3="0dc7c3c4-64a4-4534-a26c-eeb1b8d381c8" targetNamespace="http://schemas.microsoft.com/office/2006/metadata/properties" ma:root="true" ma:fieldsID="917066adca9f3d644a844f5ad543fa15" ns2:_="" ns3:_="">
    <xsd:import namespace="0b1f17e1-7283-4819-99a2-e2c7c1549512"/>
    <xsd:import namespace="0dc7c3c4-64a4-4534-a26c-eeb1b8d381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f17e1-7283-4819-99a2-e2c7c15495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7c3c4-64a4-4534-a26c-eeb1b8d381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E2FFE5-90D8-4515-9D65-B801BBAEC2D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7FD026A-2B83-4232-9626-02393403CD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2FD079-8C2B-4603-802D-E91FCE1D6640}">
  <ds:schemaRefs>
    <ds:schemaRef ds:uri="0b1f17e1-7283-4819-99a2-e2c7c1549512"/>
    <ds:schemaRef ds:uri="0dc7c3c4-64a4-4534-a26c-eeb1b8d381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Collaboration in Action: Schools, Vendors, and MRS </vt:lpstr>
      <vt:lpstr>PowerPoint Presentation</vt:lpstr>
      <vt:lpstr>Providing Services, and Training</vt:lpstr>
      <vt:lpstr>PowerPoint Presentation</vt:lpstr>
      <vt:lpstr>Engaging with Communities</vt:lpstr>
      <vt:lpstr>PowerPoint Presentation</vt:lpstr>
      <vt:lpstr>PowerPoint Presentation</vt:lpstr>
      <vt:lpstr>Stakeholder Collaboration</vt:lpstr>
      <vt:lpstr>Michigan Rehabilitation Services</vt:lpstr>
      <vt:lpstr>Marquette-Alger  RESA </vt:lpstr>
      <vt:lpstr>Panel Discussion</vt:lpstr>
      <vt:lpstr>Panel Discussion </vt:lpstr>
      <vt:lpstr>Panel Discussion </vt:lpstr>
      <vt:lpstr>Panel Discussion 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2024-01-31T19:09:40Z</dcterms:created>
  <dcterms:modified xsi:type="dcterms:W3CDTF">2024-02-01T21:50:42Z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0x010100EEC6DDA1AD5B634B83DD44C2D1770B40</vt:lpwstr>
  </property>
</Properties>
</file>