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1" r:id="rId4"/>
    <p:sldMasterId id="2147483930" r:id="rId5"/>
    <p:sldMasterId id="2147484079" r:id="rId6"/>
    <p:sldMasterId id="2147483648" r:id="rId7"/>
  </p:sldMasterIdLst>
  <p:notesMasterIdLst>
    <p:notesMasterId r:id="rId40"/>
  </p:notesMasterIdLst>
  <p:sldIdLst>
    <p:sldId id="256" r:id="rId8"/>
    <p:sldId id="499" r:id="rId9"/>
    <p:sldId id="257" r:id="rId10"/>
    <p:sldId id="521" r:id="rId11"/>
    <p:sldId id="505" r:id="rId12"/>
    <p:sldId id="509" r:id="rId13"/>
    <p:sldId id="506" r:id="rId14"/>
    <p:sldId id="508" r:id="rId15"/>
    <p:sldId id="510" r:id="rId16"/>
    <p:sldId id="511" r:id="rId17"/>
    <p:sldId id="512" r:id="rId18"/>
    <p:sldId id="520" r:id="rId19"/>
    <p:sldId id="313" r:id="rId20"/>
    <p:sldId id="513" r:id="rId21"/>
    <p:sldId id="522" r:id="rId22"/>
    <p:sldId id="517" r:id="rId23"/>
    <p:sldId id="514" r:id="rId24"/>
    <p:sldId id="518" r:id="rId25"/>
    <p:sldId id="523" r:id="rId26"/>
    <p:sldId id="524" r:id="rId27"/>
    <p:sldId id="525" r:id="rId28"/>
    <p:sldId id="519" r:id="rId29"/>
    <p:sldId id="515" r:id="rId30"/>
    <p:sldId id="500" r:id="rId31"/>
    <p:sldId id="526" r:id="rId32"/>
    <p:sldId id="527" r:id="rId33"/>
    <p:sldId id="528" r:id="rId34"/>
    <p:sldId id="529" r:id="rId35"/>
    <p:sldId id="507" r:id="rId36"/>
    <p:sldId id="496" r:id="rId37"/>
    <p:sldId id="530" r:id="rId38"/>
    <p:sldId id="32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AE551D-7445-D73A-BD5F-F3048D3485AF}" name="Stephanie Nicholls" initials="SN" userId="S::stephanie.n@michiganallianceforfamilies.org::1ce4f6ee-b035-46f1-9cdf-2fad39ca3fb2" providerId="AD"/>
  <p188:author id="{070CFA30-3485-54F7-ABD7-9F28E54EAA1A}" name="Karen Wang" initials="KW" userId="S::karen@michiganallianceforfamilies.org::66bdc731-ea64-4495-b9b6-b1c308613b6b" providerId="AD"/>
  <p188:author id="{D6186837-B905-1385-D9AA-09230E91DAD2}" name="Guest User" initials="GU" userId="S::urn:spo:anon#a7e44e79c2c784fda483ced6bef93e13b207cf5ab2ea42eeb00a6068e78b8936::" providerId="AD"/>
  <p188:author id="{A749C571-2025-60A5-265C-7F3AD6B61C40}" name="Stephanie Nicholls" initials="SN" userId="Stephanie Nicholls" providerId="None"/>
  <p188:author id="{59F4DDB1-D604-9514-D9FD-65541165233F}" name="Michelle Driscoll" initials="MD" userId="S::michelled@michiganallianceforfamilies.org::f2654aa6-a537-4737-962f-06a976790e01" providerId="AD"/>
  <p188:author id="{AD5944E6-7436-0C69-2FEB-DBDDD16D6C56}" name="Amanda Thielen" initials="AT" userId="S::amanda@michiganallianceforfamilies.org::3699a473-0519-4fd1-bf2b-3b48510ce0f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4EA"/>
    <a:srgbClr val="C312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045152-C68F-4186-AE83-F84CF1D296B4}" v="1" dt="2023-10-30T19:01:30.8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061" autoAdjust="0"/>
  </p:normalViewPr>
  <p:slideViewPr>
    <p:cSldViewPr snapToGrid="0">
      <p:cViewPr varScale="1">
        <p:scale>
          <a:sx n="52" d="100"/>
          <a:sy n="52" d="100"/>
        </p:scale>
        <p:origin x="267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ne brakhage" userId="S::jeanne@michiganallianceforfamilies.org::0928ef5b-129d-4461-aa08-20ef8b89b6fb" providerId="AD" clId="Web-{41C3AD54-B2B0-860B-1749-59E6F0CC22D1}"/>
    <pc:docChg chg="addSld delSld addMainMaster modMainMaster">
      <pc:chgData name="jeanne brakhage" userId="S::jeanne@michiganallianceforfamilies.org::0928ef5b-129d-4461-aa08-20ef8b89b6fb" providerId="AD" clId="Web-{41C3AD54-B2B0-860B-1749-59E6F0CC22D1}" dt="2023-08-15T19:12:51.828" v="1"/>
      <pc:docMkLst>
        <pc:docMk/>
      </pc:docMkLst>
      <pc:sldChg chg="del">
        <pc:chgData name="jeanne brakhage" userId="S::jeanne@michiganallianceforfamilies.org::0928ef5b-129d-4461-aa08-20ef8b89b6fb" providerId="AD" clId="Web-{41C3AD54-B2B0-860B-1749-59E6F0CC22D1}" dt="2023-08-15T19:12:51.828" v="1"/>
        <pc:sldMkLst>
          <pc:docMk/>
          <pc:sldMk cId="2358565126" sldId="482"/>
        </pc:sldMkLst>
      </pc:sldChg>
      <pc:sldChg chg="add">
        <pc:chgData name="jeanne brakhage" userId="S::jeanne@michiganallianceforfamilies.org::0928ef5b-129d-4461-aa08-20ef8b89b6fb" providerId="AD" clId="Web-{41C3AD54-B2B0-860B-1749-59E6F0CC22D1}" dt="2023-08-15T19:12:46.109" v="0"/>
        <pc:sldMkLst>
          <pc:docMk/>
          <pc:sldMk cId="2723742267" sldId="530"/>
        </pc:sldMkLst>
      </pc:sldChg>
      <pc:sldMasterChg chg="add addSldLayout">
        <pc:chgData name="jeanne brakhage" userId="S::jeanne@michiganallianceforfamilies.org::0928ef5b-129d-4461-aa08-20ef8b89b6fb" providerId="AD" clId="Web-{41C3AD54-B2B0-860B-1749-59E6F0CC22D1}" dt="2023-08-15T19:12:46.109" v="0"/>
        <pc:sldMasterMkLst>
          <pc:docMk/>
          <pc:sldMasterMk cId="3973153542" sldId="2147483648"/>
        </pc:sldMasterMkLst>
        <pc:sldLayoutChg chg="add">
          <pc:chgData name="jeanne brakhage" userId="S::jeanne@michiganallianceforfamilies.org::0928ef5b-129d-4461-aa08-20ef8b89b6fb" providerId="AD" clId="Web-{41C3AD54-B2B0-860B-1749-59E6F0CC22D1}" dt="2023-08-15T19:12:46.109" v="0"/>
          <pc:sldLayoutMkLst>
            <pc:docMk/>
            <pc:sldMasterMk cId="3973153542" sldId="2147483648"/>
            <pc:sldLayoutMk cId="1634079457" sldId="2147483649"/>
          </pc:sldLayoutMkLst>
        </pc:sldLayoutChg>
        <pc:sldLayoutChg chg="add">
          <pc:chgData name="jeanne brakhage" userId="S::jeanne@michiganallianceforfamilies.org::0928ef5b-129d-4461-aa08-20ef8b89b6fb" providerId="AD" clId="Web-{41C3AD54-B2B0-860B-1749-59E6F0CC22D1}" dt="2023-08-15T19:12:46.109" v="0"/>
          <pc:sldLayoutMkLst>
            <pc:docMk/>
            <pc:sldMasterMk cId="3973153542" sldId="2147483648"/>
            <pc:sldLayoutMk cId="92543049" sldId="2147483650"/>
          </pc:sldLayoutMkLst>
        </pc:sldLayoutChg>
        <pc:sldLayoutChg chg="add">
          <pc:chgData name="jeanne brakhage" userId="S::jeanne@michiganallianceforfamilies.org::0928ef5b-129d-4461-aa08-20ef8b89b6fb" providerId="AD" clId="Web-{41C3AD54-B2B0-860B-1749-59E6F0CC22D1}" dt="2023-08-15T19:12:46.109" v="0"/>
          <pc:sldLayoutMkLst>
            <pc:docMk/>
            <pc:sldMasterMk cId="3973153542" sldId="2147483648"/>
            <pc:sldLayoutMk cId="526281985" sldId="2147483651"/>
          </pc:sldLayoutMkLst>
        </pc:sldLayoutChg>
        <pc:sldLayoutChg chg="add">
          <pc:chgData name="jeanne brakhage" userId="S::jeanne@michiganallianceforfamilies.org::0928ef5b-129d-4461-aa08-20ef8b89b6fb" providerId="AD" clId="Web-{41C3AD54-B2B0-860B-1749-59E6F0CC22D1}" dt="2023-08-15T19:12:46.109" v="0"/>
          <pc:sldLayoutMkLst>
            <pc:docMk/>
            <pc:sldMasterMk cId="3973153542" sldId="2147483648"/>
            <pc:sldLayoutMk cId="3873770295" sldId="2147483652"/>
          </pc:sldLayoutMkLst>
        </pc:sldLayoutChg>
        <pc:sldLayoutChg chg="add">
          <pc:chgData name="jeanne brakhage" userId="S::jeanne@michiganallianceforfamilies.org::0928ef5b-129d-4461-aa08-20ef8b89b6fb" providerId="AD" clId="Web-{41C3AD54-B2B0-860B-1749-59E6F0CC22D1}" dt="2023-08-15T19:12:46.109" v="0"/>
          <pc:sldLayoutMkLst>
            <pc:docMk/>
            <pc:sldMasterMk cId="3973153542" sldId="2147483648"/>
            <pc:sldLayoutMk cId="1570570138" sldId="2147483653"/>
          </pc:sldLayoutMkLst>
        </pc:sldLayoutChg>
        <pc:sldLayoutChg chg="add">
          <pc:chgData name="jeanne brakhage" userId="S::jeanne@michiganallianceforfamilies.org::0928ef5b-129d-4461-aa08-20ef8b89b6fb" providerId="AD" clId="Web-{41C3AD54-B2B0-860B-1749-59E6F0CC22D1}" dt="2023-08-15T19:12:46.109" v="0"/>
          <pc:sldLayoutMkLst>
            <pc:docMk/>
            <pc:sldMasterMk cId="3973153542" sldId="2147483648"/>
            <pc:sldLayoutMk cId="3149525220" sldId="2147483654"/>
          </pc:sldLayoutMkLst>
        </pc:sldLayoutChg>
        <pc:sldLayoutChg chg="add">
          <pc:chgData name="jeanne brakhage" userId="S::jeanne@michiganallianceforfamilies.org::0928ef5b-129d-4461-aa08-20ef8b89b6fb" providerId="AD" clId="Web-{41C3AD54-B2B0-860B-1749-59E6F0CC22D1}" dt="2023-08-15T19:12:46.109" v="0"/>
          <pc:sldLayoutMkLst>
            <pc:docMk/>
            <pc:sldMasterMk cId="3973153542" sldId="2147483648"/>
            <pc:sldLayoutMk cId="26384889" sldId="2147483655"/>
          </pc:sldLayoutMkLst>
        </pc:sldLayoutChg>
        <pc:sldLayoutChg chg="add">
          <pc:chgData name="jeanne brakhage" userId="S::jeanne@michiganallianceforfamilies.org::0928ef5b-129d-4461-aa08-20ef8b89b6fb" providerId="AD" clId="Web-{41C3AD54-B2B0-860B-1749-59E6F0CC22D1}" dt="2023-08-15T19:12:46.109" v="0"/>
          <pc:sldLayoutMkLst>
            <pc:docMk/>
            <pc:sldMasterMk cId="3973153542" sldId="2147483648"/>
            <pc:sldLayoutMk cId="1925696671" sldId="2147483656"/>
          </pc:sldLayoutMkLst>
        </pc:sldLayoutChg>
        <pc:sldLayoutChg chg="add">
          <pc:chgData name="jeanne brakhage" userId="S::jeanne@michiganallianceforfamilies.org::0928ef5b-129d-4461-aa08-20ef8b89b6fb" providerId="AD" clId="Web-{41C3AD54-B2B0-860B-1749-59E6F0CC22D1}" dt="2023-08-15T19:12:46.109" v="0"/>
          <pc:sldLayoutMkLst>
            <pc:docMk/>
            <pc:sldMasterMk cId="3973153542" sldId="2147483648"/>
            <pc:sldLayoutMk cId="2448953577" sldId="2147483657"/>
          </pc:sldLayoutMkLst>
        </pc:sldLayoutChg>
        <pc:sldLayoutChg chg="add">
          <pc:chgData name="jeanne brakhage" userId="S::jeanne@michiganallianceforfamilies.org::0928ef5b-129d-4461-aa08-20ef8b89b6fb" providerId="AD" clId="Web-{41C3AD54-B2B0-860B-1749-59E6F0CC22D1}" dt="2023-08-15T19:12:46.109" v="0"/>
          <pc:sldLayoutMkLst>
            <pc:docMk/>
            <pc:sldMasterMk cId="3973153542" sldId="2147483648"/>
            <pc:sldLayoutMk cId="3862180321" sldId="2147483658"/>
          </pc:sldLayoutMkLst>
        </pc:sldLayoutChg>
        <pc:sldLayoutChg chg="add">
          <pc:chgData name="jeanne brakhage" userId="S::jeanne@michiganallianceforfamilies.org::0928ef5b-129d-4461-aa08-20ef8b89b6fb" providerId="AD" clId="Web-{41C3AD54-B2B0-860B-1749-59E6F0CC22D1}" dt="2023-08-15T19:12:46.109" v="0"/>
          <pc:sldLayoutMkLst>
            <pc:docMk/>
            <pc:sldMasterMk cId="3973153542" sldId="2147483648"/>
            <pc:sldLayoutMk cId="2906790180" sldId="2147483659"/>
          </pc:sldLayoutMkLst>
        </pc:sldLayoutChg>
        <pc:sldLayoutChg chg="add">
          <pc:chgData name="jeanne brakhage" userId="S::jeanne@michiganallianceforfamilies.org::0928ef5b-129d-4461-aa08-20ef8b89b6fb" providerId="AD" clId="Web-{41C3AD54-B2B0-860B-1749-59E6F0CC22D1}" dt="2023-08-15T19:12:46.109" v="0"/>
          <pc:sldLayoutMkLst>
            <pc:docMk/>
            <pc:sldMasterMk cId="3973153542" sldId="2147483648"/>
            <pc:sldLayoutMk cId="3014598421" sldId="2147483660"/>
          </pc:sldLayoutMkLst>
        </pc:sldLayoutChg>
        <pc:sldLayoutChg chg="add">
          <pc:chgData name="jeanne brakhage" userId="S::jeanne@michiganallianceforfamilies.org::0928ef5b-129d-4461-aa08-20ef8b89b6fb" providerId="AD" clId="Web-{41C3AD54-B2B0-860B-1749-59E6F0CC22D1}" dt="2023-08-15T19:12:46.109" v="0"/>
          <pc:sldLayoutMkLst>
            <pc:docMk/>
            <pc:sldMasterMk cId="3973153542" sldId="2147483648"/>
            <pc:sldLayoutMk cId="187871840" sldId="2147483859"/>
          </pc:sldLayoutMkLst>
        </pc:sldLayoutChg>
        <pc:sldLayoutChg chg="add">
          <pc:chgData name="jeanne brakhage" userId="S::jeanne@michiganallianceforfamilies.org::0928ef5b-129d-4461-aa08-20ef8b89b6fb" providerId="AD" clId="Web-{41C3AD54-B2B0-860B-1749-59E6F0CC22D1}" dt="2023-08-15T19:12:46.109" v="0"/>
          <pc:sldLayoutMkLst>
            <pc:docMk/>
            <pc:sldMasterMk cId="3973153542" sldId="2147483648"/>
            <pc:sldLayoutMk cId="3753543607" sldId="2147483860"/>
          </pc:sldLayoutMkLst>
        </pc:sldLayoutChg>
      </pc:sldMasterChg>
      <pc:sldMasterChg chg="replId">
        <pc:chgData name="jeanne brakhage" userId="S::jeanne@michiganallianceforfamilies.org::0928ef5b-129d-4461-aa08-20ef8b89b6fb" providerId="AD" clId="Web-{41C3AD54-B2B0-860B-1749-59E6F0CC22D1}" dt="2023-08-15T19:12:46.109" v="0"/>
        <pc:sldMasterMkLst>
          <pc:docMk/>
          <pc:sldMasterMk cId="1543542506" sldId="2147484079"/>
        </pc:sldMasterMkLst>
      </pc:sldMasterChg>
    </pc:docChg>
  </pc:docChgLst>
</pc:chgInfo>
</file>

<file path=ppt/diagrams/_rels/data1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image" Target="../media/image39.jpeg"/></Relationships>
</file>

<file path=ppt/diagrams/_rels/data1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diagrams/_rels/drawing1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image" Target="../media/image39.jpeg"/></Relationships>
</file>

<file path=ppt/diagrams/_rels/drawing1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D15E2F-6EF6-4DB9-80C1-E31F91CA1E9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6C15F486-F241-40D2-8D16-CE003882C3AF}">
      <dgm:prSet phldrT="[Text]" custT="1"/>
      <dgm:spPr/>
      <dgm:t>
        <a:bodyPr/>
        <a:lstStyle/>
        <a:p>
          <a:r>
            <a:rPr lang="en-US" sz="2600" dirty="0">
              <a:latin typeface="Open Sans"/>
            </a:rPr>
            <a:t>Ongoing process, reviewed annually</a:t>
          </a:r>
          <a:endParaRPr lang="en-US" sz="3000" dirty="0">
            <a:latin typeface="Open Sans"/>
            <a:ea typeface="Open Sans"/>
            <a:cs typeface="Open Sans"/>
          </a:endParaRPr>
        </a:p>
      </dgm:t>
      <dgm:extLst>
        <a:ext uri="{E40237B7-FDA0-4F09-8148-C483321AD2D9}">
          <dgm14:cNvPr xmlns:dgm14="http://schemas.microsoft.com/office/drawing/2010/diagram" id="0" name="" descr="Flow chart of three purple rectangles containing text, with light purple arrows pointing down between rectangles"/>
        </a:ext>
      </dgm:extLst>
    </dgm:pt>
    <dgm:pt modelId="{6B5F2F10-DB1E-4FAE-8CF5-452A0FD91B1A}" type="parTrans" cxnId="{F280921B-3B1B-493B-AE75-E91606EE34B3}">
      <dgm:prSet/>
      <dgm:spPr/>
      <dgm:t>
        <a:bodyPr/>
        <a:lstStyle/>
        <a:p>
          <a:endParaRPr lang="en-US"/>
        </a:p>
      </dgm:t>
    </dgm:pt>
    <dgm:pt modelId="{F8A9C47F-B9DB-45C9-87C8-EBB510B9257C}" type="sibTrans" cxnId="{F280921B-3B1B-493B-AE75-E91606EE34B3}">
      <dgm:prSet/>
      <dgm:spPr/>
      <dgm:t>
        <a:bodyPr/>
        <a:lstStyle/>
        <a:p>
          <a:endParaRPr lang="en-US"/>
        </a:p>
      </dgm:t>
      <dgm:extLst>
        <a:ext uri="{E40237B7-FDA0-4F09-8148-C483321AD2D9}">
          <dgm14:cNvPr xmlns:dgm14="http://schemas.microsoft.com/office/drawing/2010/diagram" id="0" name="" descr="Flow chart of three purple rectangles containing text, with light purple arrows pointing down between rectangles"/>
        </a:ext>
      </dgm:extLst>
    </dgm:pt>
    <dgm:pt modelId="{FE5DB216-29F9-4B7F-81AD-2CA2F718A5DC}">
      <dgm:prSet phldrT="[Text]" phldr="0" custT="1"/>
      <dgm:spPr/>
      <dgm:t>
        <a:bodyPr/>
        <a:lstStyle/>
        <a:p>
          <a:r>
            <a:rPr lang="en-US" sz="2600">
              <a:latin typeface="Open Sans"/>
            </a:rPr>
            <a:t>Required by law</a:t>
          </a:r>
          <a:endParaRPr lang="en-US" sz="2600">
            <a:latin typeface="Open Sans"/>
            <a:ea typeface="Open Sans"/>
            <a:cs typeface="Open Sans"/>
          </a:endParaRPr>
        </a:p>
      </dgm:t>
      <dgm:extLst>
        <a:ext uri="{E40237B7-FDA0-4F09-8148-C483321AD2D9}">
          <dgm14:cNvPr xmlns:dgm14="http://schemas.microsoft.com/office/drawing/2010/diagram" id="0" name="" descr="Flow chart of three purple rectangles containing text, with light purple arrows pointing down between rectangles"/>
        </a:ext>
      </dgm:extLst>
    </dgm:pt>
    <dgm:pt modelId="{3AE1C262-A3B4-459A-B49A-10018D082E28}" type="parTrans" cxnId="{CA8A99F7-55D3-4643-A57D-E0431B23BC63}">
      <dgm:prSet/>
      <dgm:spPr/>
      <dgm:t>
        <a:bodyPr/>
        <a:lstStyle/>
        <a:p>
          <a:endParaRPr lang="en-US"/>
        </a:p>
      </dgm:t>
    </dgm:pt>
    <dgm:pt modelId="{9086FEF3-A61E-4883-9635-B7AC35703875}" type="sibTrans" cxnId="{CA8A99F7-55D3-4643-A57D-E0431B23BC63}">
      <dgm:prSet/>
      <dgm:spPr/>
      <dgm:t>
        <a:bodyPr/>
        <a:lstStyle/>
        <a:p>
          <a:endParaRPr lang="en-US"/>
        </a:p>
      </dgm:t>
      <dgm:extLst>
        <a:ext uri="{E40237B7-FDA0-4F09-8148-C483321AD2D9}">
          <dgm14:cNvPr xmlns:dgm14="http://schemas.microsoft.com/office/drawing/2010/diagram" id="0" name="" descr="Flow chart of three purple rectangles containing text, with light purple arrows pointing down between rectangles"/>
        </a:ext>
      </dgm:extLst>
    </dgm:pt>
    <dgm:pt modelId="{E22A4456-0642-408B-A4D9-BB1803D785FF}">
      <dgm:prSet phldrT="[Text]" phldr="0" custT="1"/>
      <dgm:spPr/>
      <dgm:t>
        <a:bodyPr/>
        <a:lstStyle/>
        <a:p>
          <a:r>
            <a:rPr lang="en-US" sz="2600" dirty="0">
              <a:latin typeface="Open Sans"/>
            </a:rPr>
            <a:t>Includes statement of Present Levels of Academic Achievement and Functional Performance (PLAAFP)</a:t>
          </a:r>
          <a:endParaRPr lang="en-US" sz="2600" dirty="0">
            <a:latin typeface="Open Sans"/>
            <a:ea typeface="Open Sans"/>
            <a:cs typeface="Open Sans"/>
          </a:endParaRPr>
        </a:p>
      </dgm:t>
      <dgm:extLst>
        <a:ext uri="{E40237B7-FDA0-4F09-8148-C483321AD2D9}">
          <dgm14:cNvPr xmlns:dgm14="http://schemas.microsoft.com/office/drawing/2010/diagram" id="0" name="" descr="Flow chart of three purple rectangles containing text, with light purple arrows pointing down between rectangles"/>
        </a:ext>
      </dgm:extLst>
    </dgm:pt>
    <dgm:pt modelId="{19479378-942A-44AF-9B2E-FC0B7C8F49BF}" type="parTrans" cxnId="{7AE6DED5-77F1-457D-9ED7-2592C46F6633}">
      <dgm:prSet/>
      <dgm:spPr/>
      <dgm:t>
        <a:bodyPr/>
        <a:lstStyle/>
        <a:p>
          <a:endParaRPr lang="en-US"/>
        </a:p>
      </dgm:t>
    </dgm:pt>
    <dgm:pt modelId="{3BBB1E70-9EEA-4625-9976-10F3BFFCB7A0}" type="sibTrans" cxnId="{7AE6DED5-77F1-457D-9ED7-2592C46F6633}">
      <dgm:prSet/>
      <dgm:spPr/>
      <dgm:t>
        <a:bodyPr/>
        <a:lstStyle/>
        <a:p>
          <a:endParaRPr lang="en-US"/>
        </a:p>
      </dgm:t>
    </dgm:pt>
    <dgm:pt modelId="{3DC248A3-332B-4D64-981F-3DE0A780DB1F}" type="pres">
      <dgm:prSet presAssocID="{0ED15E2F-6EF6-4DB9-80C1-E31F91CA1E9C}" presName="outerComposite" presStyleCnt="0">
        <dgm:presLayoutVars>
          <dgm:chMax val="5"/>
          <dgm:dir/>
          <dgm:resizeHandles val="exact"/>
        </dgm:presLayoutVars>
      </dgm:prSet>
      <dgm:spPr/>
    </dgm:pt>
    <dgm:pt modelId="{52020978-5A4A-43F3-BDD9-03786FAAAEE2}" type="pres">
      <dgm:prSet presAssocID="{0ED15E2F-6EF6-4DB9-80C1-E31F91CA1E9C}" presName="dummyMaxCanvas" presStyleCnt="0">
        <dgm:presLayoutVars/>
      </dgm:prSet>
      <dgm:spPr/>
    </dgm:pt>
    <dgm:pt modelId="{81FB5AAA-70B7-4C99-B5A9-73D22E1E5C6F}" type="pres">
      <dgm:prSet presAssocID="{0ED15E2F-6EF6-4DB9-80C1-E31F91CA1E9C}" presName="ThreeNodes_1" presStyleLbl="node1" presStyleIdx="0" presStyleCnt="3">
        <dgm:presLayoutVars>
          <dgm:bulletEnabled val="1"/>
        </dgm:presLayoutVars>
      </dgm:prSet>
      <dgm:spPr/>
    </dgm:pt>
    <dgm:pt modelId="{62B77A3B-3C8B-421F-A1C9-9EA1B8957FAF}" type="pres">
      <dgm:prSet presAssocID="{0ED15E2F-6EF6-4DB9-80C1-E31F91CA1E9C}" presName="ThreeNodes_2" presStyleLbl="node1" presStyleIdx="1" presStyleCnt="3">
        <dgm:presLayoutVars>
          <dgm:bulletEnabled val="1"/>
        </dgm:presLayoutVars>
      </dgm:prSet>
      <dgm:spPr/>
    </dgm:pt>
    <dgm:pt modelId="{03A3FDC6-8C28-41D6-BECC-04CD4AD382F3}" type="pres">
      <dgm:prSet presAssocID="{0ED15E2F-6EF6-4DB9-80C1-E31F91CA1E9C}" presName="ThreeNodes_3" presStyleLbl="node1" presStyleIdx="2" presStyleCnt="3">
        <dgm:presLayoutVars>
          <dgm:bulletEnabled val="1"/>
        </dgm:presLayoutVars>
      </dgm:prSet>
      <dgm:spPr/>
    </dgm:pt>
    <dgm:pt modelId="{C48207B7-542E-4DF6-862F-C6CBF7731652}" type="pres">
      <dgm:prSet presAssocID="{0ED15E2F-6EF6-4DB9-80C1-E31F91CA1E9C}" presName="ThreeConn_1-2" presStyleLbl="fgAccFollowNode1" presStyleIdx="0" presStyleCnt="2">
        <dgm:presLayoutVars>
          <dgm:bulletEnabled val="1"/>
        </dgm:presLayoutVars>
      </dgm:prSet>
      <dgm:spPr/>
    </dgm:pt>
    <dgm:pt modelId="{81B15A50-C2B3-4EF9-A374-C3D291667115}" type="pres">
      <dgm:prSet presAssocID="{0ED15E2F-6EF6-4DB9-80C1-E31F91CA1E9C}" presName="ThreeConn_2-3" presStyleLbl="fgAccFollowNode1" presStyleIdx="1" presStyleCnt="2">
        <dgm:presLayoutVars>
          <dgm:bulletEnabled val="1"/>
        </dgm:presLayoutVars>
      </dgm:prSet>
      <dgm:spPr/>
    </dgm:pt>
    <dgm:pt modelId="{E8F652A9-798D-450C-B952-A4CEC13D4B6D}" type="pres">
      <dgm:prSet presAssocID="{0ED15E2F-6EF6-4DB9-80C1-E31F91CA1E9C}" presName="ThreeNodes_1_text" presStyleLbl="node1" presStyleIdx="2" presStyleCnt="3">
        <dgm:presLayoutVars>
          <dgm:bulletEnabled val="1"/>
        </dgm:presLayoutVars>
      </dgm:prSet>
      <dgm:spPr/>
    </dgm:pt>
    <dgm:pt modelId="{0393D560-68E1-4122-A050-F7C62EB1F3CE}" type="pres">
      <dgm:prSet presAssocID="{0ED15E2F-6EF6-4DB9-80C1-E31F91CA1E9C}" presName="ThreeNodes_2_text" presStyleLbl="node1" presStyleIdx="2" presStyleCnt="3">
        <dgm:presLayoutVars>
          <dgm:bulletEnabled val="1"/>
        </dgm:presLayoutVars>
      </dgm:prSet>
      <dgm:spPr/>
    </dgm:pt>
    <dgm:pt modelId="{CFB42B53-3083-434C-888A-3E4D0732048C}" type="pres">
      <dgm:prSet presAssocID="{0ED15E2F-6EF6-4DB9-80C1-E31F91CA1E9C}" presName="ThreeNodes_3_text" presStyleLbl="node1" presStyleIdx="2" presStyleCnt="3">
        <dgm:presLayoutVars>
          <dgm:bulletEnabled val="1"/>
        </dgm:presLayoutVars>
      </dgm:prSet>
      <dgm:spPr/>
    </dgm:pt>
  </dgm:ptLst>
  <dgm:cxnLst>
    <dgm:cxn modelId="{F280921B-3B1B-493B-AE75-E91606EE34B3}" srcId="{0ED15E2F-6EF6-4DB9-80C1-E31F91CA1E9C}" destId="{6C15F486-F241-40D2-8D16-CE003882C3AF}" srcOrd="0" destOrd="0" parTransId="{6B5F2F10-DB1E-4FAE-8CF5-452A0FD91B1A}" sibTransId="{F8A9C47F-B9DB-45C9-87C8-EBB510B9257C}"/>
    <dgm:cxn modelId="{74164D23-E7F5-486C-9FE1-4EFD1747A335}" type="presOf" srcId="{FE5DB216-29F9-4B7F-81AD-2CA2F718A5DC}" destId="{0393D560-68E1-4122-A050-F7C62EB1F3CE}" srcOrd="1" destOrd="0" presId="urn:microsoft.com/office/officeart/2005/8/layout/vProcess5"/>
    <dgm:cxn modelId="{6400E534-ABAA-4D8C-AE62-D7EC776FDA6E}" type="presOf" srcId="{9086FEF3-A61E-4883-9635-B7AC35703875}" destId="{81B15A50-C2B3-4EF9-A374-C3D291667115}" srcOrd="0" destOrd="0" presId="urn:microsoft.com/office/officeart/2005/8/layout/vProcess5"/>
    <dgm:cxn modelId="{AD528069-3268-4E6A-89E7-6F30464E070D}" type="presOf" srcId="{6C15F486-F241-40D2-8D16-CE003882C3AF}" destId="{E8F652A9-798D-450C-B952-A4CEC13D4B6D}" srcOrd="1" destOrd="0" presId="urn:microsoft.com/office/officeart/2005/8/layout/vProcess5"/>
    <dgm:cxn modelId="{EB75C256-C124-4577-AF10-218EB75B876C}" type="presOf" srcId="{E22A4456-0642-408B-A4D9-BB1803D785FF}" destId="{03A3FDC6-8C28-41D6-BECC-04CD4AD382F3}" srcOrd="0" destOrd="0" presId="urn:microsoft.com/office/officeart/2005/8/layout/vProcess5"/>
    <dgm:cxn modelId="{0CFBCC7A-8DD7-4D33-8A68-357AC7CDCE75}" type="presOf" srcId="{0ED15E2F-6EF6-4DB9-80C1-E31F91CA1E9C}" destId="{3DC248A3-332B-4D64-981F-3DE0A780DB1F}" srcOrd="0" destOrd="0" presId="urn:microsoft.com/office/officeart/2005/8/layout/vProcess5"/>
    <dgm:cxn modelId="{B0971581-36D4-41E4-BFA9-56357438638F}" type="presOf" srcId="{6C15F486-F241-40D2-8D16-CE003882C3AF}" destId="{81FB5AAA-70B7-4C99-B5A9-73D22E1E5C6F}" srcOrd="0" destOrd="0" presId="urn:microsoft.com/office/officeart/2005/8/layout/vProcess5"/>
    <dgm:cxn modelId="{4CDC6C9E-A130-42C8-8A2B-D248F95B1DBB}" type="presOf" srcId="{F8A9C47F-B9DB-45C9-87C8-EBB510B9257C}" destId="{C48207B7-542E-4DF6-862F-C6CBF7731652}" srcOrd="0" destOrd="0" presId="urn:microsoft.com/office/officeart/2005/8/layout/vProcess5"/>
    <dgm:cxn modelId="{05D8A6B6-3D9F-40CC-882D-FCF90121D101}" type="presOf" srcId="{E22A4456-0642-408B-A4D9-BB1803D785FF}" destId="{CFB42B53-3083-434C-888A-3E4D0732048C}" srcOrd="1" destOrd="0" presId="urn:microsoft.com/office/officeart/2005/8/layout/vProcess5"/>
    <dgm:cxn modelId="{834DFBC8-7C96-494E-8FD6-D23FC3BAF47A}" type="presOf" srcId="{FE5DB216-29F9-4B7F-81AD-2CA2F718A5DC}" destId="{62B77A3B-3C8B-421F-A1C9-9EA1B8957FAF}" srcOrd="0" destOrd="0" presId="urn:microsoft.com/office/officeart/2005/8/layout/vProcess5"/>
    <dgm:cxn modelId="{7AE6DED5-77F1-457D-9ED7-2592C46F6633}" srcId="{0ED15E2F-6EF6-4DB9-80C1-E31F91CA1E9C}" destId="{E22A4456-0642-408B-A4D9-BB1803D785FF}" srcOrd="2" destOrd="0" parTransId="{19479378-942A-44AF-9B2E-FC0B7C8F49BF}" sibTransId="{3BBB1E70-9EEA-4625-9976-10F3BFFCB7A0}"/>
    <dgm:cxn modelId="{CA8A99F7-55D3-4643-A57D-E0431B23BC63}" srcId="{0ED15E2F-6EF6-4DB9-80C1-E31F91CA1E9C}" destId="{FE5DB216-29F9-4B7F-81AD-2CA2F718A5DC}" srcOrd="1" destOrd="0" parTransId="{3AE1C262-A3B4-459A-B49A-10018D082E28}" sibTransId="{9086FEF3-A61E-4883-9635-B7AC35703875}"/>
    <dgm:cxn modelId="{46F66375-C354-4377-AE03-B77A361AB4A8}" type="presParOf" srcId="{3DC248A3-332B-4D64-981F-3DE0A780DB1F}" destId="{52020978-5A4A-43F3-BDD9-03786FAAAEE2}" srcOrd="0" destOrd="0" presId="urn:microsoft.com/office/officeart/2005/8/layout/vProcess5"/>
    <dgm:cxn modelId="{698AB669-6A63-4D2E-9FAD-D2EFACF60996}" type="presParOf" srcId="{3DC248A3-332B-4D64-981F-3DE0A780DB1F}" destId="{81FB5AAA-70B7-4C99-B5A9-73D22E1E5C6F}" srcOrd="1" destOrd="0" presId="urn:microsoft.com/office/officeart/2005/8/layout/vProcess5"/>
    <dgm:cxn modelId="{CDD9D1B2-237A-4B8B-9CE3-25D834F5E84A}" type="presParOf" srcId="{3DC248A3-332B-4D64-981F-3DE0A780DB1F}" destId="{62B77A3B-3C8B-421F-A1C9-9EA1B8957FAF}" srcOrd="2" destOrd="0" presId="urn:microsoft.com/office/officeart/2005/8/layout/vProcess5"/>
    <dgm:cxn modelId="{A89543AF-CE61-46D0-9C2C-2A8874B3050F}" type="presParOf" srcId="{3DC248A3-332B-4D64-981F-3DE0A780DB1F}" destId="{03A3FDC6-8C28-41D6-BECC-04CD4AD382F3}" srcOrd="3" destOrd="0" presId="urn:microsoft.com/office/officeart/2005/8/layout/vProcess5"/>
    <dgm:cxn modelId="{635B2EC6-D319-42A8-87FA-5FED35A00A9D}" type="presParOf" srcId="{3DC248A3-332B-4D64-981F-3DE0A780DB1F}" destId="{C48207B7-542E-4DF6-862F-C6CBF7731652}" srcOrd="4" destOrd="0" presId="urn:microsoft.com/office/officeart/2005/8/layout/vProcess5"/>
    <dgm:cxn modelId="{62C67D63-7EB6-4F1D-8732-8D489820490D}" type="presParOf" srcId="{3DC248A3-332B-4D64-981F-3DE0A780DB1F}" destId="{81B15A50-C2B3-4EF9-A374-C3D291667115}" srcOrd="5" destOrd="0" presId="urn:microsoft.com/office/officeart/2005/8/layout/vProcess5"/>
    <dgm:cxn modelId="{C187CF3B-5F9B-490A-ACF4-521FE202E245}" type="presParOf" srcId="{3DC248A3-332B-4D64-981F-3DE0A780DB1F}" destId="{E8F652A9-798D-450C-B952-A4CEC13D4B6D}" srcOrd="6" destOrd="0" presId="urn:microsoft.com/office/officeart/2005/8/layout/vProcess5"/>
    <dgm:cxn modelId="{897CD292-A2F7-474F-B6D9-BEAA68F26CF5}" type="presParOf" srcId="{3DC248A3-332B-4D64-981F-3DE0A780DB1F}" destId="{0393D560-68E1-4122-A050-F7C62EB1F3CE}" srcOrd="7" destOrd="0" presId="urn:microsoft.com/office/officeart/2005/8/layout/vProcess5"/>
    <dgm:cxn modelId="{FD4D959B-22FB-4334-A3DB-0771731086F5}" type="presParOf" srcId="{3DC248A3-332B-4D64-981F-3DE0A780DB1F}" destId="{CFB42B53-3083-434C-888A-3E4D0732048C}"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02DA278-39FA-4C62-A388-8A26B333483D}"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540EB487-570D-4635-A933-9211CEA2AEA1}">
      <dgm:prSet phldrT="[Text]"/>
      <dgm:spPr/>
      <dgm:t>
        <a:bodyPr/>
        <a:lstStyle/>
        <a:p>
          <a:r>
            <a:rPr lang="en-US" dirty="0"/>
            <a:t>Supplemental Security Income (SSI)</a:t>
          </a:r>
        </a:p>
      </dgm:t>
      <dgm:extLst>
        <a:ext uri="{E40237B7-FDA0-4F09-8148-C483321AD2D9}">
          <dgm14:cNvPr xmlns:dgm14="http://schemas.microsoft.com/office/drawing/2010/diagram" id="0" name="" descr="Flow chart with three purple rectangles in a vertical line, with light purple arrows pointing down between the rectangles"/>
        </a:ext>
      </dgm:extLst>
    </dgm:pt>
    <dgm:pt modelId="{4584451D-5359-4AEB-9158-69C76204527F}" type="parTrans" cxnId="{FE2ECB2B-1610-4237-8D47-54C1549E7E74}">
      <dgm:prSet/>
      <dgm:spPr/>
      <dgm:t>
        <a:bodyPr/>
        <a:lstStyle/>
        <a:p>
          <a:endParaRPr lang="en-US"/>
        </a:p>
      </dgm:t>
    </dgm:pt>
    <dgm:pt modelId="{5F8B8529-5BDF-43ED-9AEC-871F608D6457}" type="sibTrans" cxnId="{FE2ECB2B-1610-4237-8D47-54C1549E7E74}">
      <dgm:prSet/>
      <dgm:spPr/>
      <dgm:t>
        <a:bodyPr/>
        <a:lstStyle/>
        <a:p>
          <a:endParaRPr lang="en-US"/>
        </a:p>
      </dgm:t>
      <dgm:extLst>
        <a:ext uri="{E40237B7-FDA0-4F09-8148-C483321AD2D9}">
          <dgm14:cNvPr xmlns:dgm14="http://schemas.microsoft.com/office/drawing/2010/diagram" id="0" name="" descr="Flow chart with three purple rectangles in a vertical line, with light purple arrows pointing down between the rectangles"/>
        </a:ext>
      </dgm:extLst>
    </dgm:pt>
    <dgm:pt modelId="{0C21ECBC-915B-456D-A4EC-75676E7104C9}">
      <dgm:prSet phldrT="[Text]"/>
      <dgm:spPr/>
      <dgm:t>
        <a:bodyPr/>
        <a:lstStyle/>
        <a:p>
          <a:r>
            <a:rPr lang="en-US" dirty="0"/>
            <a:t>Medicaid</a:t>
          </a:r>
        </a:p>
      </dgm:t>
      <dgm:extLst>
        <a:ext uri="{E40237B7-FDA0-4F09-8148-C483321AD2D9}">
          <dgm14:cNvPr xmlns:dgm14="http://schemas.microsoft.com/office/drawing/2010/diagram" id="0" name="" descr="Flow chart with three purple rectangles in a vertical line, with light purple arrows pointing down between the rectangles"/>
        </a:ext>
      </dgm:extLst>
    </dgm:pt>
    <dgm:pt modelId="{D59EF6B9-DDAC-4A4E-BA6E-3F4D5ABCB839}" type="parTrans" cxnId="{10756B5F-53BB-4395-A817-0E8017C8E473}">
      <dgm:prSet/>
      <dgm:spPr/>
      <dgm:t>
        <a:bodyPr/>
        <a:lstStyle/>
        <a:p>
          <a:endParaRPr lang="en-US"/>
        </a:p>
      </dgm:t>
    </dgm:pt>
    <dgm:pt modelId="{E5424EEE-8C7F-45C1-B072-64463B767E79}" type="sibTrans" cxnId="{10756B5F-53BB-4395-A817-0E8017C8E473}">
      <dgm:prSet/>
      <dgm:spPr/>
      <dgm:t>
        <a:bodyPr/>
        <a:lstStyle/>
        <a:p>
          <a:endParaRPr lang="en-US"/>
        </a:p>
      </dgm:t>
      <dgm:extLst>
        <a:ext uri="{E40237B7-FDA0-4F09-8148-C483321AD2D9}">
          <dgm14:cNvPr xmlns:dgm14="http://schemas.microsoft.com/office/drawing/2010/diagram" id="0" name="" descr="Flow chart with three purple rectangles in a vertical line, with light purple arrows pointing down between the rectangles"/>
        </a:ext>
      </dgm:extLst>
    </dgm:pt>
    <dgm:pt modelId="{AFE0C375-6AF5-4340-872D-2411BCA5A2F0}">
      <dgm:prSet phldrT="[Text]"/>
      <dgm:spPr/>
      <dgm:t>
        <a:bodyPr/>
        <a:lstStyle/>
        <a:p>
          <a:r>
            <a:rPr lang="en-US" dirty="0"/>
            <a:t>Community Mental Health</a:t>
          </a:r>
        </a:p>
      </dgm:t>
      <dgm:extLst>
        <a:ext uri="{E40237B7-FDA0-4F09-8148-C483321AD2D9}">
          <dgm14:cNvPr xmlns:dgm14="http://schemas.microsoft.com/office/drawing/2010/diagram" id="0" name="" descr="Flow chart with three purple rectangles in a vertical line, with light purple arrows pointing down between the rectangles"/>
        </a:ext>
      </dgm:extLst>
    </dgm:pt>
    <dgm:pt modelId="{F2CE134C-2C67-4F7B-847A-C831D37AAA62}" type="parTrans" cxnId="{D2303490-72FE-4845-AFC9-2DF3141DAAE9}">
      <dgm:prSet/>
      <dgm:spPr/>
      <dgm:t>
        <a:bodyPr/>
        <a:lstStyle/>
        <a:p>
          <a:endParaRPr lang="en-US"/>
        </a:p>
      </dgm:t>
    </dgm:pt>
    <dgm:pt modelId="{007D63E3-3C2B-4C3A-8680-5AFE09DF95A6}" type="sibTrans" cxnId="{D2303490-72FE-4845-AFC9-2DF3141DAAE9}">
      <dgm:prSet/>
      <dgm:spPr/>
      <dgm:t>
        <a:bodyPr/>
        <a:lstStyle/>
        <a:p>
          <a:endParaRPr lang="en-US"/>
        </a:p>
      </dgm:t>
    </dgm:pt>
    <dgm:pt modelId="{A86852E2-3B79-4374-9F97-D58C1CFF9A54}" type="pres">
      <dgm:prSet presAssocID="{B02DA278-39FA-4C62-A388-8A26B333483D}" presName="linearFlow" presStyleCnt="0">
        <dgm:presLayoutVars>
          <dgm:resizeHandles val="exact"/>
        </dgm:presLayoutVars>
      </dgm:prSet>
      <dgm:spPr/>
    </dgm:pt>
    <dgm:pt modelId="{137BC816-44B9-4B02-A865-B8745EB1E446}" type="pres">
      <dgm:prSet presAssocID="{540EB487-570D-4635-A933-9211CEA2AEA1}" presName="node" presStyleLbl="node1" presStyleIdx="0" presStyleCnt="3">
        <dgm:presLayoutVars>
          <dgm:bulletEnabled val="1"/>
        </dgm:presLayoutVars>
      </dgm:prSet>
      <dgm:spPr/>
    </dgm:pt>
    <dgm:pt modelId="{3AD056A7-CAC6-4D10-94B0-AFCE357445E9}" type="pres">
      <dgm:prSet presAssocID="{5F8B8529-5BDF-43ED-9AEC-871F608D6457}" presName="sibTrans" presStyleLbl="sibTrans2D1" presStyleIdx="0" presStyleCnt="2"/>
      <dgm:spPr/>
    </dgm:pt>
    <dgm:pt modelId="{58CA5186-A6F2-4D11-8DA6-50467A9AF3C5}" type="pres">
      <dgm:prSet presAssocID="{5F8B8529-5BDF-43ED-9AEC-871F608D6457}" presName="connectorText" presStyleLbl="sibTrans2D1" presStyleIdx="0" presStyleCnt="2"/>
      <dgm:spPr/>
    </dgm:pt>
    <dgm:pt modelId="{AE3962B2-41CD-48A1-9F18-C051490FBFAD}" type="pres">
      <dgm:prSet presAssocID="{0C21ECBC-915B-456D-A4EC-75676E7104C9}" presName="node" presStyleLbl="node1" presStyleIdx="1" presStyleCnt="3">
        <dgm:presLayoutVars>
          <dgm:bulletEnabled val="1"/>
        </dgm:presLayoutVars>
      </dgm:prSet>
      <dgm:spPr/>
    </dgm:pt>
    <dgm:pt modelId="{0D4A99B2-CD3B-4AE3-8CB7-7F58E8132DFC}" type="pres">
      <dgm:prSet presAssocID="{E5424EEE-8C7F-45C1-B072-64463B767E79}" presName="sibTrans" presStyleLbl="sibTrans2D1" presStyleIdx="1" presStyleCnt="2"/>
      <dgm:spPr/>
    </dgm:pt>
    <dgm:pt modelId="{08161ED2-4802-4F04-AF30-19C1D6769395}" type="pres">
      <dgm:prSet presAssocID="{E5424EEE-8C7F-45C1-B072-64463B767E79}" presName="connectorText" presStyleLbl="sibTrans2D1" presStyleIdx="1" presStyleCnt="2"/>
      <dgm:spPr/>
    </dgm:pt>
    <dgm:pt modelId="{40D84382-4769-4ABD-8F7C-BB42E53BDD24}" type="pres">
      <dgm:prSet presAssocID="{AFE0C375-6AF5-4340-872D-2411BCA5A2F0}" presName="node" presStyleLbl="node1" presStyleIdx="2" presStyleCnt="3">
        <dgm:presLayoutVars>
          <dgm:bulletEnabled val="1"/>
        </dgm:presLayoutVars>
      </dgm:prSet>
      <dgm:spPr/>
    </dgm:pt>
  </dgm:ptLst>
  <dgm:cxnLst>
    <dgm:cxn modelId="{77911919-1F72-4174-A0E4-3811C20F544E}" type="presOf" srcId="{B02DA278-39FA-4C62-A388-8A26B333483D}" destId="{A86852E2-3B79-4374-9F97-D58C1CFF9A54}" srcOrd="0" destOrd="0" presId="urn:microsoft.com/office/officeart/2005/8/layout/process2"/>
    <dgm:cxn modelId="{FE2ECB2B-1610-4237-8D47-54C1549E7E74}" srcId="{B02DA278-39FA-4C62-A388-8A26B333483D}" destId="{540EB487-570D-4635-A933-9211CEA2AEA1}" srcOrd="0" destOrd="0" parTransId="{4584451D-5359-4AEB-9158-69C76204527F}" sibTransId="{5F8B8529-5BDF-43ED-9AEC-871F608D6457}"/>
    <dgm:cxn modelId="{10756B5F-53BB-4395-A817-0E8017C8E473}" srcId="{B02DA278-39FA-4C62-A388-8A26B333483D}" destId="{0C21ECBC-915B-456D-A4EC-75676E7104C9}" srcOrd="1" destOrd="0" parTransId="{D59EF6B9-DDAC-4A4E-BA6E-3F4D5ABCB839}" sibTransId="{E5424EEE-8C7F-45C1-B072-64463B767E79}"/>
    <dgm:cxn modelId="{D3FBD145-67E5-48CE-A507-F21ED1684049}" type="presOf" srcId="{5F8B8529-5BDF-43ED-9AEC-871F608D6457}" destId="{3AD056A7-CAC6-4D10-94B0-AFCE357445E9}" srcOrd="0" destOrd="0" presId="urn:microsoft.com/office/officeart/2005/8/layout/process2"/>
    <dgm:cxn modelId="{D2303490-72FE-4845-AFC9-2DF3141DAAE9}" srcId="{B02DA278-39FA-4C62-A388-8A26B333483D}" destId="{AFE0C375-6AF5-4340-872D-2411BCA5A2F0}" srcOrd="2" destOrd="0" parTransId="{F2CE134C-2C67-4F7B-847A-C831D37AAA62}" sibTransId="{007D63E3-3C2B-4C3A-8680-5AFE09DF95A6}"/>
    <dgm:cxn modelId="{4A7EFE9A-65D3-4E8D-B7EB-82FF28A55B1E}" type="presOf" srcId="{0C21ECBC-915B-456D-A4EC-75676E7104C9}" destId="{AE3962B2-41CD-48A1-9F18-C051490FBFAD}" srcOrd="0" destOrd="0" presId="urn:microsoft.com/office/officeart/2005/8/layout/process2"/>
    <dgm:cxn modelId="{AB0DDACC-B000-4F5B-8B42-3933DB118553}" type="presOf" srcId="{E5424EEE-8C7F-45C1-B072-64463B767E79}" destId="{0D4A99B2-CD3B-4AE3-8CB7-7F58E8132DFC}" srcOrd="0" destOrd="0" presId="urn:microsoft.com/office/officeart/2005/8/layout/process2"/>
    <dgm:cxn modelId="{C4753CF6-5F44-484C-86A9-CC871CBAFE2E}" type="presOf" srcId="{540EB487-570D-4635-A933-9211CEA2AEA1}" destId="{137BC816-44B9-4B02-A865-B8745EB1E446}" srcOrd="0" destOrd="0" presId="urn:microsoft.com/office/officeart/2005/8/layout/process2"/>
    <dgm:cxn modelId="{B253B4FC-46C8-4779-B216-10D56938BC82}" type="presOf" srcId="{E5424EEE-8C7F-45C1-B072-64463B767E79}" destId="{08161ED2-4802-4F04-AF30-19C1D6769395}" srcOrd="1" destOrd="0" presId="urn:microsoft.com/office/officeart/2005/8/layout/process2"/>
    <dgm:cxn modelId="{BCD517FF-04BD-4F46-99C4-B00161A9BF19}" type="presOf" srcId="{5F8B8529-5BDF-43ED-9AEC-871F608D6457}" destId="{58CA5186-A6F2-4D11-8DA6-50467A9AF3C5}" srcOrd="1" destOrd="0" presId="urn:microsoft.com/office/officeart/2005/8/layout/process2"/>
    <dgm:cxn modelId="{83578BFF-2174-4267-A4F5-5B2C47510000}" type="presOf" srcId="{AFE0C375-6AF5-4340-872D-2411BCA5A2F0}" destId="{40D84382-4769-4ABD-8F7C-BB42E53BDD24}" srcOrd="0" destOrd="0" presId="urn:microsoft.com/office/officeart/2005/8/layout/process2"/>
    <dgm:cxn modelId="{09F99C62-3E3C-4313-BD1E-AA4CBA9DA2AA}" type="presParOf" srcId="{A86852E2-3B79-4374-9F97-D58C1CFF9A54}" destId="{137BC816-44B9-4B02-A865-B8745EB1E446}" srcOrd="0" destOrd="0" presId="urn:microsoft.com/office/officeart/2005/8/layout/process2"/>
    <dgm:cxn modelId="{821AAC04-D021-4587-BD48-2995948149B9}" type="presParOf" srcId="{A86852E2-3B79-4374-9F97-D58C1CFF9A54}" destId="{3AD056A7-CAC6-4D10-94B0-AFCE357445E9}" srcOrd="1" destOrd="0" presId="urn:microsoft.com/office/officeart/2005/8/layout/process2"/>
    <dgm:cxn modelId="{9FD23B8A-3760-40E5-A918-D44102519E45}" type="presParOf" srcId="{3AD056A7-CAC6-4D10-94B0-AFCE357445E9}" destId="{58CA5186-A6F2-4D11-8DA6-50467A9AF3C5}" srcOrd="0" destOrd="0" presId="urn:microsoft.com/office/officeart/2005/8/layout/process2"/>
    <dgm:cxn modelId="{BD7E7412-A7BC-4734-A4DD-7DB8E47EF55E}" type="presParOf" srcId="{A86852E2-3B79-4374-9F97-D58C1CFF9A54}" destId="{AE3962B2-41CD-48A1-9F18-C051490FBFAD}" srcOrd="2" destOrd="0" presId="urn:microsoft.com/office/officeart/2005/8/layout/process2"/>
    <dgm:cxn modelId="{3D440C8C-0EC2-47D8-8756-27060F15B85A}" type="presParOf" srcId="{A86852E2-3B79-4374-9F97-D58C1CFF9A54}" destId="{0D4A99B2-CD3B-4AE3-8CB7-7F58E8132DFC}" srcOrd="3" destOrd="0" presId="urn:microsoft.com/office/officeart/2005/8/layout/process2"/>
    <dgm:cxn modelId="{EE75586E-F193-495E-A9D6-D58566741764}" type="presParOf" srcId="{0D4A99B2-CD3B-4AE3-8CB7-7F58E8132DFC}" destId="{08161ED2-4802-4F04-AF30-19C1D6769395}" srcOrd="0" destOrd="0" presId="urn:microsoft.com/office/officeart/2005/8/layout/process2"/>
    <dgm:cxn modelId="{523AEBB2-312B-4886-9141-4D2029968E44}" type="presParOf" srcId="{A86852E2-3B79-4374-9F97-D58C1CFF9A54}" destId="{40D84382-4769-4ABD-8F7C-BB42E53BDD24}"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364D9D1-24C4-4487-A9EC-C83D131A2E05}"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20250DB0-F026-458B-BE6D-128A28B9099B}">
      <dgm:prSet phldrT="[Text]" phldr="0"/>
      <dgm:spPr/>
      <dgm:t>
        <a:bodyPr/>
        <a:lstStyle/>
        <a:p>
          <a:pPr rtl="0"/>
          <a:r>
            <a:rPr lang="en-US" dirty="0">
              <a:latin typeface="Open Sans"/>
            </a:rPr>
            <a:t>IEP Sections</a:t>
          </a:r>
          <a:endParaRPr lang="en-US" dirty="0"/>
        </a:p>
      </dgm:t>
      <dgm:extLst>
        <a:ext uri="{E40237B7-FDA0-4F09-8148-C483321AD2D9}">
          <dgm14:cNvPr xmlns:dgm14="http://schemas.microsoft.com/office/drawing/2010/diagram" id="0" name="" descr="Chart has two parallel columns of text listing IEP sections and outcome areas"/>
        </a:ext>
      </dgm:extLst>
    </dgm:pt>
    <dgm:pt modelId="{24256F1D-B3C1-4191-9E15-ABAB2C3A4EE4}" type="parTrans" cxnId="{215398B8-A85E-4030-89DE-169688EE743F}">
      <dgm:prSet/>
      <dgm:spPr/>
      <dgm:t>
        <a:bodyPr/>
        <a:lstStyle/>
        <a:p>
          <a:endParaRPr lang="en-US"/>
        </a:p>
      </dgm:t>
    </dgm:pt>
    <dgm:pt modelId="{DB61F98B-C28E-4C37-BF4E-D97CCC1C1DC8}" type="sibTrans" cxnId="{215398B8-A85E-4030-89DE-169688EE743F}">
      <dgm:prSet/>
      <dgm:spPr/>
      <dgm:t>
        <a:bodyPr/>
        <a:lstStyle/>
        <a:p>
          <a:endParaRPr lang="en-US"/>
        </a:p>
      </dgm:t>
    </dgm:pt>
    <dgm:pt modelId="{1AACD98F-72D4-4CEB-AC31-04143F891375}">
      <dgm:prSet phldrT="[Text]" phldr="0"/>
      <dgm:spPr/>
      <dgm:t>
        <a:bodyPr/>
        <a:lstStyle/>
        <a:p>
          <a:pPr rtl="0"/>
          <a:r>
            <a:rPr lang="en-US">
              <a:latin typeface="Open Sans" panose="020B0606030504020204" pitchFamily="34" charset="0"/>
              <a:ea typeface="Open Sans" panose="020B0606030504020204" pitchFamily="34" charset="0"/>
              <a:cs typeface="Open Sans" panose="020B0606030504020204" pitchFamily="34" charset="0"/>
            </a:rPr>
            <a:t>Postsecondary Goals</a:t>
          </a:r>
        </a:p>
      </dgm:t>
    </dgm:pt>
    <dgm:pt modelId="{446389FA-B7DC-4CF9-ACA4-9AA7FF930292}" type="parTrans" cxnId="{E1D56F8D-5FB8-44C2-9D70-B3677FF4D81A}">
      <dgm:prSet/>
      <dgm:spPr/>
      <dgm:t>
        <a:bodyPr/>
        <a:lstStyle/>
        <a:p>
          <a:endParaRPr lang="en-US"/>
        </a:p>
      </dgm:t>
    </dgm:pt>
    <dgm:pt modelId="{6E8474BF-42E1-49A5-84FC-20BC92BEE7EF}" type="sibTrans" cxnId="{E1D56F8D-5FB8-44C2-9D70-B3677FF4D81A}">
      <dgm:prSet/>
      <dgm:spPr/>
      <dgm:t>
        <a:bodyPr/>
        <a:lstStyle/>
        <a:p>
          <a:endParaRPr lang="en-US"/>
        </a:p>
      </dgm:t>
    </dgm:pt>
    <dgm:pt modelId="{D160AD22-2C2E-4E68-A498-D910A6E9FE21}">
      <dgm:prSet phldrT="[Text]" phldr="0"/>
      <dgm:spPr/>
      <dgm:t>
        <a:bodyPr/>
        <a:lstStyle/>
        <a:p>
          <a:pPr rtl="0"/>
          <a:r>
            <a:rPr lang="en-US" dirty="0">
              <a:latin typeface="Open Sans"/>
            </a:rPr>
            <a:t>Outcome Areas</a:t>
          </a:r>
          <a:endParaRPr lang="en-US" dirty="0"/>
        </a:p>
      </dgm:t>
      <dgm:extLst>
        <a:ext uri="{E40237B7-FDA0-4F09-8148-C483321AD2D9}">
          <dgm14:cNvPr xmlns:dgm14="http://schemas.microsoft.com/office/drawing/2010/diagram" id="0" name="" descr="Chart has two parallel columns of text listing IEP sections and outcome areas"/>
        </a:ext>
      </dgm:extLst>
    </dgm:pt>
    <dgm:pt modelId="{F8A0E532-2014-4C6F-AE1A-45EE9BCC2761}" type="parTrans" cxnId="{BD3AEE35-0560-49A5-A613-5331F42FC883}">
      <dgm:prSet/>
      <dgm:spPr/>
      <dgm:t>
        <a:bodyPr/>
        <a:lstStyle/>
        <a:p>
          <a:endParaRPr lang="en-US"/>
        </a:p>
      </dgm:t>
    </dgm:pt>
    <dgm:pt modelId="{D4D8DA93-62FA-401C-B23B-D01B30A67D44}" type="sibTrans" cxnId="{BD3AEE35-0560-49A5-A613-5331F42FC883}">
      <dgm:prSet/>
      <dgm:spPr/>
      <dgm:t>
        <a:bodyPr/>
        <a:lstStyle/>
        <a:p>
          <a:endParaRPr lang="en-US"/>
        </a:p>
      </dgm:t>
    </dgm:pt>
    <dgm:pt modelId="{B610ADD0-9AED-49C9-99A3-8DD8E30CAE61}">
      <dgm:prSet phldrT="[Text]" phldr="0"/>
      <dgm:spPr/>
      <dgm:t>
        <a:bodyPr/>
        <a:lstStyle/>
        <a:p>
          <a:pPr rtl="0"/>
          <a:r>
            <a:rPr lang="en-US">
              <a:latin typeface="Open Sans"/>
            </a:rPr>
            <a:t>Postsecondary Education</a:t>
          </a:r>
          <a:endParaRPr lang="en-US"/>
        </a:p>
      </dgm:t>
      <dgm:extLst>
        <a:ext uri="{E40237B7-FDA0-4F09-8148-C483321AD2D9}">
          <dgm14:cNvPr xmlns:dgm14="http://schemas.microsoft.com/office/drawing/2010/diagram" id="0" name="" descr="Chart has two parallel columns of text listing IEP sections and outcome areas"/>
        </a:ext>
      </dgm:extLst>
    </dgm:pt>
    <dgm:pt modelId="{14C151B1-FAD7-4789-97A8-F29AF0D8D2F7}" type="parTrans" cxnId="{6E884FDE-993D-447E-8C0D-94390E28C245}">
      <dgm:prSet/>
      <dgm:spPr/>
      <dgm:t>
        <a:bodyPr/>
        <a:lstStyle/>
        <a:p>
          <a:endParaRPr lang="en-US"/>
        </a:p>
      </dgm:t>
    </dgm:pt>
    <dgm:pt modelId="{9A0B4686-FDAA-4673-817C-A16133971F0D}" type="sibTrans" cxnId="{6E884FDE-993D-447E-8C0D-94390E28C245}">
      <dgm:prSet/>
      <dgm:spPr/>
      <dgm:t>
        <a:bodyPr/>
        <a:lstStyle/>
        <a:p>
          <a:endParaRPr lang="en-US"/>
        </a:p>
      </dgm:t>
    </dgm:pt>
    <dgm:pt modelId="{C4ABFD94-BA97-48AA-8CC9-0454992A6270}">
      <dgm:prSet phldrT="[Text]" phldr="0"/>
      <dgm:spPr/>
      <dgm:t>
        <a:bodyPr/>
        <a:lstStyle/>
        <a:p>
          <a:r>
            <a:rPr lang="en-US">
              <a:latin typeface="Open Sans"/>
            </a:rPr>
            <a:t>Employment</a:t>
          </a:r>
          <a:endParaRPr lang="en-US">
            <a:latin typeface="Open Sans"/>
            <a:ea typeface="Open Sans"/>
            <a:cs typeface="Open Sans"/>
          </a:endParaRPr>
        </a:p>
      </dgm:t>
    </dgm:pt>
    <dgm:pt modelId="{F7CE0918-373B-49B5-B652-4DA5271FB05F}" type="parTrans" cxnId="{1C99D690-D5C2-4F8F-B0B8-A64DBA4D4005}">
      <dgm:prSet/>
      <dgm:spPr/>
      <dgm:t>
        <a:bodyPr/>
        <a:lstStyle/>
        <a:p>
          <a:endParaRPr lang="en-US"/>
        </a:p>
      </dgm:t>
    </dgm:pt>
    <dgm:pt modelId="{9C5E45AB-6969-4542-983C-1CA0643B0A66}" type="sibTrans" cxnId="{1C99D690-D5C2-4F8F-B0B8-A64DBA4D4005}">
      <dgm:prSet/>
      <dgm:spPr/>
      <dgm:t>
        <a:bodyPr/>
        <a:lstStyle/>
        <a:p>
          <a:endParaRPr lang="en-US"/>
        </a:p>
      </dgm:t>
    </dgm:pt>
    <dgm:pt modelId="{A2DC4D2D-4CBD-4F1D-9DFB-E62B15153C10}">
      <dgm:prSet phldrT="[Text]" phldr="0"/>
      <dgm:spPr/>
      <dgm:t>
        <a:bodyPr/>
        <a:lstStyle/>
        <a:p>
          <a:pPr rtl="0"/>
          <a:r>
            <a:rPr lang="en-US" dirty="0">
              <a:latin typeface="Open Sans"/>
            </a:rPr>
            <a:t>Independent Living</a:t>
          </a:r>
          <a:endParaRPr lang="en-US" dirty="0"/>
        </a:p>
      </dgm:t>
    </dgm:pt>
    <dgm:pt modelId="{FC36D000-D191-45F9-AAF6-8B5E2DA19F08}" type="parTrans" cxnId="{3FE42825-C7C5-44C4-9FB5-816981E9768A}">
      <dgm:prSet/>
      <dgm:spPr/>
      <dgm:t>
        <a:bodyPr/>
        <a:lstStyle/>
        <a:p>
          <a:endParaRPr lang="en-US"/>
        </a:p>
      </dgm:t>
    </dgm:pt>
    <dgm:pt modelId="{2E73A79D-BFBB-4F77-A7C8-5E2FF7670409}" type="sibTrans" cxnId="{3FE42825-C7C5-44C4-9FB5-816981E9768A}">
      <dgm:prSet/>
      <dgm:spPr/>
      <dgm:t>
        <a:bodyPr/>
        <a:lstStyle/>
        <a:p>
          <a:endParaRPr lang="en-US"/>
        </a:p>
      </dgm:t>
    </dgm:pt>
    <dgm:pt modelId="{1CFD6195-CBF8-4DB7-8B8F-233591591DA4}">
      <dgm:prSet phldrT="[Text]" phldr="0"/>
      <dgm:spPr/>
      <dgm:t>
        <a:bodyPr/>
        <a:lstStyle/>
        <a:p>
          <a:pPr rtl="0"/>
          <a:r>
            <a:rPr lang="en-US">
              <a:latin typeface="Open Sans"/>
            </a:rPr>
            <a:t>Community Participation</a:t>
          </a:r>
          <a:endParaRPr lang="en-US"/>
        </a:p>
      </dgm:t>
    </dgm:pt>
    <dgm:pt modelId="{9A4BFF5A-65BF-4473-BEC5-36FF6E15D746}" type="parTrans" cxnId="{8224C494-2CC6-4C81-A2B1-4746A97481AF}">
      <dgm:prSet/>
      <dgm:spPr/>
      <dgm:t>
        <a:bodyPr/>
        <a:lstStyle/>
        <a:p>
          <a:endParaRPr lang="en-US"/>
        </a:p>
      </dgm:t>
    </dgm:pt>
    <dgm:pt modelId="{E49942D2-FD84-4792-B85C-3355497F9EFB}" type="sibTrans" cxnId="{8224C494-2CC6-4C81-A2B1-4746A97481AF}">
      <dgm:prSet/>
      <dgm:spPr/>
      <dgm:t>
        <a:bodyPr/>
        <a:lstStyle/>
        <a:p>
          <a:endParaRPr lang="en-US"/>
        </a:p>
      </dgm:t>
    </dgm:pt>
    <dgm:pt modelId="{CF428C4A-07A9-4547-B8F2-78DA094FE8B4}">
      <dgm:prSet phldr="0"/>
      <dgm:spPr/>
      <dgm:t>
        <a:bodyPr/>
        <a:lstStyle/>
        <a:p>
          <a:pPr rtl="0"/>
          <a:r>
            <a:rPr lang="en-US">
              <a:latin typeface="Open Sans"/>
              <a:ea typeface="Open Sans"/>
              <a:cs typeface="Open Sans"/>
            </a:rPr>
            <a:t>Annual IEP Goals</a:t>
          </a:r>
        </a:p>
      </dgm:t>
    </dgm:pt>
    <dgm:pt modelId="{5388D6DD-104C-4F18-A22E-F99606F61F00}" type="parTrans" cxnId="{7D43166F-2B68-44FF-BC09-2E9378953134}">
      <dgm:prSet/>
      <dgm:spPr/>
      <dgm:t>
        <a:bodyPr/>
        <a:lstStyle/>
        <a:p>
          <a:endParaRPr lang="en-US"/>
        </a:p>
      </dgm:t>
    </dgm:pt>
    <dgm:pt modelId="{775227A3-B959-4FFE-96EE-70A530DB0DF6}" type="sibTrans" cxnId="{7D43166F-2B68-44FF-BC09-2E9378953134}">
      <dgm:prSet/>
      <dgm:spPr/>
      <dgm:t>
        <a:bodyPr/>
        <a:lstStyle/>
        <a:p>
          <a:endParaRPr lang="en-US"/>
        </a:p>
      </dgm:t>
    </dgm:pt>
    <dgm:pt modelId="{672A6805-D1C4-44DF-8567-1CE774BAFDC5}">
      <dgm:prSet phldr="0"/>
      <dgm:spPr/>
      <dgm:t>
        <a:bodyPr/>
        <a:lstStyle/>
        <a:p>
          <a:pPr rtl="0"/>
          <a:r>
            <a:rPr lang="en-US">
              <a:latin typeface="Open Sans" panose="020B0606030504020204" pitchFamily="34" charset="0"/>
              <a:ea typeface="Open Sans" panose="020B0606030504020204" pitchFamily="34" charset="0"/>
              <a:cs typeface="Open Sans" panose="020B0606030504020204" pitchFamily="34" charset="0"/>
            </a:rPr>
            <a:t>Transition Services</a:t>
          </a:r>
        </a:p>
      </dgm:t>
    </dgm:pt>
    <dgm:pt modelId="{46469D65-D407-4BCB-9133-826855BDC782}" type="parTrans" cxnId="{69FBEA52-F5B3-4AA9-A84A-97921CE8F4B7}">
      <dgm:prSet/>
      <dgm:spPr/>
      <dgm:t>
        <a:bodyPr/>
        <a:lstStyle/>
        <a:p>
          <a:endParaRPr lang="en-US"/>
        </a:p>
      </dgm:t>
    </dgm:pt>
    <dgm:pt modelId="{FF0827C0-BF77-4317-8167-8FB329546C85}" type="sibTrans" cxnId="{69FBEA52-F5B3-4AA9-A84A-97921CE8F4B7}">
      <dgm:prSet/>
      <dgm:spPr/>
      <dgm:t>
        <a:bodyPr/>
        <a:lstStyle/>
        <a:p>
          <a:endParaRPr lang="en-US"/>
        </a:p>
      </dgm:t>
    </dgm:pt>
    <dgm:pt modelId="{76B1C1C3-1A9C-483D-A81B-974BE35AA76C}">
      <dgm:prSet phldrT="[Text]" phldr="0"/>
      <dgm:spPr/>
      <dgm:t>
        <a:bodyPr/>
        <a:lstStyle/>
        <a:p>
          <a:pPr rtl="0"/>
          <a:r>
            <a:rPr lang="en-US">
              <a:latin typeface="Open Sans" panose="020B0606030504020204" pitchFamily="34" charset="0"/>
              <a:ea typeface="Open Sans" panose="020B0606030504020204" pitchFamily="34" charset="0"/>
              <a:cs typeface="Open Sans" panose="020B0606030504020204" pitchFamily="34" charset="0"/>
            </a:rPr>
            <a:t>Present Level of Academic Achievement and Functional Performance (PLAAFP)</a:t>
          </a:r>
        </a:p>
      </dgm:t>
      <dgm:extLst>
        <a:ext uri="{E40237B7-FDA0-4F09-8148-C483321AD2D9}">
          <dgm14:cNvPr xmlns:dgm14="http://schemas.microsoft.com/office/drawing/2010/diagram" id="0" name="" descr="Chart has two parallel columns of text listing IEP sections and outcome areas"/>
        </a:ext>
      </dgm:extLst>
    </dgm:pt>
    <dgm:pt modelId="{57EB8BDB-643F-437F-B744-8972858DAF65}" type="parTrans" cxnId="{37CB6F44-FF82-4B4B-AE13-516CE25354C1}">
      <dgm:prSet/>
      <dgm:spPr/>
      <dgm:t>
        <a:bodyPr/>
        <a:lstStyle/>
        <a:p>
          <a:endParaRPr lang="en-US"/>
        </a:p>
      </dgm:t>
    </dgm:pt>
    <dgm:pt modelId="{FA3A80F7-0A32-40DF-AFEA-C8629399D333}" type="sibTrans" cxnId="{37CB6F44-FF82-4B4B-AE13-516CE25354C1}">
      <dgm:prSet/>
      <dgm:spPr/>
      <dgm:t>
        <a:bodyPr/>
        <a:lstStyle/>
        <a:p>
          <a:endParaRPr lang="en-US"/>
        </a:p>
      </dgm:t>
    </dgm:pt>
    <dgm:pt modelId="{87F6F334-7E4B-42F5-910A-D9FE60A11695}">
      <dgm:prSet phldr="0"/>
      <dgm:spPr/>
      <dgm:t>
        <a:bodyPr/>
        <a:lstStyle/>
        <a:p>
          <a:pPr rtl="0"/>
          <a:r>
            <a:rPr lang="en-US" i="1" dirty="0">
              <a:latin typeface="Open Sans" panose="020B0606030504020204" pitchFamily="34" charset="0"/>
              <a:ea typeface="Open Sans" panose="020B0606030504020204" pitchFamily="34" charset="0"/>
              <a:cs typeface="Open Sans" panose="020B0606030504020204" pitchFamily="34" charset="0"/>
            </a:rPr>
            <a:t>EDP</a:t>
          </a:r>
        </a:p>
      </dgm:t>
    </dgm:pt>
    <dgm:pt modelId="{FBA703CD-EC93-4350-90FA-EFC42D21F3C3}" type="parTrans" cxnId="{8070AE7F-EBC6-477D-BDC5-79F8361F245D}">
      <dgm:prSet/>
      <dgm:spPr/>
      <dgm:t>
        <a:bodyPr/>
        <a:lstStyle/>
        <a:p>
          <a:endParaRPr lang="en-US"/>
        </a:p>
      </dgm:t>
    </dgm:pt>
    <dgm:pt modelId="{99D45117-277D-415E-84D4-25D01FD9ACD2}" type="sibTrans" cxnId="{8070AE7F-EBC6-477D-BDC5-79F8361F245D}">
      <dgm:prSet/>
      <dgm:spPr/>
      <dgm:t>
        <a:bodyPr/>
        <a:lstStyle/>
        <a:p>
          <a:endParaRPr lang="en-US"/>
        </a:p>
      </dgm:t>
    </dgm:pt>
    <dgm:pt modelId="{D015B9EA-EAE2-4628-9F96-EAAA0211DB29}">
      <dgm:prSet phldr="0"/>
      <dgm:spPr/>
      <dgm:t>
        <a:bodyPr/>
        <a:lstStyle/>
        <a:p>
          <a:pPr rtl="0"/>
          <a:r>
            <a:rPr lang="en-US" i="1">
              <a:solidFill>
                <a:srgbClr val="000000"/>
              </a:solidFill>
              <a:latin typeface="Open Sans" panose="020B0606030504020204" pitchFamily="34" charset="0"/>
              <a:ea typeface="Open Sans" panose="020B0606030504020204" pitchFamily="34" charset="0"/>
              <a:cs typeface="Open Sans" panose="020B0606030504020204" pitchFamily="34" charset="0"/>
            </a:rPr>
            <a:t>Transition Assessments</a:t>
          </a:r>
          <a:endParaRPr lang="en-US" i="1">
            <a:latin typeface="Open Sans" panose="020B0606030504020204" pitchFamily="34" charset="0"/>
            <a:ea typeface="Open Sans" panose="020B0606030504020204" pitchFamily="34" charset="0"/>
            <a:cs typeface="Open Sans" panose="020B0606030504020204" pitchFamily="34" charset="0"/>
          </a:endParaRPr>
        </a:p>
      </dgm:t>
    </dgm:pt>
    <dgm:pt modelId="{82AF89E0-C2AE-49AF-9230-AE42DC670431}" type="parTrans" cxnId="{3BFCE4F0-4473-422B-9FEA-E055D4E0033D}">
      <dgm:prSet/>
      <dgm:spPr/>
      <dgm:t>
        <a:bodyPr/>
        <a:lstStyle/>
        <a:p>
          <a:endParaRPr lang="en-US"/>
        </a:p>
      </dgm:t>
    </dgm:pt>
    <dgm:pt modelId="{526FFA3C-48DB-41AE-B1E6-2D2706CE7B34}" type="sibTrans" cxnId="{3BFCE4F0-4473-422B-9FEA-E055D4E0033D}">
      <dgm:prSet/>
      <dgm:spPr/>
      <dgm:t>
        <a:bodyPr/>
        <a:lstStyle/>
        <a:p>
          <a:endParaRPr lang="en-US"/>
        </a:p>
      </dgm:t>
    </dgm:pt>
    <dgm:pt modelId="{D96199AF-139E-4FEB-93A7-F06B65FFE8E0}" type="pres">
      <dgm:prSet presAssocID="{2364D9D1-24C4-4487-A9EC-C83D131A2E05}" presName="diagram" presStyleCnt="0">
        <dgm:presLayoutVars>
          <dgm:dir/>
          <dgm:animLvl val="lvl"/>
          <dgm:resizeHandles val="exact"/>
        </dgm:presLayoutVars>
      </dgm:prSet>
      <dgm:spPr/>
    </dgm:pt>
    <dgm:pt modelId="{209B31B4-2701-43DA-8980-8D8730765292}" type="pres">
      <dgm:prSet presAssocID="{20250DB0-F026-458B-BE6D-128A28B9099B}" presName="compNode" presStyleCnt="0"/>
      <dgm:spPr/>
    </dgm:pt>
    <dgm:pt modelId="{16860D3A-538B-4F41-8594-722CB1BBB33B}" type="pres">
      <dgm:prSet presAssocID="{20250DB0-F026-458B-BE6D-128A28B9099B}" presName="childRect" presStyleLbl="bgAcc1" presStyleIdx="0" presStyleCnt="2" custScaleX="127298">
        <dgm:presLayoutVars>
          <dgm:bulletEnabled val="1"/>
        </dgm:presLayoutVars>
      </dgm:prSet>
      <dgm:spPr/>
    </dgm:pt>
    <dgm:pt modelId="{8D575496-CC0E-46D3-B7B2-CC322240A464}" type="pres">
      <dgm:prSet presAssocID="{20250DB0-F026-458B-BE6D-128A28B9099B}" presName="parentText" presStyleLbl="node1" presStyleIdx="0" presStyleCnt="0">
        <dgm:presLayoutVars>
          <dgm:chMax val="0"/>
          <dgm:bulletEnabled val="1"/>
        </dgm:presLayoutVars>
      </dgm:prSet>
      <dgm:spPr/>
    </dgm:pt>
    <dgm:pt modelId="{29411DF5-EC73-4949-AEE8-8DD88CEA9B49}" type="pres">
      <dgm:prSet presAssocID="{20250DB0-F026-458B-BE6D-128A28B9099B}" presName="parentRect" presStyleLbl="alignNode1" presStyleIdx="0" presStyleCnt="2" custScaleX="127675"/>
      <dgm:spPr/>
    </dgm:pt>
    <dgm:pt modelId="{44150DB6-CF1D-4F4B-AC2F-32D1FE2CA364}" type="pres">
      <dgm:prSet presAssocID="{20250DB0-F026-458B-BE6D-128A28B9099B}" presName="adorn" presStyleLbl="fgAccFollowNode1" presStyleIdx="0" presStyleCnt="2" custScaleX="130049" custScaleY="126943" custLinFactNeighborX="18302" custLinFactNeighborY="7280"/>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Teen with rainbow headband under tree"/>
        </a:ext>
      </dgm:extLst>
    </dgm:pt>
    <dgm:pt modelId="{27E51C4C-D459-4661-B6BD-E8A55A42006D}" type="pres">
      <dgm:prSet presAssocID="{DB61F98B-C28E-4C37-BF4E-D97CCC1C1DC8}" presName="sibTrans" presStyleLbl="sibTrans2D1" presStyleIdx="0" presStyleCnt="0"/>
      <dgm:spPr/>
    </dgm:pt>
    <dgm:pt modelId="{A8EFAB21-A845-40FF-BC7F-CE146F5B2B65}" type="pres">
      <dgm:prSet presAssocID="{D160AD22-2C2E-4E68-A498-D910A6E9FE21}" presName="compNode" presStyleCnt="0"/>
      <dgm:spPr/>
    </dgm:pt>
    <dgm:pt modelId="{A4306894-F491-496D-B76B-A4B377A493FB}" type="pres">
      <dgm:prSet presAssocID="{D160AD22-2C2E-4E68-A498-D910A6E9FE21}" presName="childRect" presStyleLbl="bgAcc1" presStyleIdx="1" presStyleCnt="2" custScaleX="116041" custScaleY="103582" custLinFactNeighborY="7717">
        <dgm:presLayoutVars>
          <dgm:bulletEnabled val="1"/>
        </dgm:presLayoutVars>
      </dgm:prSet>
      <dgm:spPr/>
    </dgm:pt>
    <dgm:pt modelId="{75498D98-FAE1-4EA9-A2F8-45B8611AF222}" type="pres">
      <dgm:prSet presAssocID="{D160AD22-2C2E-4E68-A498-D910A6E9FE21}" presName="parentText" presStyleLbl="node1" presStyleIdx="0" presStyleCnt="0">
        <dgm:presLayoutVars>
          <dgm:chMax val="0"/>
          <dgm:bulletEnabled val="1"/>
        </dgm:presLayoutVars>
      </dgm:prSet>
      <dgm:spPr/>
    </dgm:pt>
    <dgm:pt modelId="{A8E2B424-92CD-4D7E-82D2-748073B7EF9F}" type="pres">
      <dgm:prSet presAssocID="{D160AD22-2C2E-4E68-A498-D910A6E9FE21}" presName="parentRect" presStyleLbl="alignNode1" presStyleIdx="1" presStyleCnt="2" custScaleX="116256" custScaleY="117389"/>
      <dgm:spPr/>
    </dgm:pt>
    <dgm:pt modelId="{79D7EB76-72B3-45F0-B38B-A74A8DCD324C}" type="pres">
      <dgm:prSet presAssocID="{D160AD22-2C2E-4E68-A498-D910A6E9FE21}" presName="adorn" presStyleLbl="fgAccFollowNode1" presStyleIdx="1" presStyleCnt="2" custScaleX="181470" custScaleY="177012" custLinFactNeighborX="19689" custLinFactNeighborY="-7975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erson with blue hair walking down a city street"/>
        </a:ext>
      </dgm:extLst>
    </dgm:pt>
  </dgm:ptLst>
  <dgm:cxnLst>
    <dgm:cxn modelId="{B37EAD08-FEBD-4BF6-9144-24F0EACFB2CE}" type="presOf" srcId="{C4ABFD94-BA97-48AA-8CC9-0454992A6270}" destId="{A4306894-F491-496D-B76B-A4B377A493FB}" srcOrd="0" destOrd="1" presId="urn:microsoft.com/office/officeart/2005/8/layout/bList2"/>
    <dgm:cxn modelId="{03DC2B1E-E0D1-4172-8705-0DD5A25216BE}" type="presOf" srcId="{D015B9EA-EAE2-4628-9F96-EAAA0211DB29}" destId="{16860D3A-538B-4F41-8594-722CB1BBB33B}" srcOrd="0" destOrd="2" presId="urn:microsoft.com/office/officeart/2005/8/layout/bList2"/>
    <dgm:cxn modelId="{CE3FB121-1CCB-49F5-A255-AAC4C8019992}" type="presOf" srcId="{1CFD6195-CBF8-4DB7-8B8F-233591591DA4}" destId="{A4306894-F491-496D-B76B-A4B377A493FB}" srcOrd="0" destOrd="3" presId="urn:microsoft.com/office/officeart/2005/8/layout/bList2"/>
    <dgm:cxn modelId="{3FE42825-C7C5-44C4-9FB5-816981E9768A}" srcId="{D160AD22-2C2E-4E68-A498-D910A6E9FE21}" destId="{A2DC4D2D-4CBD-4F1D-9DFB-E62B15153C10}" srcOrd="2" destOrd="0" parTransId="{FC36D000-D191-45F9-AAF6-8B5E2DA19F08}" sibTransId="{2E73A79D-BFBB-4F77-A7C8-5E2FF7670409}"/>
    <dgm:cxn modelId="{B67BC735-AE59-4FDA-8416-43C8AA7E9EBE}" type="presOf" srcId="{20250DB0-F026-458B-BE6D-128A28B9099B}" destId="{29411DF5-EC73-4949-AEE8-8DD88CEA9B49}" srcOrd="1" destOrd="0" presId="urn:microsoft.com/office/officeart/2005/8/layout/bList2"/>
    <dgm:cxn modelId="{BD3AEE35-0560-49A5-A613-5331F42FC883}" srcId="{2364D9D1-24C4-4487-A9EC-C83D131A2E05}" destId="{D160AD22-2C2E-4E68-A498-D910A6E9FE21}" srcOrd="1" destOrd="0" parTransId="{F8A0E532-2014-4C6F-AE1A-45EE9BCC2761}" sibTransId="{D4D8DA93-62FA-401C-B23B-D01B30A67D44}"/>
    <dgm:cxn modelId="{B791683E-E778-4919-AB9B-7631F6E64099}" type="presOf" srcId="{1AACD98F-72D4-4CEB-AC31-04143F891375}" destId="{16860D3A-538B-4F41-8594-722CB1BBB33B}" srcOrd="0" destOrd="3" presId="urn:microsoft.com/office/officeart/2005/8/layout/bList2"/>
    <dgm:cxn modelId="{854BFD42-19A0-4303-B4FC-935BED3A6119}" type="presOf" srcId="{D160AD22-2C2E-4E68-A498-D910A6E9FE21}" destId="{A8E2B424-92CD-4D7E-82D2-748073B7EF9F}" srcOrd="1" destOrd="0" presId="urn:microsoft.com/office/officeart/2005/8/layout/bList2"/>
    <dgm:cxn modelId="{37CB6F44-FF82-4B4B-AE13-516CE25354C1}" srcId="{20250DB0-F026-458B-BE6D-128A28B9099B}" destId="{76B1C1C3-1A9C-483D-A81B-974BE35AA76C}" srcOrd="0" destOrd="0" parTransId="{57EB8BDB-643F-437F-B744-8972858DAF65}" sibTransId="{FA3A80F7-0A32-40DF-AFEA-C8629399D333}"/>
    <dgm:cxn modelId="{91B9074E-B6F8-44D1-9F4B-3CD5459173AA}" type="presOf" srcId="{DB61F98B-C28E-4C37-BF4E-D97CCC1C1DC8}" destId="{27E51C4C-D459-4661-B6BD-E8A55A42006D}" srcOrd="0" destOrd="0" presId="urn:microsoft.com/office/officeart/2005/8/layout/bList2"/>
    <dgm:cxn modelId="{7D43166F-2B68-44FF-BC09-2E9378953134}" srcId="{20250DB0-F026-458B-BE6D-128A28B9099B}" destId="{CF428C4A-07A9-4547-B8F2-78DA094FE8B4}" srcOrd="2" destOrd="0" parTransId="{5388D6DD-104C-4F18-A22E-F99606F61F00}" sibTransId="{775227A3-B959-4FFE-96EE-70A530DB0DF6}"/>
    <dgm:cxn modelId="{D266626F-27B2-45DA-95AE-D31EAB30ABE3}" type="presOf" srcId="{20250DB0-F026-458B-BE6D-128A28B9099B}" destId="{8D575496-CC0E-46D3-B7B2-CC322240A464}" srcOrd="0" destOrd="0" presId="urn:microsoft.com/office/officeart/2005/8/layout/bList2"/>
    <dgm:cxn modelId="{69FBEA52-F5B3-4AA9-A84A-97921CE8F4B7}" srcId="{20250DB0-F026-458B-BE6D-128A28B9099B}" destId="{672A6805-D1C4-44DF-8567-1CE774BAFDC5}" srcOrd="3" destOrd="0" parTransId="{46469D65-D407-4BCB-9133-826855BDC782}" sibTransId="{FF0827C0-BF77-4317-8167-8FB329546C85}"/>
    <dgm:cxn modelId="{3F86D673-34F1-4533-A5AE-DAC0F24153B1}" type="presOf" srcId="{A2DC4D2D-4CBD-4F1D-9DFB-E62B15153C10}" destId="{A4306894-F491-496D-B76B-A4B377A493FB}" srcOrd="0" destOrd="2" presId="urn:microsoft.com/office/officeart/2005/8/layout/bList2"/>
    <dgm:cxn modelId="{8070AE7F-EBC6-477D-BDC5-79F8361F245D}" srcId="{76B1C1C3-1A9C-483D-A81B-974BE35AA76C}" destId="{87F6F334-7E4B-42F5-910A-D9FE60A11695}" srcOrd="0" destOrd="0" parTransId="{FBA703CD-EC93-4350-90FA-EFC42D21F3C3}" sibTransId="{99D45117-277D-415E-84D4-25D01FD9ACD2}"/>
    <dgm:cxn modelId="{E1D56F8D-5FB8-44C2-9D70-B3677FF4D81A}" srcId="{20250DB0-F026-458B-BE6D-128A28B9099B}" destId="{1AACD98F-72D4-4CEB-AC31-04143F891375}" srcOrd="1" destOrd="0" parTransId="{446389FA-B7DC-4CF9-ACA4-9AA7FF930292}" sibTransId="{6E8474BF-42E1-49A5-84FC-20BC92BEE7EF}"/>
    <dgm:cxn modelId="{665A4A90-EF9B-4044-92C9-FA56065FBDCC}" type="presOf" srcId="{76B1C1C3-1A9C-483D-A81B-974BE35AA76C}" destId="{16860D3A-538B-4F41-8594-722CB1BBB33B}" srcOrd="0" destOrd="0" presId="urn:microsoft.com/office/officeart/2005/8/layout/bList2"/>
    <dgm:cxn modelId="{1C99D690-D5C2-4F8F-B0B8-A64DBA4D4005}" srcId="{D160AD22-2C2E-4E68-A498-D910A6E9FE21}" destId="{C4ABFD94-BA97-48AA-8CC9-0454992A6270}" srcOrd="1" destOrd="0" parTransId="{F7CE0918-373B-49B5-B652-4DA5271FB05F}" sibTransId="{9C5E45AB-6969-4542-983C-1CA0643B0A66}"/>
    <dgm:cxn modelId="{8224C494-2CC6-4C81-A2B1-4746A97481AF}" srcId="{D160AD22-2C2E-4E68-A498-D910A6E9FE21}" destId="{1CFD6195-CBF8-4DB7-8B8F-233591591DA4}" srcOrd="3" destOrd="0" parTransId="{9A4BFF5A-65BF-4473-BEC5-36FF6E15D746}" sibTransId="{E49942D2-FD84-4792-B85C-3355497F9EFB}"/>
    <dgm:cxn modelId="{95DC0595-EF45-4A23-BC02-9FA33AA9EB91}" type="presOf" srcId="{672A6805-D1C4-44DF-8567-1CE774BAFDC5}" destId="{16860D3A-538B-4F41-8594-722CB1BBB33B}" srcOrd="0" destOrd="5" presId="urn:microsoft.com/office/officeart/2005/8/layout/bList2"/>
    <dgm:cxn modelId="{1C7AD0A6-2BA8-4D92-B3C0-1677777BBD05}" type="presOf" srcId="{CF428C4A-07A9-4547-B8F2-78DA094FE8B4}" destId="{16860D3A-538B-4F41-8594-722CB1BBB33B}" srcOrd="0" destOrd="4" presId="urn:microsoft.com/office/officeart/2005/8/layout/bList2"/>
    <dgm:cxn modelId="{215398B8-A85E-4030-89DE-169688EE743F}" srcId="{2364D9D1-24C4-4487-A9EC-C83D131A2E05}" destId="{20250DB0-F026-458B-BE6D-128A28B9099B}" srcOrd="0" destOrd="0" parTransId="{24256F1D-B3C1-4191-9E15-ABAB2C3A4EE4}" sibTransId="{DB61F98B-C28E-4C37-BF4E-D97CCC1C1DC8}"/>
    <dgm:cxn modelId="{781149B9-C329-411E-B1B8-42674DEC5EF0}" type="presOf" srcId="{87F6F334-7E4B-42F5-910A-D9FE60A11695}" destId="{16860D3A-538B-4F41-8594-722CB1BBB33B}" srcOrd="0" destOrd="1" presId="urn:microsoft.com/office/officeart/2005/8/layout/bList2"/>
    <dgm:cxn modelId="{06BF6CC1-7E9B-4FCF-9FC7-520DFAE116F6}" type="presOf" srcId="{B610ADD0-9AED-49C9-99A3-8DD8E30CAE61}" destId="{A4306894-F491-496D-B76B-A4B377A493FB}" srcOrd="0" destOrd="0" presId="urn:microsoft.com/office/officeart/2005/8/layout/bList2"/>
    <dgm:cxn modelId="{9E3B59D7-71BC-4500-A152-C8FFB6F2D3B5}" type="presOf" srcId="{2364D9D1-24C4-4487-A9EC-C83D131A2E05}" destId="{D96199AF-139E-4FEB-93A7-F06B65FFE8E0}" srcOrd="0" destOrd="0" presId="urn:microsoft.com/office/officeart/2005/8/layout/bList2"/>
    <dgm:cxn modelId="{6E884FDE-993D-447E-8C0D-94390E28C245}" srcId="{D160AD22-2C2E-4E68-A498-D910A6E9FE21}" destId="{B610ADD0-9AED-49C9-99A3-8DD8E30CAE61}" srcOrd="0" destOrd="0" parTransId="{14C151B1-FAD7-4789-97A8-F29AF0D8D2F7}" sibTransId="{9A0B4686-FDAA-4673-817C-A16133971F0D}"/>
    <dgm:cxn modelId="{41E97BEC-AF6D-4E2B-8DE3-C775806F661D}" type="presOf" srcId="{D160AD22-2C2E-4E68-A498-D910A6E9FE21}" destId="{75498D98-FAE1-4EA9-A2F8-45B8611AF222}" srcOrd="0" destOrd="0" presId="urn:microsoft.com/office/officeart/2005/8/layout/bList2"/>
    <dgm:cxn modelId="{3BFCE4F0-4473-422B-9FEA-E055D4E0033D}" srcId="{76B1C1C3-1A9C-483D-A81B-974BE35AA76C}" destId="{D015B9EA-EAE2-4628-9F96-EAAA0211DB29}" srcOrd="1" destOrd="0" parTransId="{82AF89E0-C2AE-49AF-9230-AE42DC670431}" sibTransId="{526FFA3C-48DB-41AE-B1E6-2D2706CE7B34}"/>
    <dgm:cxn modelId="{A7B2040E-E560-4072-8C14-55A9ADA81DA0}" type="presParOf" srcId="{D96199AF-139E-4FEB-93A7-F06B65FFE8E0}" destId="{209B31B4-2701-43DA-8980-8D8730765292}" srcOrd="0" destOrd="0" presId="urn:microsoft.com/office/officeart/2005/8/layout/bList2"/>
    <dgm:cxn modelId="{0057BEB2-A761-4380-B3C7-44F71617FA0A}" type="presParOf" srcId="{209B31B4-2701-43DA-8980-8D8730765292}" destId="{16860D3A-538B-4F41-8594-722CB1BBB33B}" srcOrd="0" destOrd="0" presId="urn:microsoft.com/office/officeart/2005/8/layout/bList2"/>
    <dgm:cxn modelId="{70675BF1-3089-408A-BA3F-21F3D7CB3392}" type="presParOf" srcId="{209B31B4-2701-43DA-8980-8D8730765292}" destId="{8D575496-CC0E-46D3-B7B2-CC322240A464}" srcOrd="1" destOrd="0" presId="urn:microsoft.com/office/officeart/2005/8/layout/bList2"/>
    <dgm:cxn modelId="{E8B02DF4-EE73-430A-88B3-27F402EFE4D4}" type="presParOf" srcId="{209B31B4-2701-43DA-8980-8D8730765292}" destId="{29411DF5-EC73-4949-AEE8-8DD88CEA9B49}" srcOrd="2" destOrd="0" presId="urn:microsoft.com/office/officeart/2005/8/layout/bList2"/>
    <dgm:cxn modelId="{EE5E680E-C1AE-4045-8910-CD47210E07CF}" type="presParOf" srcId="{209B31B4-2701-43DA-8980-8D8730765292}" destId="{44150DB6-CF1D-4F4B-AC2F-32D1FE2CA364}" srcOrd="3" destOrd="0" presId="urn:microsoft.com/office/officeart/2005/8/layout/bList2"/>
    <dgm:cxn modelId="{0E130982-C7C5-4592-87A6-AB7732B4F183}" type="presParOf" srcId="{D96199AF-139E-4FEB-93A7-F06B65FFE8E0}" destId="{27E51C4C-D459-4661-B6BD-E8A55A42006D}" srcOrd="1" destOrd="0" presId="urn:microsoft.com/office/officeart/2005/8/layout/bList2"/>
    <dgm:cxn modelId="{94CF6CCF-96C0-487E-8740-DD87557DEB0C}" type="presParOf" srcId="{D96199AF-139E-4FEB-93A7-F06B65FFE8E0}" destId="{A8EFAB21-A845-40FF-BC7F-CE146F5B2B65}" srcOrd="2" destOrd="0" presId="urn:microsoft.com/office/officeart/2005/8/layout/bList2"/>
    <dgm:cxn modelId="{ADA5D557-C3EE-4B97-9D1B-4EDBE6F6AABC}" type="presParOf" srcId="{A8EFAB21-A845-40FF-BC7F-CE146F5B2B65}" destId="{A4306894-F491-496D-B76B-A4B377A493FB}" srcOrd="0" destOrd="0" presId="urn:microsoft.com/office/officeart/2005/8/layout/bList2"/>
    <dgm:cxn modelId="{902041E2-C5A1-4037-A3F1-F3FDDD33416E}" type="presParOf" srcId="{A8EFAB21-A845-40FF-BC7F-CE146F5B2B65}" destId="{75498D98-FAE1-4EA9-A2F8-45B8611AF222}" srcOrd="1" destOrd="0" presId="urn:microsoft.com/office/officeart/2005/8/layout/bList2"/>
    <dgm:cxn modelId="{3BDA6D0F-2905-4C09-A940-AA1A8AB20E60}" type="presParOf" srcId="{A8EFAB21-A845-40FF-BC7F-CE146F5B2B65}" destId="{A8E2B424-92CD-4D7E-82D2-748073B7EF9F}" srcOrd="2" destOrd="0" presId="urn:microsoft.com/office/officeart/2005/8/layout/bList2"/>
    <dgm:cxn modelId="{EC077492-398F-45D1-9C78-755329B910CF}" type="presParOf" srcId="{A8EFAB21-A845-40FF-BC7F-CE146F5B2B65}" destId="{79D7EB76-72B3-45F0-B38B-A74A8DCD324C}"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A6DBE10-5C8B-485D-88D2-35EFC5DA22F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A4AA10F-F6AD-44DE-AA7F-5A77CF62951B}">
      <dgm:prSet phldrT="[Text]" custT="1"/>
      <dgm:spPr/>
      <dgm:t>
        <a:bodyPr/>
        <a:lstStyle/>
        <a:p>
          <a:r>
            <a:rPr lang="en-US" sz="2200">
              <a:latin typeface="Open Sans"/>
              <a:ea typeface="Open Sans"/>
              <a:cs typeface="Open Sans"/>
            </a:rPr>
            <a:t>Annual</a:t>
          </a:r>
        </a:p>
      </dgm:t>
      <dgm:extLst>
        <a:ext uri="{E40237B7-FDA0-4F09-8148-C483321AD2D9}">
          <dgm14:cNvPr xmlns:dgm14="http://schemas.microsoft.com/office/drawing/2010/diagram" id="0" name="" descr="Chart has two parallel columns of text comparing annual and postsecondary goals"/>
        </a:ext>
      </dgm:extLst>
    </dgm:pt>
    <dgm:pt modelId="{1A221EBE-0FA9-4964-B5BB-478F1D35D9F9}" type="parTrans" cxnId="{1A911D65-E668-45D0-9380-7F9F42511AF5}">
      <dgm:prSet/>
      <dgm:spPr/>
      <dgm:t>
        <a:bodyPr/>
        <a:lstStyle/>
        <a:p>
          <a:endParaRPr lang="en-US"/>
        </a:p>
      </dgm:t>
    </dgm:pt>
    <dgm:pt modelId="{4631E815-4278-4AB6-96B2-E9EBA9C56D9E}" type="sibTrans" cxnId="{1A911D65-E668-45D0-9380-7F9F42511AF5}">
      <dgm:prSet/>
      <dgm:spPr/>
      <dgm:t>
        <a:bodyPr/>
        <a:lstStyle/>
        <a:p>
          <a:endParaRPr lang="en-US"/>
        </a:p>
      </dgm:t>
    </dgm:pt>
    <dgm:pt modelId="{2E1FE8EF-655C-4FEA-9692-7E5F9D456AFD}">
      <dgm:prSet phldrT="[Text]" custT="1"/>
      <dgm:spPr/>
      <dgm:t>
        <a:bodyPr/>
        <a:lstStyle/>
        <a:p>
          <a:pPr marL="91440" indent="-91440">
            <a:spcAft>
              <a:spcPts val="300"/>
            </a:spcAft>
          </a:pPr>
          <a:r>
            <a:rPr lang="en-US" sz="1800">
              <a:latin typeface="Open Sans"/>
              <a:ea typeface="Open Sans"/>
              <a:cs typeface="Open Sans"/>
            </a:rPr>
            <a:t>Explain what a student will learn within one academic year at school</a:t>
          </a:r>
        </a:p>
      </dgm:t>
      <dgm:extLst>
        <a:ext uri="{E40237B7-FDA0-4F09-8148-C483321AD2D9}">
          <dgm14:cNvPr xmlns:dgm14="http://schemas.microsoft.com/office/drawing/2010/diagram" id="0" name="" descr="Chart has two parallel columns of text comparing annual and postsecondary goals"/>
        </a:ext>
      </dgm:extLst>
    </dgm:pt>
    <dgm:pt modelId="{AD6123AD-50FC-4A7E-80B5-36669894BE25}" type="parTrans" cxnId="{E279FAC6-1D89-4E85-8036-86203C3F7A9C}">
      <dgm:prSet/>
      <dgm:spPr/>
      <dgm:t>
        <a:bodyPr/>
        <a:lstStyle/>
        <a:p>
          <a:endParaRPr lang="en-US"/>
        </a:p>
      </dgm:t>
    </dgm:pt>
    <dgm:pt modelId="{158B21E8-8920-4378-9F75-E864BEAE43B6}" type="sibTrans" cxnId="{E279FAC6-1D89-4E85-8036-86203C3F7A9C}">
      <dgm:prSet/>
      <dgm:spPr/>
      <dgm:t>
        <a:bodyPr/>
        <a:lstStyle/>
        <a:p>
          <a:endParaRPr lang="en-US"/>
        </a:p>
      </dgm:t>
    </dgm:pt>
    <dgm:pt modelId="{1E3FF1E4-0E5C-4281-AF2D-42D6966172E5}">
      <dgm:prSet phldrT="[Text]" custT="1"/>
      <dgm:spPr/>
      <dgm:t>
        <a:bodyPr/>
        <a:lstStyle/>
        <a:p>
          <a:pPr marL="91440" indent="-91440">
            <a:spcAft>
              <a:spcPts val="300"/>
            </a:spcAft>
          </a:pPr>
          <a:r>
            <a:rPr lang="en-US" sz="1800" dirty="0">
              <a:latin typeface="Open Sans"/>
              <a:ea typeface="Open Sans"/>
              <a:cs typeface="Open Sans"/>
            </a:rPr>
            <a:t>Olivia will describe Michigan Career and Technical Institute’s admission requirements and deadlines with 90% accuracy by March 20xx.”</a:t>
          </a:r>
        </a:p>
      </dgm:t>
    </dgm:pt>
    <dgm:pt modelId="{BCA920E2-E2C8-4B46-A7BE-3FF2F23518A5}" type="parTrans" cxnId="{F97EE36D-0B20-471A-B983-D0B281089634}">
      <dgm:prSet/>
      <dgm:spPr/>
      <dgm:t>
        <a:bodyPr/>
        <a:lstStyle/>
        <a:p>
          <a:endParaRPr lang="en-US"/>
        </a:p>
      </dgm:t>
    </dgm:pt>
    <dgm:pt modelId="{2DF5FBDC-090D-4729-B5B6-54F356E2A5C3}" type="sibTrans" cxnId="{F97EE36D-0B20-471A-B983-D0B281089634}">
      <dgm:prSet/>
      <dgm:spPr/>
      <dgm:t>
        <a:bodyPr/>
        <a:lstStyle/>
        <a:p>
          <a:endParaRPr lang="en-US"/>
        </a:p>
      </dgm:t>
    </dgm:pt>
    <dgm:pt modelId="{E1D0677E-F979-4FD3-9C0D-881AAA252AAC}">
      <dgm:prSet phldrT="[Text]" custT="1"/>
      <dgm:spPr/>
      <dgm:t>
        <a:bodyPr/>
        <a:lstStyle/>
        <a:p>
          <a:r>
            <a:rPr lang="en-US" sz="2200">
              <a:latin typeface="Open Sans"/>
              <a:ea typeface="Open Sans"/>
              <a:cs typeface="Open Sans"/>
            </a:rPr>
            <a:t>Postsecondary</a:t>
          </a:r>
        </a:p>
      </dgm:t>
      <dgm:extLst>
        <a:ext uri="{E40237B7-FDA0-4F09-8148-C483321AD2D9}">
          <dgm14:cNvPr xmlns:dgm14="http://schemas.microsoft.com/office/drawing/2010/diagram" id="0" name="" descr="Chart has two parallel columns of text comparing annual and postsecondary goals"/>
        </a:ext>
      </dgm:extLst>
    </dgm:pt>
    <dgm:pt modelId="{A8E8EEDF-2B29-4F60-A411-1C002CF79234}" type="parTrans" cxnId="{B835EADF-1E04-4DD1-A4AB-3A3B787B1C0D}">
      <dgm:prSet/>
      <dgm:spPr/>
      <dgm:t>
        <a:bodyPr/>
        <a:lstStyle/>
        <a:p>
          <a:endParaRPr lang="en-US"/>
        </a:p>
      </dgm:t>
    </dgm:pt>
    <dgm:pt modelId="{C8CDB155-5282-4F67-A78E-BF6D011A5801}" type="sibTrans" cxnId="{B835EADF-1E04-4DD1-A4AB-3A3B787B1C0D}">
      <dgm:prSet/>
      <dgm:spPr/>
      <dgm:t>
        <a:bodyPr/>
        <a:lstStyle/>
        <a:p>
          <a:endParaRPr lang="en-US"/>
        </a:p>
      </dgm:t>
    </dgm:pt>
    <dgm:pt modelId="{7BB0961C-261F-466F-BAC9-56410C550D60}">
      <dgm:prSet phldrT="[Text]" custT="1"/>
      <dgm:spPr/>
      <dgm:t>
        <a:bodyPr/>
        <a:lstStyle/>
        <a:p>
          <a:pPr marL="91440" indent="-91440">
            <a:spcAft>
              <a:spcPts val="300"/>
            </a:spcAft>
          </a:pPr>
          <a:r>
            <a:rPr lang="en-US" sz="1800">
              <a:latin typeface="Open Sans"/>
              <a:ea typeface="Open Sans"/>
              <a:cs typeface="Open Sans"/>
            </a:rPr>
            <a:t>Long-term vision achieved after exiting the school system</a:t>
          </a:r>
        </a:p>
      </dgm:t>
      <dgm:extLst>
        <a:ext uri="{E40237B7-FDA0-4F09-8148-C483321AD2D9}">
          <dgm14:cNvPr xmlns:dgm14="http://schemas.microsoft.com/office/drawing/2010/diagram" id="0" name="" descr="Chart has two parallel columns of text comparing annual and postsecondary goals"/>
        </a:ext>
      </dgm:extLst>
    </dgm:pt>
    <dgm:pt modelId="{75F48C73-704B-42A9-90E5-0673465261BA}" type="parTrans" cxnId="{084D0804-6E63-4D14-83DF-A2960B45DDD8}">
      <dgm:prSet/>
      <dgm:spPr/>
      <dgm:t>
        <a:bodyPr/>
        <a:lstStyle/>
        <a:p>
          <a:endParaRPr lang="en-US"/>
        </a:p>
      </dgm:t>
    </dgm:pt>
    <dgm:pt modelId="{CCC02A98-0835-4748-88FD-0717DAB17299}" type="sibTrans" cxnId="{084D0804-6E63-4D14-83DF-A2960B45DDD8}">
      <dgm:prSet/>
      <dgm:spPr/>
      <dgm:t>
        <a:bodyPr/>
        <a:lstStyle/>
        <a:p>
          <a:endParaRPr lang="en-US"/>
        </a:p>
      </dgm:t>
    </dgm:pt>
    <dgm:pt modelId="{6D3759F6-9025-4A69-B1C8-B620E6505A01}">
      <dgm:prSet phldrT="[Text]" custT="1"/>
      <dgm:spPr/>
      <dgm:t>
        <a:bodyPr/>
        <a:lstStyle/>
        <a:p>
          <a:pPr marL="91440" indent="-91440">
            <a:spcAft>
              <a:spcPts val="300"/>
            </a:spcAft>
          </a:pPr>
          <a:r>
            <a:rPr lang="en-US" sz="1800" dirty="0">
              <a:latin typeface="Open Sans"/>
              <a:ea typeface="Open Sans"/>
              <a:cs typeface="Open Sans"/>
            </a:rPr>
            <a:t>Upon earning her high school diploma, Olivia will enroll at Michigan Career and Technical Institute’s Retail Certificate program.”</a:t>
          </a:r>
        </a:p>
      </dgm:t>
    </dgm:pt>
    <dgm:pt modelId="{A592D74E-6F5E-4714-9DD8-87E2BB3EE9CF}" type="parTrans" cxnId="{BB256E9B-1DCB-4E52-889B-E6754605A536}">
      <dgm:prSet/>
      <dgm:spPr/>
      <dgm:t>
        <a:bodyPr/>
        <a:lstStyle/>
        <a:p>
          <a:endParaRPr lang="en-US"/>
        </a:p>
      </dgm:t>
    </dgm:pt>
    <dgm:pt modelId="{CA43681A-A2A3-439D-8D2F-C08518745F66}" type="sibTrans" cxnId="{BB256E9B-1DCB-4E52-889B-E6754605A536}">
      <dgm:prSet/>
      <dgm:spPr/>
      <dgm:t>
        <a:bodyPr/>
        <a:lstStyle/>
        <a:p>
          <a:endParaRPr lang="en-US"/>
        </a:p>
      </dgm:t>
    </dgm:pt>
    <dgm:pt modelId="{80C8FC74-AE63-4DC6-BBDA-B646887A1F53}">
      <dgm:prSet phldrT="[Text]" custT="1"/>
      <dgm:spPr/>
      <dgm:t>
        <a:bodyPr/>
        <a:lstStyle/>
        <a:p>
          <a:pPr marL="91440" indent="-91440">
            <a:spcAft>
              <a:spcPts val="300"/>
            </a:spcAft>
          </a:pPr>
          <a:r>
            <a:rPr lang="en-US" sz="1800" dirty="0">
              <a:latin typeface="Open Sans"/>
              <a:ea typeface="Open Sans"/>
              <a:cs typeface="Open Sans"/>
            </a:rPr>
            <a:t>Stepping-stones to postsecondary goals</a:t>
          </a:r>
        </a:p>
      </dgm:t>
    </dgm:pt>
    <dgm:pt modelId="{2758E0DE-41E9-4476-AEF8-3BD11D053A71}" type="parTrans" cxnId="{CD8B170C-4381-4931-A5D6-BD92CD9AB51B}">
      <dgm:prSet/>
      <dgm:spPr/>
      <dgm:t>
        <a:bodyPr/>
        <a:lstStyle/>
        <a:p>
          <a:endParaRPr lang="en-US"/>
        </a:p>
      </dgm:t>
    </dgm:pt>
    <dgm:pt modelId="{CE516A30-0565-41DB-9EA5-B539B4ED4E27}" type="sibTrans" cxnId="{CD8B170C-4381-4931-A5D6-BD92CD9AB51B}">
      <dgm:prSet/>
      <dgm:spPr/>
      <dgm:t>
        <a:bodyPr/>
        <a:lstStyle/>
        <a:p>
          <a:endParaRPr lang="en-US"/>
        </a:p>
      </dgm:t>
    </dgm:pt>
    <dgm:pt modelId="{E958E5CF-36B8-4FBA-A539-4D769FCBB1EA}">
      <dgm:prSet phldrT="[Text]" custT="1"/>
      <dgm:spPr/>
      <dgm:t>
        <a:bodyPr/>
        <a:lstStyle/>
        <a:p>
          <a:pPr marL="91440" indent="-91440">
            <a:spcAft>
              <a:spcPts val="300"/>
            </a:spcAft>
          </a:pPr>
          <a:r>
            <a:rPr lang="en-US" sz="1800">
              <a:latin typeface="Open Sans"/>
              <a:ea typeface="Open Sans"/>
              <a:cs typeface="Open Sans"/>
            </a:rPr>
            <a:t>Designed to be measured at least quarterly</a:t>
          </a:r>
        </a:p>
      </dgm:t>
    </dgm:pt>
    <dgm:pt modelId="{CCA03B33-93F0-4E28-9896-0B760090EEA2}" type="parTrans" cxnId="{9A2D1900-A806-48B0-BD40-036BF3B81ABC}">
      <dgm:prSet/>
      <dgm:spPr/>
      <dgm:t>
        <a:bodyPr/>
        <a:lstStyle/>
        <a:p>
          <a:endParaRPr lang="en-US"/>
        </a:p>
      </dgm:t>
    </dgm:pt>
    <dgm:pt modelId="{69FA5B07-0165-4240-B7EC-006ACD24C731}" type="sibTrans" cxnId="{9A2D1900-A806-48B0-BD40-036BF3B81ABC}">
      <dgm:prSet/>
      <dgm:spPr/>
      <dgm:t>
        <a:bodyPr/>
        <a:lstStyle/>
        <a:p>
          <a:endParaRPr lang="en-US"/>
        </a:p>
      </dgm:t>
    </dgm:pt>
    <dgm:pt modelId="{ACD1288A-F274-4D70-A903-16F9C5E4417F}">
      <dgm:prSet phldrT="[Text]" custT="1"/>
      <dgm:spPr/>
      <dgm:t>
        <a:bodyPr/>
        <a:lstStyle/>
        <a:p>
          <a:pPr marL="91440" indent="-91440">
            <a:spcAft>
              <a:spcPts val="300"/>
            </a:spcAft>
          </a:pPr>
          <a:r>
            <a:rPr lang="en-US" sz="1800">
              <a:latin typeface="Open Sans"/>
              <a:ea typeface="Open Sans"/>
              <a:cs typeface="Open Sans"/>
            </a:rPr>
            <a:t>Determined by the student</a:t>
          </a:r>
        </a:p>
      </dgm:t>
    </dgm:pt>
    <dgm:pt modelId="{46827736-EEFE-4D9C-B80B-AF8DD376096A}" type="parTrans" cxnId="{7A69EB69-5249-4A15-A8CE-B20D22315FB2}">
      <dgm:prSet/>
      <dgm:spPr/>
      <dgm:t>
        <a:bodyPr/>
        <a:lstStyle/>
        <a:p>
          <a:endParaRPr lang="en-US"/>
        </a:p>
      </dgm:t>
    </dgm:pt>
    <dgm:pt modelId="{A1164380-454A-477E-B41C-747EBE75F0D8}" type="sibTrans" cxnId="{7A69EB69-5249-4A15-A8CE-B20D22315FB2}">
      <dgm:prSet/>
      <dgm:spPr/>
      <dgm:t>
        <a:bodyPr/>
        <a:lstStyle/>
        <a:p>
          <a:endParaRPr lang="en-US"/>
        </a:p>
      </dgm:t>
    </dgm:pt>
    <dgm:pt modelId="{5E3485A8-92C7-40FB-BFF9-9F933FB891E7}">
      <dgm:prSet phldrT="[Text]" custT="1"/>
      <dgm:spPr/>
      <dgm:t>
        <a:bodyPr/>
        <a:lstStyle/>
        <a:p>
          <a:pPr marL="91440" indent="-91440">
            <a:spcAft>
              <a:spcPts val="300"/>
            </a:spcAft>
          </a:pPr>
          <a:r>
            <a:rPr lang="en-US" sz="1800" dirty="0">
              <a:latin typeface="Open Sans"/>
              <a:ea typeface="Open Sans"/>
              <a:cs typeface="Open Sans"/>
            </a:rPr>
            <a:t>Initially described in general terms, becoming more specific in later years</a:t>
          </a:r>
        </a:p>
      </dgm:t>
    </dgm:pt>
    <dgm:pt modelId="{1F5F3FFF-9100-4C81-A3B7-CAC786B6876B}" type="parTrans" cxnId="{6A50EF0E-F261-470D-BF04-BB01F10A6455}">
      <dgm:prSet/>
      <dgm:spPr/>
      <dgm:t>
        <a:bodyPr/>
        <a:lstStyle/>
        <a:p>
          <a:endParaRPr lang="en-US"/>
        </a:p>
      </dgm:t>
    </dgm:pt>
    <dgm:pt modelId="{A5D2CDFC-1B45-4555-91B9-237EBF43F8D8}" type="sibTrans" cxnId="{6A50EF0E-F261-470D-BF04-BB01F10A6455}">
      <dgm:prSet/>
      <dgm:spPr/>
      <dgm:t>
        <a:bodyPr/>
        <a:lstStyle/>
        <a:p>
          <a:endParaRPr lang="en-US"/>
        </a:p>
      </dgm:t>
    </dgm:pt>
    <dgm:pt modelId="{5D7F5027-84F5-4D02-A9BC-C25E4B7E7CDB}">
      <dgm:prSet phldrT="[Text]" custT="1"/>
      <dgm:spPr/>
      <dgm:t>
        <a:bodyPr/>
        <a:lstStyle/>
        <a:p>
          <a:pPr marL="91440" indent="-91440">
            <a:spcAft>
              <a:spcPts val="300"/>
            </a:spcAft>
          </a:pPr>
          <a:r>
            <a:rPr lang="en-US" sz="1800" dirty="0">
              <a:latin typeface="Open Sans"/>
              <a:ea typeface="Open Sans"/>
              <a:cs typeface="Open Sans"/>
            </a:rPr>
            <a:t>Must be related to student’s SPIN and aligned with transition assessments</a:t>
          </a:r>
        </a:p>
      </dgm:t>
    </dgm:pt>
    <dgm:pt modelId="{DEACC942-5CE7-4684-886E-EB053D092380}" type="parTrans" cxnId="{3A4F852A-7341-4F34-BDEA-449B197EFAA0}">
      <dgm:prSet/>
      <dgm:spPr/>
      <dgm:t>
        <a:bodyPr/>
        <a:lstStyle/>
        <a:p>
          <a:endParaRPr lang="en-US"/>
        </a:p>
      </dgm:t>
    </dgm:pt>
    <dgm:pt modelId="{5A568904-7655-4976-B572-D45AD6CF7636}" type="sibTrans" cxnId="{3A4F852A-7341-4F34-BDEA-449B197EFAA0}">
      <dgm:prSet/>
      <dgm:spPr/>
      <dgm:t>
        <a:bodyPr/>
        <a:lstStyle/>
        <a:p>
          <a:endParaRPr lang="en-US"/>
        </a:p>
      </dgm:t>
    </dgm:pt>
    <dgm:pt modelId="{CB9F838B-28A6-435E-9232-7C1219CB338B}">
      <dgm:prSet phldrT="[Text]" custT="1"/>
      <dgm:spPr/>
      <dgm:t>
        <a:bodyPr/>
        <a:lstStyle/>
        <a:p>
          <a:pPr marL="91440" indent="-91440">
            <a:spcAft>
              <a:spcPts val="300"/>
            </a:spcAft>
          </a:pPr>
          <a:r>
            <a:rPr lang="en-US" sz="1800" dirty="0">
              <a:latin typeface="Open Sans"/>
              <a:ea typeface="Open Sans"/>
              <a:cs typeface="Open Sans"/>
            </a:rPr>
            <a:t>Determined by IEP team</a:t>
          </a:r>
        </a:p>
      </dgm:t>
    </dgm:pt>
    <dgm:pt modelId="{DF42ED1A-E885-43BC-9954-9EF710942EBD}" type="parTrans" cxnId="{56CC2BFB-439E-4344-AD9D-0730CA60EE98}">
      <dgm:prSet/>
      <dgm:spPr/>
      <dgm:t>
        <a:bodyPr/>
        <a:lstStyle/>
        <a:p>
          <a:endParaRPr lang="en-US"/>
        </a:p>
      </dgm:t>
    </dgm:pt>
    <dgm:pt modelId="{3C7EF3BD-7195-42C5-A730-F65594B49599}" type="sibTrans" cxnId="{56CC2BFB-439E-4344-AD9D-0730CA60EE98}">
      <dgm:prSet/>
      <dgm:spPr/>
      <dgm:t>
        <a:bodyPr/>
        <a:lstStyle/>
        <a:p>
          <a:endParaRPr lang="en-US"/>
        </a:p>
      </dgm:t>
    </dgm:pt>
    <dgm:pt modelId="{D7088E0C-2108-471E-B7E1-DA53237240CC}" type="pres">
      <dgm:prSet presAssocID="{EA6DBE10-5C8B-485D-88D2-35EFC5DA22F2}" presName="Name0" presStyleCnt="0">
        <dgm:presLayoutVars>
          <dgm:dir/>
          <dgm:animLvl val="lvl"/>
          <dgm:resizeHandles val="exact"/>
        </dgm:presLayoutVars>
      </dgm:prSet>
      <dgm:spPr/>
    </dgm:pt>
    <dgm:pt modelId="{DFCD2F7F-0A42-4852-ADAC-0FFDD9F4562F}" type="pres">
      <dgm:prSet presAssocID="{4A4AA10F-F6AD-44DE-AA7F-5A77CF62951B}" presName="composite" presStyleCnt="0"/>
      <dgm:spPr/>
    </dgm:pt>
    <dgm:pt modelId="{FE977339-A05C-4F12-913B-6BD49269E90D}" type="pres">
      <dgm:prSet presAssocID="{4A4AA10F-F6AD-44DE-AA7F-5A77CF62951B}" presName="parTx" presStyleLbl="alignNode1" presStyleIdx="0" presStyleCnt="2" custScaleX="135995">
        <dgm:presLayoutVars>
          <dgm:chMax val="0"/>
          <dgm:chPref val="0"/>
          <dgm:bulletEnabled val="1"/>
        </dgm:presLayoutVars>
      </dgm:prSet>
      <dgm:spPr>
        <a:prstGeom prst="roundRect">
          <a:avLst/>
        </a:prstGeom>
      </dgm:spPr>
    </dgm:pt>
    <dgm:pt modelId="{50DFD892-B4DF-4AB1-ACC0-F26E3EC44E49}" type="pres">
      <dgm:prSet presAssocID="{4A4AA10F-F6AD-44DE-AA7F-5A77CF62951B}" presName="desTx" presStyleLbl="alignAccFollowNode1" presStyleIdx="0" presStyleCnt="2" custScaleX="137967">
        <dgm:presLayoutVars>
          <dgm:bulletEnabled val="1"/>
        </dgm:presLayoutVars>
      </dgm:prSet>
      <dgm:spPr>
        <a:prstGeom prst="roundRect">
          <a:avLst/>
        </a:prstGeom>
      </dgm:spPr>
    </dgm:pt>
    <dgm:pt modelId="{D102D253-9BD4-4898-8EA6-48D510525EEA}" type="pres">
      <dgm:prSet presAssocID="{4631E815-4278-4AB6-96B2-E9EBA9C56D9E}" presName="space" presStyleCnt="0"/>
      <dgm:spPr/>
    </dgm:pt>
    <dgm:pt modelId="{10F72C34-9228-4ECC-875D-D4636B4E354B}" type="pres">
      <dgm:prSet presAssocID="{E1D0677E-F979-4FD3-9C0D-881AAA252AAC}" presName="composite" presStyleCnt="0"/>
      <dgm:spPr/>
    </dgm:pt>
    <dgm:pt modelId="{0F18D291-1ACE-47E4-B496-13363D5DC1B4}" type="pres">
      <dgm:prSet presAssocID="{E1D0677E-F979-4FD3-9C0D-881AAA252AAC}" presName="parTx" presStyleLbl="alignNode1" presStyleIdx="1" presStyleCnt="2" custScaleX="143978" custLinFactNeighborX="-5901">
        <dgm:presLayoutVars>
          <dgm:chMax val="0"/>
          <dgm:chPref val="0"/>
          <dgm:bulletEnabled val="1"/>
        </dgm:presLayoutVars>
      </dgm:prSet>
      <dgm:spPr>
        <a:prstGeom prst="roundRect">
          <a:avLst/>
        </a:prstGeom>
      </dgm:spPr>
    </dgm:pt>
    <dgm:pt modelId="{28C203F5-0045-4053-BE82-5D6F791D7390}" type="pres">
      <dgm:prSet presAssocID="{E1D0677E-F979-4FD3-9C0D-881AAA252AAC}" presName="desTx" presStyleLbl="alignAccFollowNode1" presStyleIdx="1" presStyleCnt="2" custScaleX="147152" custLinFactNeighborX="-6393">
        <dgm:presLayoutVars>
          <dgm:bulletEnabled val="1"/>
        </dgm:presLayoutVars>
      </dgm:prSet>
      <dgm:spPr>
        <a:prstGeom prst="roundRect">
          <a:avLst/>
        </a:prstGeom>
      </dgm:spPr>
    </dgm:pt>
  </dgm:ptLst>
  <dgm:cxnLst>
    <dgm:cxn modelId="{9A2D1900-A806-48B0-BD40-036BF3B81ABC}" srcId="{4A4AA10F-F6AD-44DE-AA7F-5A77CF62951B}" destId="{E958E5CF-36B8-4FBA-A539-4D769FCBB1EA}" srcOrd="2" destOrd="0" parTransId="{CCA03B33-93F0-4E28-9896-0B760090EEA2}" sibTransId="{69FA5B07-0165-4240-B7EC-006ACD24C731}"/>
    <dgm:cxn modelId="{D5F34B03-7407-4A06-8EB2-A61A462D0F22}" type="presOf" srcId="{7BB0961C-261F-466F-BAC9-56410C550D60}" destId="{28C203F5-0045-4053-BE82-5D6F791D7390}" srcOrd="0" destOrd="0" presId="urn:microsoft.com/office/officeart/2005/8/layout/hList1"/>
    <dgm:cxn modelId="{084D0804-6E63-4D14-83DF-A2960B45DDD8}" srcId="{E1D0677E-F979-4FD3-9C0D-881AAA252AAC}" destId="{7BB0961C-261F-466F-BAC9-56410C550D60}" srcOrd="0" destOrd="0" parTransId="{75F48C73-704B-42A9-90E5-0673465261BA}" sibTransId="{CCC02A98-0835-4748-88FD-0717DAB17299}"/>
    <dgm:cxn modelId="{17FC520B-F7F4-40F5-B07E-844C0F22A3AB}" type="presOf" srcId="{EA6DBE10-5C8B-485D-88D2-35EFC5DA22F2}" destId="{D7088E0C-2108-471E-B7E1-DA53237240CC}" srcOrd="0" destOrd="0" presId="urn:microsoft.com/office/officeart/2005/8/layout/hList1"/>
    <dgm:cxn modelId="{CD8B170C-4381-4931-A5D6-BD92CD9AB51B}" srcId="{4A4AA10F-F6AD-44DE-AA7F-5A77CF62951B}" destId="{80C8FC74-AE63-4DC6-BBDA-B646887A1F53}" srcOrd="1" destOrd="0" parTransId="{2758E0DE-41E9-4476-AEF8-3BD11D053A71}" sibTransId="{CE516A30-0565-41DB-9EA5-B539B4ED4E27}"/>
    <dgm:cxn modelId="{6A50EF0E-F261-470D-BF04-BB01F10A6455}" srcId="{E1D0677E-F979-4FD3-9C0D-881AAA252AAC}" destId="{5E3485A8-92C7-40FB-BFF9-9F933FB891E7}" srcOrd="1" destOrd="0" parTransId="{1F5F3FFF-9100-4C81-A3B7-CAC786B6876B}" sibTransId="{A5D2CDFC-1B45-4555-91B9-237EBF43F8D8}"/>
    <dgm:cxn modelId="{34C80C14-6643-4054-B2A9-FDDAB44549BE}" type="presOf" srcId="{E1D0677E-F979-4FD3-9C0D-881AAA252AAC}" destId="{0F18D291-1ACE-47E4-B496-13363D5DC1B4}" srcOrd="0" destOrd="0" presId="urn:microsoft.com/office/officeart/2005/8/layout/hList1"/>
    <dgm:cxn modelId="{2947C316-3057-4EC9-8C5D-A5222AECB16F}" type="presOf" srcId="{E958E5CF-36B8-4FBA-A539-4D769FCBB1EA}" destId="{50DFD892-B4DF-4AB1-ACC0-F26E3EC44E49}" srcOrd="0" destOrd="2" presId="urn:microsoft.com/office/officeart/2005/8/layout/hList1"/>
    <dgm:cxn modelId="{3A4F852A-7341-4F34-BDEA-449B197EFAA0}" srcId="{E1D0677E-F979-4FD3-9C0D-881AAA252AAC}" destId="{5D7F5027-84F5-4D02-A9BC-C25E4B7E7CDB}" srcOrd="3" destOrd="0" parTransId="{DEACC942-5CE7-4684-886E-EB053D092380}" sibTransId="{5A568904-7655-4976-B572-D45AD6CF7636}"/>
    <dgm:cxn modelId="{99E3D05F-905C-44AA-A64F-21452BFD0675}" type="presOf" srcId="{ACD1288A-F274-4D70-A903-16F9C5E4417F}" destId="{28C203F5-0045-4053-BE82-5D6F791D7390}" srcOrd="0" destOrd="2" presId="urn:microsoft.com/office/officeart/2005/8/layout/hList1"/>
    <dgm:cxn modelId="{1A911D65-E668-45D0-9380-7F9F42511AF5}" srcId="{EA6DBE10-5C8B-485D-88D2-35EFC5DA22F2}" destId="{4A4AA10F-F6AD-44DE-AA7F-5A77CF62951B}" srcOrd="0" destOrd="0" parTransId="{1A221EBE-0FA9-4964-B5BB-478F1D35D9F9}" sibTransId="{4631E815-4278-4AB6-96B2-E9EBA9C56D9E}"/>
    <dgm:cxn modelId="{2F27CB65-1C9F-4780-AF4B-9397070D4131}" type="presOf" srcId="{6D3759F6-9025-4A69-B1C8-B620E6505A01}" destId="{28C203F5-0045-4053-BE82-5D6F791D7390}" srcOrd="0" destOrd="4" presId="urn:microsoft.com/office/officeart/2005/8/layout/hList1"/>
    <dgm:cxn modelId="{14900469-2DC2-4785-831D-95B406954E9A}" type="presOf" srcId="{2E1FE8EF-655C-4FEA-9692-7E5F9D456AFD}" destId="{50DFD892-B4DF-4AB1-ACC0-F26E3EC44E49}" srcOrd="0" destOrd="0" presId="urn:microsoft.com/office/officeart/2005/8/layout/hList1"/>
    <dgm:cxn modelId="{7A69EB69-5249-4A15-A8CE-B20D22315FB2}" srcId="{E1D0677E-F979-4FD3-9C0D-881AAA252AAC}" destId="{ACD1288A-F274-4D70-A903-16F9C5E4417F}" srcOrd="2" destOrd="0" parTransId="{46827736-EEFE-4D9C-B80B-AF8DD376096A}" sibTransId="{A1164380-454A-477E-B41C-747EBE75F0D8}"/>
    <dgm:cxn modelId="{F97EE36D-0B20-471A-B983-D0B281089634}" srcId="{4A4AA10F-F6AD-44DE-AA7F-5A77CF62951B}" destId="{1E3FF1E4-0E5C-4281-AF2D-42D6966172E5}" srcOrd="4" destOrd="0" parTransId="{BCA920E2-E2C8-4B46-A7BE-3FF2F23518A5}" sibTransId="{2DF5FBDC-090D-4729-B5B6-54F356E2A5C3}"/>
    <dgm:cxn modelId="{37353393-8948-43D2-97C7-AAC9C7392544}" type="presOf" srcId="{1E3FF1E4-0E5C-4281-AF2D-42D6966172E5}" destId="{50DFD892-B4DF-4AB1-ACC0-F26E3EC44E49}" srcOrd="0" destOrd="4" presId="urn:microsoft.com/office/officeart/2005/8/layout/hList1"/>
    <dgm:cxn modelId="{BB256E9B-1DCB-4E52-889B-E6754605A536}" srcId="{E1D0677E-F979-4FD3-9C0D-881AAA252AAC}" destId="{6D3759F6-9025-4A69-B1C8-B620E6505A01}" srcOrd="4" destOrd="0" parTransId="{A592D74E-6F5E-4714-9DD8-87E2BB3EE9CF}" sibTransId="{CA43681A-A2A3-439D-8D2F-C08518745F66}"/>
    <dgm:cxn modelId="{304962AE-B40A-4427-9A85-2622F20EE28B}" type="presOf" srcId="{80C8FC74-AE63-4DC6-BBDA-B646887A1F53}" destId="{50DFD892-B4DF-4AB1-ACC0-F26E3EC44E49}" srcOrd="0" destOrd="1" presId="urn:microsoft.com/office/officeart/2005/8/layout/hList1"/>
    <dgm:cxn modelId="{BCD494B2-10CD-4DA5-B1AC-03A686298A30}" type="presOf" srcId="{4A4AA10F-F6AD-44DE-AA7F-5A77CF62951B}" destId="{FE977339-A05C-4F12-913B-6BD49269E90D}" srcOrd="0" destOrd="0" presId="urn:microsoft.com/office/officeart/2005/8/layout/hList1"/>
    <dgm:cxn modelId="{5DC4F2C0-96BF-428F-B51F-F2184C66A6AB}" type="presOf" srcId="{5D7F5027-84F5-4D02-A9BC-C25E4B7E7CDB}" destId="{28C203F5-0045-4053-BE82-5D6F791D7390}" srcOrd="0" destOrd="3" presId="urn:microsoft.com/office/officeart/2005/8/layout/hList1"/>
    <dgm:cxn modelId="{E279FAC6-1D89-4E85-8036-86203C3F7A9C}" srcId="{4A4AA10F-F6AD-44DE-AA7F-5A77CF62951B}" destId="{2E1FE8EF-655C-4FEA-9692-7E5F9D456AFD}" srcOrd="0" destOrd="0" parTransId="{AD6123AD-50FC-4A7E-80B5-36669894BE25}" sibTransId="{158B21E8-8920-4378-9F75-E864BEAE43B6}"/>
    <dgm:cxn modelId="{1DCEBBD6-6C1D-489D-AB5B-695AB155C2FD}" type="presOf" srcId="{CB9F838B-28A6-435E-9232-7C1219CB338B}" destId="{50DFD892-B4DF-4AB1-ACC0-F26E3EC44E49}" srcOrd="0" destOrd="3" presId="urn:microsoft.com/office/officeart/2005/8/layout/hList1"/>
    <dgm:cxn modelId="{B835EADF-1E04-4DD1-A4AB-3A3B787B1C0D}" srcId="{EA6DBE10-5C8B-485D-88D2-35EFC5DA22F2}" destId="{E1D0677E-F979-4FD3-9C0D-881AAA252AAC}" srcOrd="1" destOrd="0" parTransId="{A8E8EEDF-2B29-4F60-A411-1C002CF79234}" sibTransId="{C8CDB155-5282-4F67-A78E-BF6D011A5801}"/>
    <dgm:cxn modelId="{BE9E3CEF-4C5F-43DD-995B-B9CF8BC6F3C7}" type="presOf" srcId="{5E3485A8-92C7-40FB-BFF9-9F933FB891E7}" destId="{28C203F5-0045-4053-BE82-5D6F791D7390}" srcOrd="0" destOrd="1" presId="urn:microsoft.com/office/officeart/2005/8/layout/hList1"/>
    <dgm:cxn modelId="{56CC2BFB-439E-4344-AD9D-0730CA60EE98}" srcId="{4A4AA10F-F6AD-44DE-AA7F-5A77CF62951B}" destId="{CB9F838B-28A6-435E-9232-7C1219CB338B}" srcOrd="3" destOrd="0" parTransId="{DF42ED1A-E885-43BC-9954-9EF710942EBD}" sibTransId="{3C7EF3BD-7195-42C5-A730-F65594B49599}"/>
    <dgm:cxn modelId="{EFA3B41E-A29E-484E-9ADB-5740ECCD7BCF}" type="presParOf" srcId="{D7088E0C-2108-471E-B7E1-DA53237240CC}" destId="{DFCD2F7F-0A42-4852-ADAC-0FFDD9F4562F}" srcOrd="0" destOrd="0" presId="urn:microsoft.com/office/officeart/2005/8/layout/hList1"/>
    <dgm:cxn modelId="{3435C344-D4EA-4189-AC4E-E599B3E34C16}" type="presParOf" srcId="{DFCD2F7F-0A42-4852-ADAC-0FFDD9F4562F}" destId="{FE977339-A05C-4F12-913B-6BD49269E90D}" srcOrd="0" destOrd="0" presId="urn:microsoft.com/office/officeart/2005/8/layout/hList1"/>
    <dgm:cxn modelId="{853D0F39-3962-4E73-857C-AAE6A7993276}" type="presParOf" srcId="{DFCD2F7F-0A42-4852-ADAC-0FFDD9F4562F}" destId="{50DFD892-B4DF-4AB1-ACC0-F26E3EC44E49}" srcOrd="1" destOrd="0" presId="urn:microsoft.com/office/officeart/2005/8/layout/hList1"/>
    <dgm:cxn modelId="{0DE4F562-BBCC-4759-89B2-BE3AF597D866}" type="presParOf" srcId="{D7088E0C-2108-471E-B7E1-DA53237240CC}" destId="{D102D253-9BD4-4898-8EA6-48D510525EEA}" srcOrd="1" destOrd="0" presId="urn:microsoft.com/office/officeart/2005/8/layout/hList1"/>
    <dgm:cxn modelId="{B9BF848C-50B5-4B02-AA25-69F695B0602E}" type="presParOf" srcId="{D7088E0C-2108-471E-B7E1-DA53237240CC}" destId="{10F72C34-9228-4ECC-875D-D4636B4E354B}" srcOrd="2" destOrd="0" presId="urn:microsoft.com/office/officeart/2005/8/layout/hList1"/>
    <dgm:cxn modelId="{1EB8F8DF-371B-4AEB-AB75-71C28C2431D9}" type="presParOf" srcId="{10F72C34-9228-4ECC-875D-D4636B4E354B}" destId="{0F18D291-1ACE-47E4-B496-13363D5DC1B4}" srcOrd="0" destOrd="0" presId="urn:microsoft.com/office/officeart/2005/8/layout/hList1"/>
    <dgm:cxn modelId="{D77B66E0-7EA2-4A9A-A320-F87A51170988}" type="presParOf" srcId="{10F72C34-9228-4ECC-875D-D4636B4E354B}" destId="{28C203F5-0045-4053-BE82-5D6F791D739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9AA84FB-2F22-4D77-AD24-4291B210E49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A37637E-06AD-4663-9DE0-445300C876AB}">
      <dgm:prSet phldrT="[Text]" phldr="0" custT="1"/>
      <dgm:spPr/>
      <dgm:t>
        <a:bodyPr/>
        <a:lstStyle/>
        <a:p>
          <a:pPr algn="ctr"/>
          <a:r>
            <a:rPr lang="en-US" sz="2400">
              <a:latin typeface="Arial" panose="020B0604020202020204"/>
            </a:rPr>
            <a:t>R</a:t>
          </a:r>
          <a:r>
            <a:rPr lang="en-US" sz="2400">
              <a:latin typeface="Open Sans"/>
              <a:ea typeface="Open Sans"/>
              <a:cs typeface="Open Sans"/>
            </a:rPr>
            <a:t>ights</a:t>
          </a:r>
        </a:p>
      </dgm:t>
      <dgm:extLst>
        <a:ext uri="{E40237B7-FDA0-4F09-8148-C483321AD2D9}">
          <dgm14:cNvPr xmlns:dgm14="http://schemas.microsoft.com/office/drawing/2010/diagram" id="0" name="" descr="Chart has two parallel columns of text comparing annual and postsecondary goals"/>
        </a:ext>
      </dgm:extLst>
    </dgm:pt>
    <dgm:pt modelId="{C2894C3C-9A65-4949-A8AA-1546A22DF83E}" type="parTrans" cxnId="{1AB57987-EEFD-40FC-90AD-4EDF7E7D21C4}">
      <dgm:prSet/>
      <dgm:spPr/>
      <dgm:t>
        <a:bodyPr/>
        <a:lstStyle/>
        <a:p>
          <a:endParaRPr lang="en-US"/>
        </a:p>
      </dgm:t>
    </dgm:pt>
    <dgm:pt modelId="{F7AA5C1C-0BA3-4BDB-88D5-3045460AC36B}" type="sibTrans" cxnId="{1AB57987-EEFD-40FC-90AD-4EDF7E7D21C4}">
      <dgm:prSet/>
      <dgm:spPr/>
      <dgm:t>
        <a:bodyPr/>
        <a:lstStyle/>
        <a:p>
          <a:endParaRPr lang="en-US"/>
        </a:p>
      </dgm:t>
    </dgm:pt>
    <dgm:pt modelId="{049CFBF4-8E0A-4CEB-9C66-AA44E22CAF89}">
      <dgm:prSet phldrT="[Text]" phldr="0" custT="1"/>
      <dgm:spPr/>
      <dgm:t>
        <a:bodyPr/>
        <a:lstStyle/>
        <a:p>
          <a:pPr rtl="0">
            <a:buFont typeface="Wingdings" panose="05000000000000000000" pitchFamily="2" charset="2"/>
            <a:buChar char="ü"/>
          </a:pPr>
          <a:r>
            <a:rPr lang="en-US" sz="1700">
              <a:latin typeface="Open Sans"/>
              <a:ea typeface="Open Sans"/>
              <a:cs typeface="Open Sans"/>
            </a:rPr>
            <a:t>Educational Development Plan (EDP)</a:t>
          </a:r>
        </a:p>
      </dgm:t>
      <dgm:extLst>
        <a:ext uri="{E40237B7-FDA0-4F09-8148-C483321AD2D9}">
          <dgm14:cNvPr xmlns:dgm14="http://schemas.microsoft.com/office/drawing/2010/diagram" id="0" name="" descr="Chart has two parallel columns of text comparing annual and postsecondary goals"/>
        </a:ext>
      </dgm:extLst>
    </dgm:pt>
    <dgm:pt modelId="{6F243809-0849-4138-A834-734EF89FEC70}" type="parTrans" cxnId="{762C8DBC-C269-4528-8A6A-76929CB63584}">
      <dgm:prSet/>
      <dgm:spPr/>
      <dgm:t>
        <a:bodyPr/>
        <a:lstStyle/>
        <a:p>
          <a:endParaRPr lang="en-US"/>
        </a:p>
      </dgm:t>
    </dgm:pt>
    <dgm:pt modelId="{3C2FCB22-F152-4EDE-BDB2-540254FC3B0F}" type="sibTrans" cxnId="{762C8DBC-C269-4528-8A6A-76929CB63584}">
      <dgm:prSet/>
      <dgm:spPr/>
      <dgm:t>
        <a:bodyPr/>
        <a:lstStyle/>
        <a:p>
          <a:endParaRPr lang="en-US"/>
        </a:p>
      </dgm:t>
    </dgm:pt>
    <dgm:pt modelId="{390360BC-A84E-4048-B91F-E376D4C49411}">
      <dgm:prSet phldrT="[Text]" phldr="0" custT="1"/>
      <dgm:spPr/>
      <dgm:t>
        <a:bodyPr/>
        <a:lstStyle/>
        <a:p>
          <a:pPr rtl="0">
            <a:buFont typeface="Wingdings" panose="05000000000000000000" pitchFamily="2" charset="2"/>
            <a:buChar char="ü"/>
          </a:pPr>
          <a:r>
            <a:rPr lang="en-US" sz="1700">
              <a:latin typeface="Open Sans"/>
              <a:ea typeface="Open Sans"/>
              <a:cs typeface="Open Sans"/>
            </a:rPr>
            <a:t>Student Input</a:t>
          </a:r>
        </a:p>
      </dgm:t>
    </dgm:pt>
    <dgm:pt modelId="{2E50F6B0-787D-4DA2-BE21-8BB77FE1CBED}" type="parTrans" cxnId="{D1C9C6F2-CACF-43AF-BF6B-013F0BCBD8D9}">
      <dgm:prSet/>
      <dgm:spPr/>
      <dgm:t>
        <a:bodyPr/>
        <a:lstStyle/>
        <a:p>
          <a:endParaRPr lang="en-US"/>
        </a:p>
      </dgm:t>
    </dgm:pt>
    <dgm:pt modelId="{85E121A2-31FC-4B23-B336-AA5D524A7CEC}" type="sibTrans" cxnId="{D1C9C6F2-CACF-43AF-BF6B-013F0BCBD8D9}">
      <dgm:prSet/>
      <dgm:spPr/>
      <dgm:t>
        <a:bodyPr/>
        <a:lstStyle/>
        <a:p>
          <a:endParaRPr lang="en-US"/>
        </a:p>
      </dgm:t>
    </dgm:pt>
    <dgm:pt modelId="{257C6C34-F88B-4E50-AAE3-F319FD2C66B9}">
      <dgm:prSet phldrT="[Text]" phldr="0" custT="1"/>
      <dgm:spPr/>
      <dgm:t>
        <a:bodyPr/>
        <a:lstStyle/>
        <a:p>
          <a:pPr>
            <a:buFont typeface="Wingdings" panose="05000000000000000000" pitchFamily="2" charset="2"/>
            <a:buChar char="ü"/>
          </a:pPr>
          <a:r>
            <a:rPr lang="en-US" sz="1700">
              <a:latin typeface="Open Sans"/>
              <a:ea typeface="Open Sans"/>
              <a:cs typeface="Open Sans"/>
            </a:rPr>
            <a:t>Do-Overs</a:t>
          </a:r>
        </a:p>
      </dgm:t>
    </dgm:pt>
    <dgm:pt modelId="{57097018-8DF8-4154-A284-23701EA03177}" type="parTrans" cxnId="{DE9F305A-B835-4129-9BE1-BFB234EA2360}">
      <dgm:prSet/>
      <dgm:spPr/>
      <dgm:t>
        <a:bodyPr/>
        <a:lstStyle/>
        <a:p>
          <a:endParaRPr lang="en-US"/>
        </a:p>
      </dgm:t>
    </dgm:pt>
    <dgm:pt modelId="{256F611E-5881-46F9-BACB-194373577A00}" type="sibTrans" cxnId="{DE9F305A-B835-4129-9BE1-BFB234EA2360}">
      <dgm:prSet/>
      <dgm:spPr/>
      <dgm:t>
        <a:bodyPr/>
        <a:lstStyle/>
        <a:p>
          <a:endParaRPr lang="en-US"/>
        </a:p>
      </dgm:t>
    </dgm:pt>
    <dgm:pt modelId="{72FCC2DF-24AC-4503-84BA-EB1F57E4F956}">
      <dgm:prSet phldrT="[Text]" phldr="0" custT="1"/>
      <dgm:spPr/>
      <dgm:t>
        <a:bodyPr/>
        <a:lstStyle/>
        <a:p>
          <a:pPr algn="ctr"/>
          <a:r>
            <a:rPr lang="en-US" sz="2400">
              <a:latin typeface="Open Sans"/>
              <a:ea typeface="Open Sans"/>
              <a:cs typeface="Open Sans"/>
            </a:rPr>
            <a:t>Responsibilities</a:t>
          </a:r>
        </a:p>
      </dgm:t>
      <dgm:extLst>
        <a:ext uri="{E40237B7-FDA0-4F09-8148-C483321AD2D9}">
          <dgm14:cNvPr xmlns:dgm14="http://schemas.microsoft.com/office/drawing/2010/diagram" id="0" name="" descr="Chart has two parallel columns of text comparing annual and postsecondary goals"/>
        </a:ext>
      </dgm:extLst>
    </dgm:pt>
    <dgm:pt modelId="{FFE7456C-00A6-4AC2-8B10-DC54D3329BEF}" type="parTrans" cxnId="{32A7619F-A647-4191-B90B-7A2B23182DE2}">
      <dgm:prSet/>
      <dgm:spPr/>
      <dgm:t>
        <a:bodyPr/>
        <a:lstStyle/>
        <a:p>
          <a:endParaRPr lang="en-US"/>
        </a:p>
      </dgm:t>
    </dgm:pt>
    <dgm:pt modelId="{27838AB8-5009-41F3-AA8F-EAE9D03CF5A7}" type="sibTrans" cxnId="{32A7619F-A647-4191-B90B-7A2B23182DE2}">
      <dgm:prSet/>
      <dgm:spPr/>
      <dgm:t>
        <a:bodyPr/>
        <a:lstStyle/>
        <a:p>
          <a:endParaRPr lang="en-US"/>
        </a:p>
      </dgm:t>
    </dgm:pt>
    <dgm:pt modelId="{1AC3357E-552C-409E-AA41-1A4E66CF05AD}">
      <dgm:prSet phldrT="[Text]" phldr="0" custT="1"/>
      <dgm:spPr/>
      <dgm:t>
        <a:bodyPr/>
        <a:lstStyle/>
        <a:p>
          <a:pPr rtl="0">
            <a:buFont typeface="Wingdings" panose="05000000000000000000" pitchFamily="2" charset="2"/>
            <a:buChar char="ü"/>
          </a:pPr>
          <a:r>
            <a:rPr lang="en-US" sz="1700">
              <a:latin typeface="Open Sans"/>
              <a:ea typeface="Open Sans"/>
              <a:cs typeface="Open Sans"/>
            </a:rPr>
            <a:t>Family: advocate/ally, supported decision-making, community connections, documentation</a:t>
          </a:r>
        </a:p>
      </dgm:t>
      <dgm:extLst>
        <a:ext uri="{E40237B7-FDA0-4F09-8148-C483321AD2D9}">
          <dgm14:cNvPr xmlns:dgm14="http://schemas.microsoft.com/office/drawing/2010/diagram" id="0" name="" descr="Chart has two parallel columns of text comparing annual and postsecondary goals"/>
        </a:ext>
      </dgm:extLst>
    </dgm:pt>
    <dgm:pt modelId="{FB76A841-4A06-4A0B-A492-AEA2AA41EC95}" type="parTrans" cxnId="{8D6E4BBB-A0AA-4B43-93FF-E64C9E575EE7}">
      <dgm:prSet/>
      <dgm:spPr/>
      <dgm:t>
        <a:bodyPr/>
        <a:lstStyle/>
        <a:p>
          <a:endParaRPr lang="en-US"/>
        </a:p>
      </dgm:t>
    </dgm:pt>
    <dgm:pt modelId="{46D3AC33-80FD-48A3-8B3A-F29EA3A391FF}" type="sibTrans" cxnId="{8D6E4BBB-A0AA-4B43-93FF-E64C9E575EE7}">
      <dgm:prSet/>
      <dgm:spPr/>
      <dgm:t>
        <a:bodyPr/>
        <a:lstStyle/>
        <a:p>
          <a:endParaRPr lang="en-US"/>
        </a:p>
      </dgm:t>
    </dgm:pt>
    <dgm:pt modelId="{EAD5DA98-F070-4AB1-BA3F-ADF3A30FE780}">
      <dgm:prSet phldrT="[Text]" phldr="0" custT="1"/>
      <dgm:spPr/>
      <dgm:t>
        <a:bodyPr/>
        <a:lstStyle/>
        <a:p>
          <a:pPr rtl="0">
            <a:buFont typeface="Wingdings" panose="05000000000000000000" pitchFamily="2" charset="2"/>
            <a:buChar char="ü"/>
          </a:pPr>
          <a:r>
            <a:rPr lang="en-US" sz="1700" dirty="0">
              <a:latin typeface="Open Sans"/>
              <a:ea typeface="Open Sans"/>
              <a:cs typeface="Open Sans"/>
            </a:rPr>
            <a:t>Student: self-advocacy, communicating needs/preferences</a:t>
          </a:r>
        </a:p>
      </dgm:t>
    </dgm:pt>
    <dgm:pt modelId="{E17E7E31-FB20-481B-B353-EB24D008CCFE}" type="parTrans" cxnId="{7F827020-5A69-46C3-B206-F9A68103948B}">
      <dgm:prSet/>
      <dgm:spPr/>
      <dgm:t>
        <a:bodyPr/>
        <a:lstStyle/>
        <a:p>
          <a:endParaRPr lang="en-US"/>
        </a:p>
      </dgm:t>
    </dgm:pt>
    <dgm:pt modelId="{55BCC5A2-146C-49AE-8D37-25B8AC5C1B4B}" type="sibTrans" cxnId="{7F827020-5A69-46C3-B206-F9A68103948B}">
      <dgm:prSet/>
      <dgm:spPr/>
      <dgm:t>
        <a:bodyPr/>
        <a:lstStyle/>
        <a:p>
          <a:endParaRPr lang="en-US"/>
        </a:p>
      </dgm:t>
    </dgm:pt>
    <dgm:pt modelId="{0968A543-18B9-48C9-B490-19C5E333295F}">
      <dgm:prSet phldr="0" custT="1"/>
      <dgm:spPr/>
      <dgm:t>
        <a:bodyPr/>
        <a:lstStyle/>
        <a:p>
          <a:pPr rtl="0">
            <a:buFont typeface="Wingdings" panose="05000000000000000000" pitchFamily="2" charset="2"/>
            <a:buChar char="ü"/>
          </a:pPr>
          <a:r>
            <a:rPr lang="en-US" sz="1700">
              <a:latin typeface="Open Sans"/>
              <a:ea typeface="Open Sans"/>
              <a:cs typeface="Open Sans"/>
            </a:rPr>
            <a:t>School: transition planning process</a:t>
          </a:r>
        </a:p>
      </dgm:t>
    </dgm:pt>
    <dgm:pt modelId="{E5761B63-21CC-4923-B9E4-0494EFD2409C}" type="parTrans" cxnId="{598F464D-D3DF-4B86-B5BA-21A53CE6CABD}">
      <dgm:prSet/>
      <dgm:spPr/>
      <dgm:t>
        <a:bodyPr/>
        <a:lstStyle/>
        <a:p>
          <a:endParaRPr lang="en-US"/>
        </a:p>
      </dgm:t>
    </dgm:pt>
    <dgm:pt modelId="{27BA393B-2754-4D92-A0D1-8D09276FB49E}" type="sibTrans" cxnId="{598F464D-D3DF-4B86-B5BA-21A53CE6CABD}">
      <dgm:prSet/>
      <dgm:spPr/>
      <dgm:t>
        <a:bodyPr/>
        <a:lstStyle/>
        <a:p>
          <a:endParaRPr lang="en-US"/>
        </a:p>
      </dgm:t>
    </dgm:pt>
    <dgm:pt modelId="{0B62116C-D5AE-4FBD-BE4C-49F1003F7F3A}">
      <dgm:prSet phldr="0" custT="1"/>
      <dgm:spPr/>
      <dgm:t>
        <a:bodyPr/>
        <a:lstStyle/>
        <a:p>
          <a:pPr rtl="0">
            <a:buFont typeface="Wingdings" panose="05000000000000000000" pitchFamily="2" charset="2"/>
            <a:buChar char="ü"/>
          </a:pPr>
          <a:r>
            <a:rPr lang="en-US" sz="1700" dirty="0">
              <a:latin typeface="Open Sans"/>
              <a:ea typeface="Open Sans"/>
              <a:cs typeface="Open Sans"/>
            </a:rPr>
            <a:t>Full transition process, considering employment, training, postsecondary education and independent living, if appropriate</a:t>
          </a:r>
        </a:p>
      </dgm:t>
    </dgm:pt>
    <dgm:pt modelId="{94F49D02-B373-4ABD-961D-37A5E65E7A07}" type="parTrans" cxnId="{B5FB4CB6-3C56-42EE-8A3B-A898EF36BAE1}">
      <dgm:prSet/>
      <dgm:spPr/>
      <dgm:t>
        <a:bodyPr/>
        <a:lstStyle/>
        <a:p>
          <a:endParaRPr lang="en-US"/>
        </a:p>
      </dgm:t>
    </dgm:pt>
    <dgm:pt modelId="{09517AE9-0E51-4A0D-AECA-07CCFDE933FE}" type="sibTrans" cxnId="{B5FB4CB6-3C56-42EE-8A3B-A898EF36BAE1}">
      <dgm:prSet/>
      <dgm:spPr/>
      <dgm:t>
        <a:bodyPr/>
        <a:lstStyle/>
        <a:p>
          <a:endParaRPr lang="en-US"/>
        </a:p>
      </dgm:t>
    </dgm:pt>
    <dgm:pt modelId="{4DAF0976-026F-45F5-A16A-DA69A84473B9}">
      <dgm:prSet phldr="0" custT="1"/>
      <dgm:spPr/>
      <dgm:t>
        <a:bodyPr/>
        <a:lstStyle/>
        <a:p>
          <a:pPr rtl="0">
            <a:buFont typeface="Wingdings" panose="05000000000000000000" pitchFamily="2" charset="2"/>
            <a:buChar char="ü"/>
          </a:pPr>
          <a:r>
            <a:rPr lang="en-US" sz="1700">
              <a:latin typeface="Open Sans"/>
              <a:ea typeface="Open Sans"/>
              <a:cs typeface="Open Sans"/>
            </a:rPr>
            <a:t>Outside agencies: transition services</a:t>
          </a:r>
        </a:p>
      </dgm:t>
    </dgm:pt>
    <dgm:pt modelId="{1942C143-2DCB-4ADB-9759-AA16B7DE628D}" type="parTrans" cxnId="{90DA3B46-C2E2-4FA2-A964-8D81FC6C2E5A}">
      <dgm:prSet/>
      <dgm:spPr/>
      <dgm:t>
        <a:bodyPr/>
        <a:lstStyle/>
        <a:p>
          <a:endParaRPr lang="en-US"/>
        </a:p>
      </dgm:t>
    </dgm:pt>
    <dgm:pt modelId="{C16C3B35-FAD9-4B2D-B2C7-8B0E911AA752}" type="sibTrans" cxnId="{90DA3B46-C2E2-4FA2-A964-8D81FC6C2E5A}">
      <dgm:prSet/>
      <dgm:spPr/>
      <dgm:t>
        <a:bodyPr/>
        <a:lstStyle/>
        <a:p>
          <a:endParaRPr lang="en-US"/>
        </a:p>
      </dgm:t>
    </dgm:pt>
    <dgm:pt modelId="{19F787B2-2A69-41DF-ABF7-A9ECBB126CE4}" type="pres">
      <dgm:prSet presAssocID="{69AA84FB-2F22-4D77-AD24-4291B210E491}" presName="Name0" presStyleCnt="0">
        <dgm:presLayoutVars>
          <dgm:dir/>
          <dgm:animLvl val="lvl"/>
          <dgm:resizeHandles val="exact"/>
        </dgm:presLayoutVars>
      </dgm:prSet>
      <dgm:spPr/>
    </dgm:pt>
    <dgm:pt modelId="{88BB576B-2F80-4139-B69E-269A9466A21C}" type="pres">
      <dgm:prSet presAssocID="{0A37637E-06AD-4663-9DE0-445300C876AB}" presName="composite" presStyleCnt="0"/>
      <dgm:spPr/>
    </dgm:pt>
    <dgm:pt modelId="{FDBA352E-4EFC-4CC9-A0FE-BBED304E767A}" type="pres">
      <dgm:prSet presAssocID="{0A37637E-06AD-4663-9DE0-445300C876AB}" presName="parTx" presStyleLbl="alignNode1" presStyleIdx="0" presStyleCnt="2">
        <dgm:presLayoutVars>
          <dgm:chMax val="0"/>
          <dgm:chPref val="0"/>
          <dgm:bulletEnabled val="1"/>
        </dgm:presLayoutVars>
      </dgm:prSet>
      <dgm:spPr>
        <a:prstGeom prst="roundRect">
          <a:avLst/>
        </a:prstGeom>
      </dgm:spPr>
    </dgm:pt>
    <dgm:pt modelId="{7F67D7AB-8D42-4A7F-ABBF-21E608DA2B6C}" type="pres">
      <dgm:prSet presAssocID="{0A37637E-06AD-4663-9DE0-445300C876AB}" presName="desTx" presStyleLbl="alignAccFollowNode1" presStyleIdx="0" presStyleCnt="2">
        <dgm:presLayoutVars>
          <dgm:bulletEnabled val="1"/>
        </dgm:presLayoutVars>
      </dgm:prSet>
      <dgm:spPr>
        <a:prstGeom prst="roundRect">
          <a:avLst/>
        </a:prstGeom>
      </dgm:spPr>
    </dgm:pt>
    <dgm:pt modelId="{2C3A2E36-AB7E-4D61-9BA4-E0FC8B935C29}" type="pres">
      <dgm:prSet presAssocID="{F7AA5C1C-0BA3-4BDB-88D5-3045460AC36B}" presName="space" presStyleCnt="0"/>
      <dgm:spPr/>
    </dgm:pt>
    <dgm:pt modelId="{49CCBA5B-BA8C-4BD5-ACAD-A75BB1151C59}" type="pres">
      <dgm:prSet presAssocID="{72FCC2DF-24AC-4503-84BA-EB1F57E4F956}" presName="composite" presStyleCnt="0"/>
      <dgm:spPr/>
    </dgm:pt>
    <dgm:pt modelId="{D78E2C78-6C0D-4D70-AF04-54C488C3405B}" type="pres">
      <dgm:prSet presAssocID="{72FCC2DF-24AC-4503-84BA-EB1F57E4F956}" presName="parTx" presStyleLbl="alignNode1" presStyleIdx="1" presStyleCnt="2">
        <dgm:presLayoutVars>
          <dgm:chMax val="0"/>
          <dgm:chPref val="0"/>
          <dgm:bulletEnabled val="1"/>
        </dgm:presLayoutVars>
      </dgm:prSet>
      <dgm:spPr>
        <a:prstGeom prst="roundRect">
          <a:avLst/>
        </a:prstGeom>
      </dgm:spPr>
    </dgm:pt>
    <dgm:pt modelId="{805085BC-446B-4EB6-8DC7-8F2B01398694}" type="pres">
      <dgm:prSet presAssocID="{72FCC2DF-24AC-4503-84BA-EB1F57E4F956}" presName="desTx" presStyleLbl="alignAccFollowNode1" presStyleIdx="1" presStyleCnt="2">
        <dgm:presLayoutVars>
          <dgm:bulletEnabled val="1"/>
        </dgm:presLayoutVars>
      </dgm:prSet>
      <dgm:spPr>
        <a:prstGeom prst="roundRect">
          <a:avLst/>
        </a:prstGeom>
      </dgm:spPr>
    </dgm:pt>
  </dgm:ptLst>
  <dgm:cxnLst>
    <dgm:cxn modelId="{94B7530C-865D-475A-BD47-960FB53B987B}" type="presOf" srcId="{0A37637E-06AD-4663-9DE0-445300C876AB}" destId="{FDBA352E-4EFC-4CC9-A0FE-BBED304E767A}" srcOrd="0" destOrd="0" presId="urn:microsoft.com/office/officeart/2005/8/layout/hList1"/>
    <dgm:cxn modelId="{7F827020-5A69-46C3-B206-F9A68103948B}" srcId="{72FCC2DF-24AC-4503-84BA-EB1F57E4F956}" destId="{EAD5DA98-F070-4AB1-BA3F-ADF3A30FE780}" srcOrd="1" destOrd="0" parTransId="{E17E7E31-FB20-481B-B353-EB24D008CCFE}" sibTransId="{55BCC5A2-146C-49AE-8D37-25B8AC5C1B4B}"/>
    <dgm:cxn modelId="{D6320436-3CEA-49E2-A354-76D808935E62}" type="presOf" srcId="{69AA84FB-2F22-4D77-AD24-4291B210E491}" destId="{19F787B2-2A69-41DF-ABF7-A9ECBB126CE4}" srcOrd="0" destOrd="0" presId="urn:microsoft.com/office/officeart/2005/8/layout/hList1"/>
    <dgm:cxn modelId="{6FBDAA42-1C50-4BD6-A667-4D54C606E1F2}" type="presOf" srcId="{049CFBF4-8E0A-4CEB-9C66-AA44E22CAF89}" destId="{7F67D7AB-8D42-4A7F-ABBF-21E608DA2B6C}" srcOrd="0" destOrd="0" presId="urn:microsoft.com/office/officeart/2005/8/layout/hList1"/>
    <dgm:cxn modelId="{90DA3B46-C2E2-4FA2-A964-8D81FC6C2E5A}" srcId="{72FCC2DF-24AC-4503-84BA-EB1F57E4F956}" destId="{4DAF0976-026F-45F5-A16A-DA69A84473B9}" srcOrd="3" destOrd="0" parTransId="{1942C143-2DCB-4ADB-9759-AA16B7DE628D}" sibTransId="{C16C3B35-FAD9-4B2D-B2C7-8B0E911AA752}"/>
    <dgm:cxn modelId="{51ECBB67-B4F0-4CEE-B3DE-99FF8CB30AE6}" type="presOf" srcId="{1AC3357E-552C-409E-AA41-1A4E66CF05AD}" destId="{805085BC-446B-4EB6-8DC7-8F2B01398694}" srcOrd="0" destOrd="0" presId="urn:microsoft.com/office/officeart/2005/8/layout/hList1"/>
    <dgm:cxn modelId="{C757F66B-6430-4CB5-AA57-9A7ED946686E}" type="presOf" srcId="{0B62116C-D5AE-4FBD-BE4C-49F1003F7F3A}" destId="{7F67D7AB-8D42-4A7F-ABBF-21E608DA2B6C}" srcOrd="0" destOrd="2" presId="urn:microsoft.com/office/officeart/2005/8/layout/hList1"/>
    <dgm:cxn modelId="{598F464D-D3DF-4B86-B5BA-21A53CE6CABD}" srcId="{72FCC2DF-24AC-4503-84BA-EB1F57E4F956}" destId="{0968A543-18B9-48C9-B490-19C5E333295F}" srcOrd="2" destOrd="0" parTransId="{E5761B63-21CC-4923-B9E4-0494EFD2409C}" sibTransId="{27BA393B-2754-4D92-A0D1-8D09276FB49E}"/>
    <dgm:cxn modelId="{DE9F305A-B835-4129-9BE1-BFB234EA2360}" srcId="{0A37637E-06AD-4663-9DE0-445300C876AB}" destId="{257C6C34-F88B-4E50-AAE3-F319FD2C66B9}" srcOrd="3" destOrd="0" parTransId="{57097018-8DF8-4154-A284-23701EA03177}" sibTransId="{256F611E-5881-46F9-BACB-194373577A00}"/>
    <dgm:cxn modelId="{B7DADF5A-6F4F-419E-8900-D235EDCEC5AC}" type="presOf" srcId="{72FCC2DF-24AC-4503-84BA-EB1F57E4F956}" destId="{D78E2C78-6C0D-4D70-AF04-54C488C3405B}" srcOrd="0" destOrd="0" presId="urn:microsoft.com/office/officeart/2005/8/layout/hList1"/>
    <dgm:cxn modelId="{7D8E1686-06D5-4D14-AC36-F2666910F1C8}" type="presOf" srcId="{4DAF0976-026F-45F5-A16A-DA69A84473B9}" destId="{805085BC-446B-4EB6-8DC7-8F2B01398694}" srcOrd="0" destOrd="3" presId="urn:microsoft.com/office/officeart/2005/8/layout/hList1"/>
    <dgm:cxn modelId="{1AB57987-EEFD-40FC-90AD-4EDF7E7D21C4}" srcId="{69AA84FB-2F22-4D77-AD24-4291B210E491}" destId="{0A37637E-06AD-4663-9DE0-445300C876AB}" srcOrd="0" destOrd="0" parTransId="{C2894C3C-9A65-4949-A8AA-1546A22DF83E}" sibTransId="{F7AA5C1C-0BA3-4BDB-88D5-3045460AC36B}"/>
    <dgm:cxn modelId="{32A7619F-A647-4191-B90B-7A2B23182DE2}" srcId="{69AA84FB-2F22-4D77-AD24-4291B210E491}" destId="{72FCC2DF-24AC-4503-84BA-EB1F57E4F956}" srcOrd="1" destOrd="0" parTransId="{FFE7456C-00A6-4AC2-8B10-DC54D3329BEF}" sibTransId="{27838AB8-5009-41F3-AA8F-EAE9D03CF5A7}"/>
    <dgm:cxn modelId="{B5FB4CB6-3C56-42EE-8A3B-A898EF36BAE1}" srcId="{0A37637E-06AD-4663-9DE0-445300C876AB}" destId="{0B62116C-D5AE-4FBD-BE4C-49F1003F7F3A}" srcOrd="2" destOrd="0" parTransId="{94F49D02-B373-4ABD-961D-37A5E65E7A07}" sibTransId="{09517AE9-0E51-4A0D-AECA-07CCFDE933FE}"/>
    <dgm:cxn modelId="{2744A9B7-ABF6-4067-A2FA-2E3895ED8391}" type="presOf" srcId="{257C6C34-F88B-4E50-AAE3-F319FD2C66B9}" destId="{7F67D7AB-8D42-4A7F-ABBF-21E608DA2B6C}" srcOrd="0" destOrd="3" presId="urn:microsoft.com/office/officeart/2005/8/layout/hList1"/>
    <dgm:cxn modelId="{8D6E4BBB-A0AA-4B43-93FF-E64C9E575EE7}" srcId="{72FCC2DF-24AC-4503-84BA-EB1F57E4F956}" destId="{1AC3357E-552C-409E-AA41-1A4E66CF05AD}" srcOrd="0" destOrd="0" parTransId="{FB76A841-4A06-4A0B-A492-AEA2AA41EC95}" sibTransId="{46D3AC33-80FD-48A3-8B3A-F29EA3A391FF}"/>
    <dgm:cxn modelId="{762C8DBC-C269-4528-8A6A-76929CB63584}" srcId="{0A37637E-06AD-4663-9DE0-445300C876AB}" destId="{049CFBF4-8E0A-4CEB-9C66-AA44E22CAF89}" srcOrd="0" destOrd="0" parTransId="{6F243809-0849-4138-A834-734EF89FEC70}" sibTransId="{3C2FCB22-F152-4EDE-BDB2-540254FC3B0F}"/>
    <dgm:cxn modelId="{9A889AD5-1693-414E-B735-2B2FF7A34F84}" type="presOf" srcId="{0968A543-18B9-48C9-B490-19C5E333295F}" destId="{805085BC-446B-4EB6-8DC7-8F2B01398694}" srcOrd="0" destOrd="2" presId="urn:microsoft.com/office/officeart/2005/8/layout/hList1"/>
    <dgm:cxn modelId="{A8180BED-FB27-4651-BD54-D7BDC1E6D3B6}" type="presOf" srcId="{390360BC-A84E-4048-B91F-E376D4C49411}" destId="{7F67D7AB-8D42-4A7F-ABBF-21E608DA2B6C}" srcOrd="0" destOrd="1" presId="urn:microsoft.com/office/officeart/2005/8/layout/hList1"/>
    <dgm:cxn modelId="{D1C9C6F2-CACF-43AF-BF6B-013F0BCBD8D9}" srcId="{0A37637E-06AD-4663-9DE0-445300C876AB}" destId="{390360BC-A84E-4048-B91F-E376D4C49411}" srcOrd="1" destOrd="0" parTransId="{2E50F6B0-787D-4DA2-BE21-8BB77FE1CBED}" sibTransId="{85E121A2-31FC-4B23-B336-AA5D524A7CEC}"/>
    <dgm:cxn modelId="{2481FCF6-0F28-4C58-BFA6-0C2C61E08D3A}" type="presOf" srcId="{EAD5DA98-F070-4AB1-BA3F-ADF3A30FE780}" destId="{805085BC-446B-4EB6-8DC7-8F2B01398694}" srcOrd="0" destOrd="1" presId="urn:microsoft.com/office/officeart/2005/8/layout/hList1"/>
    <dgm:cxn modelId="{D05BE0FF-332D-4A57-AA3B-D2273C14809B}" type="presParOf" srcId="{19F787B2-2A69-41DF-ABF7-A9ECBB126CE4}" destId="{88BB576B-2F80-4139-B69E-269A9466A21C}" srcOrd="0" destOrd="0" presId="urn:microsoft.com/office/officeart/2005/8/layout/hList1"/>
    <dgm:cxn modelId="{FC8096E7-5113-4538-9F1A-C9BEED2EB5EC}" type="presParOf" srcId="{88BB576B-2F80-4139-B69E-269A9466A21C}" destId="{FDBA352E-4EFC-4CC9-A0FE-BBED304E767A}" srcOrd="0" destOrd="0" presId="urn:microsoft.com/office/officeart/2005/8/layout/hList1"/>
    <dgm:cxn modelId="{B8121173-8FFD-4281-A0FA-653617D60E11}" type="presParOf" srcId="{88BB576B-2F80-4139-B69E-269A9466A21C}" destId="{7F67D7AB-8D42-4A7F-ABBF-21E608DA2B6C}" srcOrd="1" destOrd="0" presId="urn:microsoft.com/office/officeart/2005/8/layout/hList1"/>
    <dgm:cxn modelId="{FDB117BC-80E3-4689-B81C-AE22B9B78FC6}" type="presParOf" srcId="{19F787B2-2A69-41DF-ABF7-A9ECBB126CE4}" destId="{2C3A2E36-AB7E-4D61-9BA4-E0FC8B935C29}" srcOrd="1" destOrd="0" presId="urn:microsoft.com/office/officeart/2005/8/layout/hList1"/>
    <dgm:cxn modelId="{A9126B0C-B212-487A-98E3-37ADF28D25FE}" type="presParOf" srcId="{19F787B2-2A69-41DF-ABF7-A9ECBB126CE4}" destId="{49CCBA5B-BA8C-4BD5-ACAD-A75BB1151C59}" srcOrd="2" destOrd="0" presId="urn:microsoft.com/office/officeart/2005/8/layout/hList1"/>
    <dgm:cxn modelId="{2D199AED-FFF0-4F04-8401-CE241DF19FBB}" type="presParOf" srcId="{49CCBA5B-BA8C-4BD5-ACAD-A75BB1151C59}" destId="{D78E2C78-6C0D-4D70-AF04-54C488C3405B}" srcOrd="0" destOrd="0" presId="urn:microsoft.com/office/officeart/2005/8/layout/hList1"/>
    <dgm:cxn modelId="{FF72E08F-D42B-4F51-925C-35A3D05A34FC}" type="presParOf" srcId="{49CCBA5B-BA8C-4BD5-ACAD-A75BB1151C59}" destId="{805085BC-446B-4EB6-8DC7-8F2B0139869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A92F2D9-EE4A-49B5-93B2-DF37DF36D02F}"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D9C7F9FA-0360-4D2B-BE25-1D631B1EFAC9}">
      <dgm:prSet phldrT="[Text]" phldr="0"/>
      <dgm:spPr/>
      <dgm:t>
        <a:bodyPr/>
        <a:lstStyle/>
        <a:p>
          <a:pPr rtl="0"/>
          <a:r>
            <a:rPr lang="en-US">
              <a:solidFill>
                <a:schemeClr val="bg1"/>
              </a:solidFill>
              <a:latin typeface="Open Sans"/>
              <a:ea typeface="Open Sans"/>
              <a:cs typeface="Open Sans"/>
            </a:rPr>
            <a:t>Create opportunities for student participation</a:t>
          </a:r>
        </a:p>
      </dgm:t>
    </dgm:pt>
    <dgm:pt modelId="{41E06519-EA4F-4342-94A3-F6478A7C2B5F}" type="parTrans" cxnId="{1D869F44-1CB8-4D3B-A032-DF19FF8569F8}">
      <dgm:prSet/>
      <dgm:spPr/>
      <dgm:t>
        <a:bodyPr/>
        <a:lstStyle/>
        <a:p>
          <a:endParaRPr lang="en-US"/>
        </a:p>
      </dgm:t>
    </dgm:pt>
    <dgm:pt modelId="{075144B7-EC68-4EB4-BD03-F45374A9CCD5}" type="sibTrans" cxnId="{1D869F44-1CB8-4D3B-A032-DF19FF8569F8}">
      <dgm:prSet/>
      <dgm:spPr/>
      <dgm:t>
        <a:bodyPr/>
        <a:lstStyle/>
        <a:p>
          <a:endParaRPr lang="en-US"/>
        </a:p>
      </dgm:t>
    </dgm:pt>
    <dgm:pt modelId="{8A7DB00F-94DB-453F-83D8-3A57675374AE}">
      <dgm:prSet phldrT="[Text]" phldr="0"/>
      <dgm:spPr/>
      <dgm:t>
        <a:bodyPr/>
        <a:lstStyle/>
        <a:p>
          <a:pPr rtl="0"/>
          <a:r>
            <a:rPr lang="en-US">
              <a:solidFill>
                <a:schemeClr val="bg1"/>
              </a:solidFill>
              <a:latin typeface="Open Sans"/>
              <a:ea typeface="Open Sans"/>
              <a:cs typeface="Open Sans"/>
            </a:rPr>
            <a:t>New strengths, preferences and interests</a:t>
          </a:r>
        </a:p>
      </dgm:t>
    </dgm:pt>
    <dgm:pt modelId="{35D0D123-0223-47B8-93D5-BEC77A7DC08A}" type="parTrans" cxnId="{F667332E-4CC7-4E81-9531-CCB7B85E29CA}">
      <dgm:prSet/>
      <dgm:spPr/>
      <dgm:t>
        <a:bodyPr/>
        <a:lstStyle/>
        <a:p>
          <a:endParaRPr lang="en-US"/>
        </a:p>
      </dgm:t>
    </dgm:pt>
    <dgm:pt modelId="{C6B3AFF6-76CF-4613-8291-DED76359B3BD}" type="sibTrans" cxnId="{F667332E-4CC7-4E81-9531-CCB7B85E29CA}">
      <dgm:prSet/>
      <dgm:spPr/>
      <dgm:t>
        <a:bodyPr/>
        <a:lstStyle/>
        <a:p>
          <a:endParaRPr lang="en-US"/>
        </a:p>
      </dgm:t>
    </dgm:pt>
    <dgm:pt modelId="{E5E7BA47-76C3-496F-8BA1-492A2A14BD96}">
      <dgm:prSet phldrT="[Text]" phldr="0"/>
      <dgm:spPr/>
      <dgm:t>
        <a:bodyPr/>
        <a:lstStyle/>
        <a:p>
          <a:pPr rtl="0"/>
          <a:r>
            <a:rPr lang="en-US">
              <a:solidFill>
                <a:schemeClr val="bg1"/>
              </a:solidFill>
              <a:latin typeface="Open Sans"/>
              <a:ea typeface="Open Sans"/>
              <a:cs typeface="Open Sans"/>
            </a:rPr>
            <a:t>Customized postsecondary goals</a:t>
          </a:r>
        </a:p>
      </dgm:t>
    </dgm:pt>
    <dgm:pt modelId="{5225B1E8-6219-447D-BF73-C4DE78289265}" type="parTrans" cxnId="{7DD3708D-B11D-46CF-BE57-19C8E08E969F}">
      <dgm:prSet/>
      <dgm:spPr/>
      <dgm:t>
        <a:bodyPr/>
        <a:lstStyle/>
        <a:p>
          <a:endParaRPr lang="en-US"/>
        </a:p>
      </dgm:t>
    </dgm:pt>
    <dgm:pt modelId="{DFCE8FDD-93FA-4038-8458-4D8FCBC4C421}" type="sibTrans" cxnId="{7DD3708D-B11D-46CF-BE57-19C8E08E969F}">
      <dgm:prSet/>
      <dgm:spPr/>
      <dgm:t>
        <a:bodyPr/>
        <a:lstStyle/>
        <a:p>
          <a:endParaRPr lang="en-US"/>
        </a:p>
      </dgm:t>
    </dgm:pt>
    <dgm:pt modelId="{42417F00-1860-4264-BFDB-0D11463E1926}">
      <dgm:prSet phldr="0"/>
      <dgm:spPr/>
      <dgm:t>
        <a:bodyPr/>
        <a:lstStyle/>
        <a:p>
          <a:r>
            <a:rPr lang="en-US">
              <a:solidFill>
                <a:schemeClr val="bg1"/>
              </a:solidFill>
              <a:latin typeface="Open Sans"/>
              <a:ea typeface="Open Sans"/>
              <a:cs typeface="Calibri"/>
            </a:rPr>
            <a:t>Skill-building experiences for student</a:t>
          </a:r>
          <a:endParaRPr lang="en-US">
            <a:solidFill>
              <a:schemeClr val="bg1"/>
            </a:solidFill>
            <a:latin typeface="Open Sans"/>
            <a:ea typeface="Open Sans"/>
            <a:cs typeface="Open Sans"/>
          </a:endParaRPr>
        </a:p>
      </dgm:t>
    </dgm:pt>
    <dgm:pt modelId="{273A54C4-CBD9-413C-A6D3-291B8D7F3474}" type="parTrans" cxnId="{5C394FFA-A5CC-4175-9CE1-1A0555C5E476}">
      <dgm:prSet/>
      <dgm:spPr/>
      <dgm:t>
        <a:bodyPr/>
        <a:lstStyle/>
        <a:p>
          <a:endParaRPr lang="en-US"/>
        </a:p>
      </dgm:t>
    </dgm:pt>
    <dgm:pt modelId="{B5804025-F14C-437F-B6CF-C638215CC9A7}" type="sibTrans" cxnId="{5C394FFA-A5CC-4175-9CE1-1A0555C5E476}">
      <dgm:prSet/>
      <dgm:spPr/>
      <dgm:t>
        <a:bodyPr/>
        <a:lstStyle/>
        <a:p>
          <a:endParaRPr lang="en-US"/>
        </a:p>
      </dgm:t>
    </dgm:pt>
    <dgm:pt modelId="{1BD8B80F-462A-4378-B1C2-67BBCA28941F}">
      <dgm:prSet phldr="0"/>
      <dgm:spPr/>
      <dgm:t>
        <a:bodyPr/>
        <a:lstStyle/>
        <a:p>
          <a:pPr rtl="0"/>
          <a:r>
            <a:rPr lang="en-US">
              <a:solidFill>
                <a:schemeClr val="bg1"/>
              </a:solidFill>
              <a:latin typeface="Open Sans"/>
              <a:ea typeface="Open Sans"/>
              <a:cs typeface="Open Sans"/>
            </a:rPr>
            <a:t>Different baseline for present-level statement</a:t>
          </a:r>
        </a:p>
      </dgm:t>
    </dgm:pt>
    <dgm:pt modelId="{99046DC6-1186-443D-86F5-C833AC4C0E50}" type="parTrans" cxnId="{627E6C4E-2E8C-4484-B4BA-3569E86FA480}">
      <dgm:prSet/>
      <dgm:spPr/>
      <dgm:t>
        <a:bodyPr/>
        <a:lstStyle/>
        <a:p>
          <a:endParaRPr lang="en-US"/>
        </a:p>
      </dgm:t>
    </dgm:pt>
    <dgm:pt modelId="{84B6CDFC-95A6-4E0B-95AC-ECE19565EDD4}" type="sibTrans" cxnId="{627E6C4E-2E8C-4484-B4BA-3569E86FA480}">
      <dgm:prSet/>
      <dgm:spPr/>
      <dgm:t>
        <a:bodyPr/>
        <a:lstStyle/>
        <a:p>
          <a:endParaRPr lang="en-US"/>
        </a:p>
      </dgm:t>
    </dgm:pt>
    <dgm:pt modelId="{AB85C0C8-ADC0-4575-A9A5-73A54D446F95}" type="pres">
      <dgm:prSet presAssocID="{8A92F2D9-EE4A-49B5-93B2-DF37DF36D02F}" presName="Name0" presStyleCnt="0">
        <dgm:presLayoutVars>
          <dgm:dir/>
          <dgm:resizeHandles val="exact"/>
        </dgm:presLayoutVars>
      </dgm:prSet>
      <dgm:spPr/>
    </dgm:pt>
    <dgm:pt modelId="{C7F973E8-6FBA-4322-850F-BE46CFB9B3DF}" type="pres">
      <dgm:prSet presAssocID="{8A92F2D9-EE4A-49B5-93B2-DF37DF36D02F}" presName="cycle" presStyleCnt="0"/>
      <dgm:spPr/>
    </dgm:pt>
    <dgm:pt modelId="{BB70BEA5-F108-43F7-885C-F1B9F3E55CA3}" type="pres">
      <dgm:prSet presAssocID="{D9C7F9FA-0360-4D2B-BE25-1D631B1EFAC9}" presName="nodeFirstNode" presStyleLbl="node1" presStyleIdx="0" presStyleCnt="5">
        <dgm:presLayoutVars>
          <dgm:bulletEnabled val="1"/>
        </dgm:presLayoutVars>
      </dgm:prSet>
      <dgm:spPr/>
    </dgm:pt>
    <dgm:pt modelId="{B037E2D8-9BFA-442B-A05F-58EF97568C4E}" type="pres">
      <dgm:prSet presAssocID="{075144B7-EC68-4EB4-BD03-F45374A9CCD5}" presName="sibTransFirstNode" presStyleLbl="bgShp" presStyleIdx="0" presStyleCnt="1"/>
      <dgm:spPr/>
    </dgm:pt>
    <dgm:pt modelId="{7622B3A4-EA7D-4134-8841-643024AE3355}" type="pres">
      <dgm:prSet presAssocID="{42417F00-1860-4264-BFDB-0D11463E1926}" presName="nodeFollowingNodes" presStyleLbl="node1" presStyleIdx="1" presStyleCnt="5">
        <dgm:presLayoutVars>
          <dgm:bulletEnabled val="1"/>
        </dgm:presLayoutVars>
      </dgm:prSet>
      <dgm:spPr/>
    </dgm:pt>
    <dgm:pt modelId="{0EC04182-0A7C-4E82-B2C5-6D081723F70C}" type="pres">
      <dgm:prSet presAssocID="{8A7DB00F-94DB-453F-83D8-3A57675374AE}" presName="nodeFollowingNodes" presStyleLbl="node1" presStyleIdx="2" presStyleCnt="5">
        <dgm:presLayoutVars>
          <dgm:bulletEnabled val="1"/>
        </dgm:presLayoutVars>
      </dgm:prSet>
      <dgm:spPr/>
    </dgm:pt>
    <dgm:pt modelId="{FA38CED3-70EF-484C-917E-1AEFAFFD2FEF}" type="pres">
      <dgm:prSet presAssocID="{1BD8B80F-462A-4378-B1C2-67BBCA28941F}" presName="nodeFollowingNodes" presStyleLbl="node1" presStyleIdx="3" presStyleCnt="5">
        <dgm:presLayoutVars>
          <dgm:bulletEnabled val="1"/>
        </dgm:presLayoutVars>
      </dgm:prSet>
      <dgm:spPr/>
    </dgm:pt>
    <dgm:pt modelId="{C6A7119B-C7A9-41AC-A4DB-854F3ED21B66}" type="pres">
      <dgm:prSet presAssocID="{E5E7BA47-76C3-496F-8BA1-492A2A14BD96}" presName="nodeFollowingNodes" presStyleLbl="node1" presStyleIdx="4" presStyleCnt="5">
        <dgm:presLayoutVars>
          <dgm:bulletEnabled val="1"/>
        </dgm:presLayoutVars>
      </dgm:prSet>
      <dgm:spPr/>
    </dgm:pt>
  </dgm:ptLst>
  <dgm:cxnLst>
    <dgm:cxn modelId="{F667332E-4CC7-4E81-9531-CCB7B85E29CA}" srcId="{8A92F2D9-EE4A-49B5-93B2-DF37DF36D02F}" destId="{8A7DB00F-94DB-453F-83D8-3A57675374AE}" srcOrd="2" destOrd="0" parTransId="{35D0D123-0223-47B8-93D5-BEC77A7DC08A}" sibTransId="{C6B3AFF6-76CF-4613-8291-DED76359B3BD}"/>
    <dgm:cxn modelId="{66919334-7877-442A-AC39-A656DD66E65D}" type="presOf" srcId="{D9C7F9FA-0360-4D2B-BE25-1D631B1EFAC9}" destId="{BB70BEA5-F108-43F7-885C-F1B9F3E55CA3}" srcOrd="0" destOrd="0" presId="urn:microsoft.com/office/officeart/2005/8/layout/cycle3"/>
    <dgm:cxn modelId="{1D869F44-1CB8-4D3B-A032-DF19FF8569F8}" srcId="{8A92F2D9-EE4A-49B5-93B2-DF37DF36D02F}" destId="{D9C7F9FA-0360-4D2B-BE25-1D631B1EFAC9}" srcOrd="0" destOrd="0" parTransId="{41E06519-EA4F-4342-94A3-F6478A7C2B5F}" sibTransId="{075144B7-EC68-4EB4-BD03-F45374A9CCD5}"/>
    <dgm:cxn modelId="{627E6C4E-2E8C-4484-B4BA-3569E86FA480}" srcId="{8A92F2D9-EE4A-49B5-93B2-DF37DF36D02F}" destId="{1BD8B80F-462A-4378-B1C2-67BBCA28941F}" srcOrd="3" destOrd="0" parTransId="{99046DC6-1186-443D-86F5-C833AC4C0E50}" sibTransId="{84B6CDFC-95A6-4E0B-95AC-ECE19565EDD4}"/>
    <dgm:cxn modelId="{65461F70-0E3B-471C-B785-65F0021EB5C1}" type="presOf" srcId="{8A92F2D9-EE4A-49B5-93B2-DF37DF36D02F}" destId="{AB85C0C8-ADC0-4575-A9A5-73A54D446F95}" srcOrd="0" destOrd="0" presId="urn:microsoft.com/office/officeart/2005/8/layout/cycle3"/>
    <dgm:cxn modelId="{6685458C-4F92-4C94-86D0-E54C09328D47}" type="presOf" srcId="{42417F00-1860-4264-BFDB-0D11463E1926}" destId="{7622B3A4-EA7D-4134-8841-643024AE3355}" srcOrd="0" destOrd="0" presId="urn:microsoft.com/office/officeart/2005/8/layout/cycle3"/>
    <dgm:cxn modelId="{7DD3708D-B11D-46CF-BE57-19C8E08E969F}" srcId="{8A92F2D9-EE4A-49B5-93B2-DF37DF36D02F}" destId="{E5E7BA47-76C3-496F-8BA1-492A2A14BD96}" srcOrd="4" destOrd="0" parTransId="{5225B1E8-6219-447D-BF73-C4DE78289265}" sibTransId="{DFCE8FDD-93FA-4038-8458-4D8FCBC4C421}"/>
    <dgm:cxn modelId="{3BD7FC8E-054A-409A-B59C-2AA63D5B97AE}" type="presOf" srcId="{1BD8B80F-462A-4378-B1C2-67BBCA28941F}" destId="{FA38CED3-70EF-484C-917E-1AEFAFFD2FEF}" srcOrd="0" destOrd="0" presId="urn:microsoft.com/office/officeart/2005/8/layout/cycle3"/>
    <dgm:cxn modelId="{8FF5CAA7-78BC-473E-87F7-A9720B1E5598}" type="presOf" srcId="{075144B7-EC68-4EB4-BD03-F45374A9CCD5}" destId="{B037E2D8-9BFA-442B-A05F-58EF97568C4E}" srcOrd="0" destOrd="0" presId="urn:microsoft.com/office/officeart/2005/8/layout/cycle3"/>
    <dgm:cxn modelId="{5C394FFA-A5CC-4175-9CE1-1A0555C5E476}" srcId="{8A92F2D9-EE4A-49B5-93B2-DF37DF36D02F}" destId="{42417F00-1860-4264-BFDB-0D11463E1926}" srcOrd="1" destOrd="0" parTransId="{273A54C4-CBD9-413C-A6D3-291B8D7F3474}" sibTransId="{B5804025-F14C-437F-B6CF-C638215CC9A7}"/>
    <dgm:cxn modelId="{F2D401FC-A3EE-4CC4-9A32-1349085651B8}" type="presOf" srcId="{8A7DB00F-94DB-453F-83D8-3A57675374AE}" destId="{0EC04182-0A7C-4E82-B2C5-6D081723F70C}" srcOrd="0" destOrd="0" presId="urn:microsoft.com/office/officeart/2005/8/layout/cycle3"/>
    <dgm:cxn modelId="{FE1F2AFC-1246-44DE-861A-45DAF3961AD8}" type="presOf" srcId="{E5E7BA47-76C3-496F-8BA1-492A2A14BD96}" destId="{C6A7119B-C7A9-41AC-A4DB-854F3ED21B66}" srcOrd="0" destOrd="0" presId="urn:microsoft.com/office/officeart/2005/8/layout/cycle3"/>
    <dgm:cxn modelId="{071E66F4-7AA7-43BD-9B19-512948420C52}" type="presParOf" srcId="{AB85C0C8-ADC0-4575-A9A5-73A54D446F95}" destId="{C7F973E8-6FBA-4322-850F-BE46CFB9B3DF}" srcOrd="0" destOrd="0" presId="urn:microsoft.com/office/officeart/2005/8/layout/cycle3"/>
    <dgm:cxn modelId="{A35AE4CF-D32D-42BE-A5D3-979B33B652EB}" type="presParOf" srcId="{C7F973E8-6FBA-4322-850F-BE46CFB9B3DF}" destId="{BB70BEA5-F108-43F7-885C-F1B9F3E55CA3}" srcOrd="0" destOrd="0" presId="urn:microsoft.com/office/officeart/2005/8/layout/cycle3"/>
    <dgm:cxn modelId="{4FC48693-62EB-45F4-B8B8-E283645B49DD}" type="presParOf" srcId="{C7F973E8-6FBA-4322-850F-BE46CFB9B3DF}" destId="{B037E2D8-9BFA-442B-A05F-58EF97568C4E}" srcOrd="1" destOrd="0" presId="urn:microsoft.com/office/officeart/2005/8/layout/cycle3"/>
    <dgm:cxn modelId="{F97EF1DB-2DE2-4F0A-8E71-0E2DABACD4D0}" type="presParOf" srcId="{C7F973E8-6FBA-4322-850F-BE46CFB9B3DF}" destId="{7622B3A4-EA7D-4134-8841-643024AE3355}" srcOrd="2" destOrd="0" presId="urn:microsoft.com/office/officeart/2005/8/layout/cycle3"/>
    <dgm:cxn modelId="{BAC7D8F7-3F1C-4B79-AC38-DB58AE5DA8AB}" type="presParOf" srcId="{C7F973E8-6FBA-4322-850F-BE46CFB9B3DF}" destId="{0EC04182-0A7C-4E82-B2C5-6D081723F70C}" srcOrd="3" destOrd="0" presId="urn:microsoft.com/office/officeart/2005/8/layout/cycle3"/>
    <dgm:cxn modelId="{8BB7E484-FCC8-4F40-82D9-21BC52F17EC6}" type="presParOf" srcId="{C7F973E8-6FBA-4322-850F-BE46CFB9B3DF}" destId="{FA38CED3-70EF-484C-917E-1AEFAFFD2FEF}" srcOrd="4" destOrd="0" presId="urn:microsoft.com/office/officeart/2005/8/layout/cycle3"/>
    <dgm:cxn modelId="{A9A1A2B9-3278-411B-86B0-91A8F5528BCB}" type="presParOf" srcId="{C7F973E8-6FBA-4322-850F-BE46CFB9B3DF}" destId="{C6A7119B-C7A9-41AC-A4DB-854F3ED21B66}"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85B6EE9-40F2-4B02-80A6-FA1DA3834EFC}"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D4D10D5-6FF3-4DA2-94D1-B558D06D30C1}">
      <dgm:prSet/>
      <dgm:spPr/>
      <dgm:t>
        <a:bodyPr/>
        <a:lstStyle/>
        <a:p>
          <a:pPr>
            <a:lnSpc>
              <a:spcPct val="100000"/>
            </a:lnSpc>
          </a:pPr>
          <a:r>
            <a:rPr lang="en-US">
              <a:latin typeface="Open Sans" panose="020B0606030504020204" pitchFamily="34" charset="0"/>
              <a:ea typeface="Open Sans" panose="020B0606030504020204" pitchFamily="34" charset="0"/>
              <a:cs typeface="Open Sans" panose="020B0606030504020204" pitchFamily="34" charset="0"/>
            </a:rPr>
            <a:t>Informal Meeting</a:t>
          </a:r>
        </a:p>
      </dgm:t>
    </dgm:pt>
    <dgm:pt modelId="{F9176B5A-10DD-4C18-B8F2-F0D14B0DA78E}" type="parTrans" cxnId="{578B3F66-BE76-49A8-8408-3636EC890A5D}">
      <dgm:prSet/>
      <dgm:spPr/>
      <dgm:t>
        <a:bodyPr/>
        <a:lstStyle/>
        <a:p>
          <a:endParaRPr lang="en-US"/>
        </a:p>
      </dgm:t>
    </dgm:pt>
    <dgm:pt modelId="{B98425C6-C909-48C2-BD08-94467AB45121}" type="sibTrans" cxnId="{578B3F66-BE76-49A8-8408-3636EC890A5D}">
      <dgm:prSet/>
      <dgm:spPr/>
      <dgm:t>
        <a:bodyPr/>
        <a:lstStyle/>
        <a:p>
          <a:pPr>
            <a:lnSpc>
              <a:spcPct val="100000"/>
            </a:lnSpc>
          </a:pPr>
          <a:endParaRPr lang="en-US"/>
        </a:p>
      </dgm:t>
    </dgm:pt>
    <dgm:pt modelId="{304EB47C-3BA9-4EF7-B1C2-F98D233843F4}">
      <dgm:prSet/>
      <dgm:spPr/>
      <dgm:t>
        <a:bodyPr/>
        <a:lstStyle/>
        <a:p>
          <a:pPr>
            <a:lnSpc>
              <a:spcPct val="100000"/>
            </a:lnSpc>
          </a:pPr>
          <a:r>
            <a:rPr lang="en-US">
              <a:latin typeface="Open Sans" panose="020B0606030504020204" pitchFamily="34" charset="0"/>
              <a:ea typeface="Open Sans" panose="020B0606030504020204" pitchFamily="34" charset="0"/>
              <a:cs typeface="Open Sans" panose="020B0606030504020204" pitchFamily="34" charset="0"/>
            </a:rPr>
            <a:t>Facilitated Meeting</a:t>
          </a:r>
        </a:p>
      </dgm:t>
    </dgm:pt>
    <dgm:pt modelId="{52C1CA85-84AE-4283-84F0-E3E6BFFBAB51}" type="parTrans" cxnId="{06CAD3EA-CF0D-4E8F-9401-BDBA7102316C}">
      <dgm:prSet/>
      <dgm:spPr/>
      <dgm:t>
        <a:bodyPr/>
        <a:lstStyle/>
        <a:p>
          <a:endParaRPr lang="en-US"/>
        </a:p>
      </dgm:t>
    </dgm:pt>
    <dgm:pt modelId="{875056E8-3A2B-4041-A8E4-C3985422BFA1}" type="sibTrans" cxnId="{06CAD3EA-CF0D-4E8F-9401-BDBA7102316C}">
      <dgm:prSet/>
      <dgm:spPr/>
      <dgm:t>
        <a:bodyPr/>
        <a:lstStyle/>
        <a:p>
          <a:pPr>
            <a:lnSpc>
              <a:spcPct val="100000"/>
            </a:lnSpc>
          </a:pPr>
          <a:endParaRPr lang="en-US"/>
        </a:p>
      </dgm:t>
    </dgm:pt>
    <dgm:pt modelId="{928DD598-2636-44A8-B84F-0D749859181F}">
      <dgm:prSet/>
      <dgm:spPr/>
      <dgm:t>
        <a:bodyPr/>
        <a:lstStyle/>
        <a:p>
          <a:pPr>
            <a:lnSpc>
              <a:spcPct val="100000"/>
            </a:lnSpc>
          </a:pPr>
          <a:r>
            <a:rPr lang="en-US">
              <a:latin typeface="Open Sans" panose="020B0606030504020204" pitchFamily="34" charset="0"/>
              <a:ea typeface="Open Sans" panose="020B0606030504020204" pitchFamily="34" charset="0"/>
              <a:cs typeface="Open Sans" panose="020B0606030504020204" pitchFamily="34" charset="0"/>
            </a:rPr>
            <a:t>Mediation</a:t>
          </a:r>
        </a:p>
      </dgm:t>
    </dgm:pt>
    <dgm:pt modelId="{0E5D35EA-1305-4029-B00D-6543CE902B65}" type="parTrans" cxnId="{7FF16B23-6B4A-433E-905F-169DE65D0D66}">
      <dgm:prSet/>
      <dgm:spPr/>
      <dgm:t>
        <a:bodyPr/>
        <a:lstStyle/>
        <a:p>
          <a:endParaRPr lang="en-US"/>
        </a:p>
      </dgm:t>
    </dgm:pt>
    <dgm:pt modelId="{DFB0DC1F-2C8E-4325-9AA5-19BE1898076F}" type="sibTrans" cxnId="{7FF16B23-6B4A-433E-905F-169DE65D0D66}">
      <dgm:prSet/>
      <dgm:spPr/>
      <dgm:t>
        <a:bodyPr/>
        <a:lstStyle/>
        <a:p>
          <a:pPr>
            <a:lnSpc>
              <a:spcPct val="100000"/>
            </a:lnSpc>
          </a:pPr>
          <a:endParaRPr lang="en-US"/>
        </a:p>
      </dgm:t>
    </dgm:pt>
    <dgm:pt modelId="{46E4809E-2231-420F-AFA0-3E2620DA5224}">
      <dgm:prSet/>
      <dgm:spPr/>
      <dgm:t>
        <a:bodyPr/>
        <a:lstStyle/>
        <a:p>
          <a:pPr>
            <a:lnSpc>
              <a:spcPct val="100000"/>
            </a:lnSpc>
          </a:pPr>
          <a:r>
            <a:rPr lang="en-US">
              <a:latin typeface="Open Sans" panose="020B0606030504020204" pitchFamily="34" charset="0"/>
              <a:ea typeface="Open Sans" panose="020B0606030504020204" pitchFamily="34" charset="0"/>
              <a:cs typeface="Open Sans" panose="020B0606030504020204" pitchFamily="34" charset="0"/>
            </a:rPr>
            <a:t>State Complaint</a:t>
          </a:r>
        </a:p>
      </dgm:t>
    </dgm:pt>
    <dgm:pt modelId="{1718ECEF-A085-4A34-99EF-808120D65D6A}" type="parTrans" cxnId="{173BA168-424E-427A-9D81-97F0665CD138}">
      <dgm:prSet/>
      <dgm:spPr/>
      <dgm:t>
        <a:bodyPr/>
        <a:lstStyle/>
        <a:p>
          <a:endParaRPr lang="en-US"/>
        </a:p>
      </dgm:t>
    </dgm:pt>
    <dgm:pt modelId="{9AD2B8ED-943B-4C48-B81E-85841FEA01A8}" type="sibTrans" cxnId="{173BA168-424E-427A-9D81-97F0665CD138}">
      <dgm:prSet/>
      <dgm:spPr/>
      <dgm:t>
        <a:bodyPr/>
        <a:lstStyle/>
        <a:p>
          <a:pPr>
            <a:lnSpc>
              <a:spcPct val="100000"/>
            </a:lnSpc>
          </a:pPr>
          <a:endParaRPr lang="en-US"/>
        </a:p>
      </dgm:t>
    </dgm:pt>
    <dgm:pt modelId="{57814573-CC51-483F-ACF9-113F61141DD4}">
      <dgm:prSet/>
      <dgm:spPr/>
      <dgm:t>
        <a:bodyPr/>
        <a:lstStyle/>
        <a:p>
          <a:pPr>
            <a:lnSpc>
              <a:spcPct val="100000"/>
            </a:lnSpc>
          </a:pPr>
          <a:r>
            <a:rPr lang="en-US">
              <a:latin typeface="Open Sans" panose="020B0606030504020204" pitchFamily="34" charset="0"/>
              <a:ea typeface="Open Sans" panose="020B0606030504020204" pitchFamily="34" charset="0"/>
              <a:cs typeface="Open Sans" panose="020B0606030504020204" pitchFamily="34" charset="0"/>
            </a:rPr>
            <a:t>Due Process Complaint/Hearing </a:t>
          </a:r>
        </a:p>
      </dgm:t>
    </dgm:pt>
    <dgm:pt modelId="{B4D01F2B-A641-4AE5-A062-BB90BEDAD440}" type="parTrans" cxnId="{B2B7E920-E6A4-49FB-AAEF-2EBB86545DA9}">
      <dgm:prSet/>
      <dgm:spPr/>
      <dgm:t>
        <a:bodyPr/>
        <a:lstStyle/>
        <a:p>
          <a:endParaRPr lang="en-US"/>
        </a:p>
      </dgm:t>
    </dgm:pt>
    <dgm:pt modelId="{F738E330-6E2F-46B5-B241-D3E15ABF8AE7}" type="sibTrans" cxnId="{B2B7E920-E6A4-49FB-AAEF-2EBB86545DA9}">
      <dgm:prSet/>
      <dgm:spPr/>
      <dgm:t>
        <a:bodyPr/>
        <a:lstStyle/>
        <a:p>
          <a:endParaRPr lang="en-US"/>
        </a:p>
      </dgm:t>
    </dgm:pt>
    <dgm:pt modelId="{9D24A88B-4DC1-425B-9D65-D317524ACECD}" type="pres">
      <dgm:prSet presAssocID="{A85B6EE9-40F2-4B02-80A6-FA1DA3834EFC}" presName="root" presStyleCnt="0">
        <dgm:presLayoutVars>
          <dgm:dir/>
          <dgm:resizeHandles val="exact"/>
        </dgm:presLayoutVars>
      </dgm:prSet>
      <dgm:spPr/>
    </dgm:pt>
    <dgm:pt modelId="{6756F2DE-9AF9-48A6-8998-ACEE77BFEFDE}" type="pres">
      <dgm:prSet presAssocID="{A85B6EE9-40F2-4B02-80A6-FA1DA3834EFC}" presName="container" presStyleCnt="0">
        <dgm:presLayoutVars>
          <dgm:dir/>
          <dgm:resizeHandles val="exact"/>
        </dgm:presLayoutVars>
      </dgm:prSet>
      <dgm:spPr/>
    </dgm:pt>
    <dgm:pt modelId="{D28E336F-3FEC-4EA8-B880-147A91C76125}" type="pres">
      <dgm:prSet presAssocID="{7D4D10D5-6FF3-4DA2-94D1-B558D06D30C1}" presName="compNode" presStyleCnt="0"/>
      <dgm:spPr/>
    </dgm:pt>
    <dgm:pt modelId="{8EF5A9E3-AFB1-4B0A-BD74-C66E19B4E99F}" type="pres">
      <dgm:prSet presAssocID="{7D4D10D5-6FF3-4DA2-94D1-B558D06D30C1}" presName="iconBgRect" presStyleLbl="bgShp" presStyleIdx="0" presStyleCnt="5"/>
      <dgm:spPr/>
    </dgm:pt>
    <dgm:pt modelId="{60F30B4F-B882-49EF-BD91-0D1EE1C907E5}" type="pres">
      <dgm:prSet presAssocID="{7D4D10D5-6FF3-4DA2-94D1-B558D06D30C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bubbles with blank solid fill"/>
        </a:ext>
      </dgm:extLst>
    </dgm:pt>
    <dgm:pt modelId="{830FB59E-2A6D-4FD6-B75C-E131CC4BB0CF}" type="pres">
      <dgm:prSet presAssocID="{7D4D10D5-6FF3-4DA2-94D1-B558D06D30C1}" presName="spaceRect" presStyleCnt="0"/>
      <dgm:spPr/>
    </dgm:pt>
    <dgm:pt modelId="{0C21031F-B642-4D55-9656-7E787AD2F563}" type="pres">
      <dgm:prSet presAssocID="{7D4D10D5-6FF3-4DA2-94D1-B558D06D30C1}" presName="textRect" presStyleLbl="revTx" presStyleIdx="0" presStyleCnt="5">
        <dgm:presLayoutVars>
          <dgm:chMax val="1"/>
          <dgm:chPref val="1"/>
        </dgm:presLayoutVars>
      </dgm:prSet>
      <dgm:spPr/>
    </dgm:pt>
    <dgm:pt modelId="{67BB4B88-BB67-428F-A034-C8602CEAC86C}" type="pres">
      <dgm:prSet presAssocID="{B98425C6-C909-48C2-BD08-94467AB45121}" presName="sibTrans" presStyleLbl="sibTrans2D1" presStyleIdx="0" presStyleCnt="0"/>
      <dgm:spPr/>
    </dgm:pt>
    <dgm:pt modelId="{42E69547-53E2-4267-A955-B71784FB4288}" type="pres">
      <dgm:prSet presAssocID="{304EB47C-3BA9-4EF7-B1C2-F98D233843F4}" presName="compNode" presStyleCnt="0"/>
      <dgm:spPr/>
    </dgm:pt>
    <dgm:pt modelId="{FCF91785-705F-4B36-BDCE-D5621D34FEA7}" type="pres">
      <dgm:prSet presAssocID="{304EB47C-3BA9-4EF7-B1C2-F98D233843F4}" presName="iconBgRect" presStyleLbl="bgShp" presStyleIdx="1" presStyleCnt="5"/>
      <dgm:spPr/>
    </dgm:pt>
    <dgm:pt modelId="{DED83168-22E1-4072-AF9A-42F8085CD551}" type="pres">
      <dgm:prSet presAssocID="{304EB47C-3BA9-4EF7-B1C2-F98D233843F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with solid fill"/>
        </a:ext>
      </dgm:extLst>
    </dgm:pt>
    <dgm:pt modelId="{1C21CB1F-DCA0-4855-B3DC-1A94831F8273}" type="pres">
      <dgm:prSet presAssocID="{304EB47C-3BA9-4EF7-B1C2-F98D233843F4}" presName="spaceRect" presStyleCnt="0"/>
      <dgm:spPr/>
    </dgm:pt>
    <dgm:pt modelId="{96F38574-7416-4150-943C-1675FF0F13C4}" type="pres">
      <dgm:prSet presAssocID="{304EB47C-3BA9-4EF7-B1C2-F98D233843F4}" presName="textRect" presStyleLbl="revTx" presStyleIdx="1" presStyleCnt="5">
        <dgm:presLayoutVars>
          <dgm:chMax val="1"/>
          <dgm:chPref val="1"/>
        </dgm:presLayoutVars>
      </dgm:prSet>
      <dgm:spPr/>
    </dgm:pt>
    <dgm:pt modelId="{DF306619-ACDE-46AD-B362-8282A88485ED}" type="pres">
      <dgm:prSet presAssocID="{875056E8-3A2B-4041-A8E4-C3985422BFA1}" presName="sibTrans" presStyleLbl="sibTrans2D1" presStyleIdx="0" presStyleCnt="0"/>
      <dgm:spPr/>
    </dgm:pt>
    <dgm:pt modelId="{D81F4A69-8640-4B1B-B28B-9FD94B5F3B4E}" type="pres">
      <dgm:prSet presAssocID="{928DD598-2636-44A8-B84F-0D749859181F}" presName="compNode" presStyleCnt="0"/>
      <dgm:spPr/>
    </dgm:pt>
    <dgm:pt modelId="{AE7686DD-460C-4A3F-B998-24AE2BCC6D1D}" type="pres">
      <dgm:prSet presAssocID="{928DD598-2636-44A8-B84F-0D749859181F}" presName="iconBgRect" presStyleLbl="bgShp" presStyleIdx="2" presStyleCnt="5"/>
      <dgm:spPr/>
    </dgm:pt>
    <dgm:pt modelId="{D5BA8962-BE12-48DB-91D6-FC909369CD81}" type="pres">
      <dgm:prSet presAssocID="{928DD598-2636-44A8-B84F-0D749859181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ipboard with solid fill"/>
        </a:ext>
      </dgm:extLst>
    </dgm:pt>
    <dgm:pt modelId="{87292362-56B9-41E4-9112-01B75A34EB90}" type="pres">
      <dgm:prSet presAssocID="{928DD598-2636-44A8-B84F-0D749859181F}" presName="spaceRect" presStyleCnt="0"/>
      <dgm:spPr/>
    </dgm:pt>
    <dgm:pt modelId="{27635CAF-904F-457B-A112-625ADA0B35BD}" type="pres">
      <dgm:prSet presAssocID="{928DD598-2636-44A8-B84F-0D749859181F}" presName="textRect" presStyleLbl="revTx" presStyleIdx="2" presStyleCnt="5">
        <dgm:presLayoutVars>
          <dgm:chMax val="1"/>
          <dgm:chPref val="1"/>
        </dgm:presLayoutVars>
      </dgm:prSet>
      <dgm:spPr/>
    </dgm:pt>
    <dgm:pt modelId="{4DDD2EC1-7139-4682-8710-46F197393B84}" type="pres">
      <dgm:prSet presAssocID="{DFB0DC1F-2C8E-4325-9AA5-19BE1898076F}" presName="sibTrans" presStyleLbl="sibTrans2D1" presStyleIdx="0" presStyleCnt="0"/>
      <dgm:spPr/>
    </dgm:pt>
    <dgm:pt modelId="{A7833E56-7DE8-4A04-8E56-32EFCF91469A}" type="pres">
      <dgm:prSet presAssocID="{46E4809E-2231-420F-AFA0-3E2620DA5224}" presName="compNode" presStyleCnt="0"/>
      <dgm:spPr/>
    </dgm:pt>
    <dgm:pt modelId="{7C691556-12F1-4A46-B592-BACE8175F5A2}" type="pres">
      <dgm:prSet presAssocID="{46E4809E-2231-420F-AFA0-3E2620DA5224}" presName="iconBgRect" presStyleLbl="bgShp" presStyleIdx="3" presStyleCnt="5"/>
      <dgm:spPr/>
    </dgm:pt>
    <dgm:pt modelId="{D8BE2EF5-1E3C-4895-8DBF-4506F81934F6}" type="pres">
      <dgm:prSet presAssocID="{46E4809E-2231-420F-AFA0-3E2620DA522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ocument with solid fill"/>
        </a:ext>
      </dgm:extLst>
    </dgm:pt>
    <dgm:pt modelId="{B829F29E-B633-4862-96FD-8D7F649D37EA}" type="pres">
      <dgm:prSet presAssocID="{46E4809E-2231-420F-AFA0-3E2620DA5224}" presName="spaceRect" presStyleCnt="0"/>
      <dgm:spPr/>
    </dgm:pt>
    <dgm:pt modelId="{B3DB712B-3C06-4597-9BEA-0EEA1251CF61}" type="pres">
      <dgm:prSet presAssocID="{46E4809E-2231-420F-AFA0-3E2620DA5224}" presName="textRect" presStyleLbl="revTx" presStyleIdx="3" presStyleCnt="5">
        <dgm:presLayoutVars>
          <dgm:chMax val="1"/>
          <dgm:chPref val="1"/>
        </dgm:presLayoutVars>
      </dgm:prSet>
      <dgm:spPr/>
    </dgm:pt>
    <dgm:pt modelId="{F1CDFD78-F175-448C-8D91-3BC84D3AD213}" type="pres">
      <dgm:prSet presAssocID="{9AD2B8ED-943B-4C48-B81E-85841FEA01A8}" presName="sibTrans" presStyleLbl="sibTrans2D1" presStyleIdx="0" presStyleCnt="0"/>
      <dgm:spPr/>
    </dgm:pt>
    <dgm:pt modelId="{435D5D08-F5DF-48E3-8711-DA8C5176427B}" type="pres">
      <dgm:prSet presAssocID="{57814573-CC51-483F-ACF9-113F61141DD4}" presName="compNode" presStyleCnt="0"/>
      <dgm:spPr/>
    </dgm:pt>
    <dgm:pt modelId="{CA5CC5AA-F7C5-42A6-BA8D-4B67F787A84E}" type="pres">
      <dgm:prSet presAssocID="{57814573-CC51-483F-ACF9-113F61141DD4}" presName="iconBgRect" presStyleLbl="bgShp" presStyleIdx="4" presStyleCnt="5"/>
      <dgm:spPr/>
    </dgm:pt>
    <dgm:pt modelId="{DEB245F5-0600-441D-9122-D93594D187DB}" type="pres">
      <dgm:prSet presAssocID="{57814573-CC51-483F-ACF9-113F61141DD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Gavel with solid fill"/>
        </a:ext>
      </dgm:extLst>
    </dgm:pt>
    <dgm:pt modelId="{4069E2E5-37BF-4724-A47B-D5B710B1FB21}" type="pres">
      <dgm:prSet presAssocID="{57814573-CC51-483F-ACF9-113F61141DD4}" presName="spaceRect" presStyleCnt="0"/>
      <dgm:spPr/>
    </dgm:pt>
    <dgm:pt modelId="{42A87AC5-0A14-403A-B68D-95C90B6FFD65}" type="pres">
      <dgm:prSet presAssocID="{57814573-CC51-483F-ACF9-113F61141DD4}" presName="textRect" presStyleLbl="revTx" presStyleIdx="4" presStyleCnt="5">
        <dgm:presLayoutVars>
          <dgm:chMax val="1"/>
          <dgm:chPref val="1"/>
        </dgm:presLayoutVars>
      </dgm:prSet>
      <dgm:spPr/>
    </dgm:pt>
  </dgm:ptLst>
  <dgm:cxnLst>
    <dgm:cxn modelId="{1A1A3B1D-EA12-4303-94F3-E7BC03BD95EC}" type="presOf" srcId="{9AD2B8ED-943B-4C48-B81E-85841FEA01A8}" destId="{F1CDFD78-F175-448C-8D91-3BC84D3AD213}" srcOrd="0" destOrd="0" presId="urn:microsoft.com/office/officeart/2018/2/layout/IconCircleList"/>
    <dgm:cxn modelId="{B2B7E920-E6A4-49FB-AAEF-2EBB86545DA9}" srcId="{A85B6EE9-40F2-4B02-80A6-FA1DA3834EFC}" destId="{57814573-CC51-483F-ACF9-113F61141DD4}" srcOrd="4" destOrd="0" parTransId="{B4D01F2B-A641-4AE5-A062-BB90BEDAD440}" sibTransId="{F738E330-6E2F-46B5-B241-D3E15ABF8AE7}"/>
    <dgm:cxn modelId="{7FF16B23-6B4A-433E-905F-169DE65D0D66}" srcId="{A85B6EE9-40F2-4B02-80A6-FA1DA3834EFC}" destId="{928DD598-2636-44A8-B84F-0D749859181F}" srcOrd="2" destOrd="0" parTransId="{0E5D35EA-1305-4029-B00D-6543CE902B65}" sibTransId="{DFB0DC1F-2C8E-4325-9AA5-19BE1898076F}"/>
    <dgm:cxn modelId="{C6D79A3A-02BB-4D66-B234-7BB6ADD88638}" type="presOf" srcId="{A85B6EE9-40F2-4B02-80A6-FA1DA3834EFC}" destId="{9D24A88B-4DC1-425B-9D65-D317524ACECD}" srcOrd="0" destOrd="0" presId="urn:microsoft.com/office/officeart/2018/2/layout/IconCircleList"/>
    <dgm:cxn modelId="{578B3F66-BE76-49A8-8408-3636EC890A5D}" srcId="{A85B6EE9-40F2-4B02-80A6-FA1DA3834EFC}" destId="{7D4D10D5-6FF3-4DA2-94D1-B558D06D30C1}" srcOrd="0" destOrd="0" parTransId="{F9176B5A-10DD-4C18-B8F2-F0D14B0DA78E}" sibTransId="{B98425C6-C909-48C2-BD08-94467AB45121}"/>
    <dgm:cxn modelId="{173BA168-424E-427A-9D81-97F0665CD138}" srcId="{A85B6EE9-40F2-4B02-80A6-FA1DA3834EFC}" destId="{46E4809E-2231-420F-AFA0-3E2620DA5224}" srcOrd="3" destOrd="0" parTransId="{1718ECEF-A085-4A34-99EF-808120D65D6A}" sibTransId="{9AD2B8ED-943B-4C48-B81E-85841FEA01A8}"/>
    <dgm:cxn modelId="{9B6F6E6B-078A-4F67-A4A8-09B00F8FA34C}" type="presOf" srcId="{46E4809E-2231-420F-AFA0-3E2620DA5224}" destId="{B3DB712B-3C06-4597-9BEA-0EEA1251CF61}" srcOrd="0" destOrd="0" presId="urn:microsoft.com/office/officeart/2018/2/layout/IconCircleList"/>
    <dgm:cxn modelId="{6B0DB36C-77C4-4944-8B3E-D6E07B73B867}" type="presOf" srcId="{57814573-CC51-483F-ACF9-113F61141DD4}" destId="{42A87AC5-0A14-403A-B68D-95C90B6FFD65}" srcOrd="0" destOrd="0" presId="urn:microsoft.com/office/officeart/2018/2/layout/IconCircleList"/>
    <dgm:cxn modelId="{E04F8785-DEA8-4680-A2D3-C7BDA98D6555}" type="presOf" srcId="{B98425C6-C909-48C2-BD08-94467AB45121}" destId="{67BB4B88-BB67-428F-A034-C8602CEAC86C}" srcOrd="0" destOrd="0" presId="urn:microsoft.com/office/officeart/2018/2/layout/IconCircleList"/>
    <dgm:cxn modelId="{3BD8118B-AD13-4DE8-B506-DE2758A0F7D4}" type="presOf" srcId="{875056E8-3A2B-4041-A8E4-C3985422BFA1}" destId="{DF306619-ACDE-46AD-B362-8282A88485ED}" srcOrd="0" destOrd="0" presId="urn:microsoft.com/office/officeart/2018/2/layout/IconCircleList"/>
    <dgm:cxn modelId="{68679894-0105-438D-96C9-8FC2F17611D9}" type="presOf" srcId="{7D4D10D5-6FF3-4DA2-94D1-B558D06D30C1}" destId="{0C21031F-B642-4D55-9656-7E787AD2F563}" srcOrd="0" destOrd="0" presId="urn:microsoft.com/office/officeart/2018/2/layout/IconCircleList"/>
    <dgm:cxn modelId="{CE4167B4-7226-4737-9123-A7FA6B88E034}" type="presOf" srcId="{304EB47C-3BA9-4EF7-B1C2-F98D233843F4}" destId="{96F38574-7416-4150-943C-1675FF0F13C4}" srcOrd="0" destOrd="0" presId="urn:microsoft.com/office/officeart/2018/2/layout/IconCircleList"/>
    <dgm:cxn modelId="{FE6CD5C6-A3C0-4098-9F7F-647863D117F2}" type="presOf" srcId="{DFB0DC1F-2C8E-4325-9AA5-19BE1898076F}" destId="{4DDD2EC1-7139-4682-8710-46F197393B84}" srcOrd="0" destOrd="0" presId="urn:microsoft.com/office/officeart/2018/2/layout/IconCircleList"/>
    <dgm:cxn modelId="{8E6BA5CE-E1EA-48C5-94F3-560DDD3E289B}" type="presOf" srcId="{928DD598-2636-44A8-B84F-0D749859181F}" destId="{27635CAF-904F-457B-A112-625ADA0B35BD}" srcOrd="0" destOrd="0" presId="urn:microsoft.com/office/officeart/2018/2/layout/IconCircleList"/>
    <dgm:cxn modelId="{06CAD3EA-CF0D-4E8F-9401-BDBA7102316C}" srcId="{A85B6EE9-40F2-4B02-80A6-FA1DA3834EFC}" destId="{304EB47C-3BA9-4EF7-B1C2-F98D233843F4}" srcOrd="1" destOrd="0" parTransId="{52C1CA85-84AE-4283-84F0-E3E6BFFBAB51}" sibTransId="{875056E8-3A2B-4041-A8E4-C3985422BFA1}"/>
    <dgm:cxn modelId="{42395F15-17BA-4D9B-86D0-A7D0B41B606F}" type="presParOf" srcId="{9D24A88B-4DC1-425B-9D65-D317524ACECD}" destId="{6756F2DE-9AF9-48A6-8998-ACEE77BFEFDE}" srcOrd="0" destOrd="0" presId="urn:microsoft.com/office/officeart/2018/2/layout/IconCircleList"/>
    <dgm:cxn modelId="{8E2E80BD-9A10-49DC-96FA-6078868CB51B}" type="presParOf" srcId="{6756F2DE-9AF9-48A6-8998-ACEE77BFEFDE}" destId="{D28E336F-3FEC-4EA8-B880-147A91C76125}" srcOrd="0" destOrd="0" presId="urn:microsoft.com/office/officeart/2018/2/layout/IconCircleList"/>
    <dgm:cxn modelId="{93C7C369-FA79-46C2-B33C-5C3CC7A876A9}" type="presParOf" srcId="{D28E336F-3FEC-4EA8-B880-147A91C76125}" destId="{8EF5A9E3-AFB1-4B0A-BD74-C66E19B4E99F}" srcOrd="0" destOrd="0" presId="urn:microsoft.com/office/officeart/2018/2/layout/IconCircleList"/>
    <dgm:cxn modelId="{B22F7E46-E95A-4E62-9739-7AA7197E257F}" type="presParOf" srcId="{D28E336F-3FEC-4EA8-B880-147A91C76125}" destId="{60F30B4F-B882-49EF-BD91-0D1EE1C907E5}" srcOrd="1" destOrd="0" presId="urn:microsoft.com/office/officeart/2018/2/layout/IconCircleList"/>
    <dgm:cxn modelId="{70BCC541-CAF5-4621-9827-49FB953E2EDB}" type="presParOf" srcId="{D28E336F-3FEC-4EA8-B880-147A91C76125}" destId="{830FB59E-2A6D-4FD6-B75C-E131CC4BB0CF}" srcOrd="2" destOrd="0" presId="urn:microsoft.com/office/officeart/2018/2/layout/IconCircleList"/>
    <dgm:cxn modelId="{47BE8776-60DF-431D-81D4-736EE732EAB4}" type="presParOf" srcId="{D28E336F-3FEC-4EA8-B880-147A91C76125}" destId="{0C21031F-B642-4D55-9656-7E787AD2F563}" srcOrd="3" destOrd="0" presId="urn:microsoft.com/office/officeart/2018/2/layout/IconCircleList"/>
    <dgm:cxn modelId="{A565FE1E-22D4-4B7F-BAC7-CCFD643601EF}" type="presParOf" srcId="{6756F2DE-9AF9-48A6-8998-ACEE77BFEFDE}" destId="{67BB4B88-BB67-428F-A034-C8602CEAC86C}" srcOrd="1" destOrd="0" presId="urn:microsoft.com/office/officeart/2018/2/layout/IconCircleList"/>
    <dgm:cxn modelId="{50639ED3-043C-4B5F-B75C-2129361DAA7C}" type="presParOf" srcId="{6756F2DE-9AF9-48A6-8998-ACEE77BFEFDE}" destId="{42E69547-53E2-4267-A955-B71784FB4288}" srcOrd="2" destOrd="0" presId="urn:microsoft.com/office/officeart/2018/2/layout/IconCircleList"/>
    <dgm:cxn modelId="{0922EE6D-E88F-4AF0-8CAE-936CFEE761E5}" type="presParOf" srcId="{42E69547-53E2-4267-A955-B71784FB4288}" destId="{FCF91785-705F-4B36-BDCE-D5621D34FEA7}" srcOrd="0" destOrd="0" presId="urn:microsoft.com/office/officeart/2018/2/layout/IconCircleList"/>
    <dgm:cxn modelId="{BA7581E3-8364-4AD7-9EF2-7319024688BB}" type="presParOf" srcId="{42E69547-53E2-4267-A955-B71784FB4288}" destId="{DED83168-22E1-4072-AF9A-42F8085CD551}" srcOrd="1" destOrd="0" presId="urn:microsoft.com/office/officeart/2018/2/layout/IconCircleList"/>
    <dgm:cxn modelId="{80CA5D3C-66EF-4CF3-957E-E6D316B587F7}" type="presParOf" srcId="{42E69547-53E2-4267-A955-B71784FB4288}" destId="{1C21CB1F-DCA0-4855-B3DC-1A94831F8273}" srcOrd="2" destOrd="0" presId="urn:microsoft.com/office/officeart/2018/2/layout/IconCircleList"/>
    <dgm:cxn modelId="{6C0B9136-AB45-42C0-AFE3-D663084B6030}" type="presParOf" srcId="{42E69547-53E2-4267-A955-B71784FB4288}" destId="{96F38574-7416-4150-943C-1675FF0F13C4}" srcOrd="3" destOrd="0" presId="urn:microsoft.com/office/officeart/2018/2/layout/IconCircleList"/>
    <dgm:cxn modelId="{EC4FEF95-2E1A-4B0A-B720-7D7DF9701C06}" type="presParOf" srcId="{6756F2DE-9AF9-48A6-8998-ACEE77BFEFDE}" destId="{DF306619-ACDE-46AD-B362-8282A88485ED}" srcOrd="3" destOrd="0" presId="urn:microsoft.com/office/officeart/2018/2/layout/IconCircleList"/>
    <dgm:cxn modelId="{23E68A02-540C-4C63-BB75-E6237BEE8335}" type="presParOf" srcId="{6756F2DE-9AF9-48A6-8998-ACEE77BFEFDE}" destId="{D81F4A69-8640-4B1B-B28B-9FD94B5F3B4E}" srcOrd="4" destOrd="0" presId="urn:microsoft.com/office/officeart/2018/2/layout/IconCircleList"/>
    <dgm:cxn modelId="{5F61B150-A0D1-42CB-AE65-CFD8925825FE}" type="presParOf" srcId="{D81F4A69-8640-4B1B-B28B-9FD94B5F3B4E}" destId="{AE7686DD-460C-4A3F-B998-24AE2BCC6D1D}" srcOrd="0" destOrd="0" presId="urn:microsoft.com/office/officeart/2018/2/layout/IconCircleList"/>
    <dgm:cxn modelId="{CCBFB0AF-54CF-457F-A0A4-72E81466ABCF}" type="presParOf" srcId="{D81F4A69-8640-4B1B-B28B-9FD94B5F3B4E}" destId="{D5BA8962-BE12-48DB-91D6-FC909369CD81}" srcOrd="1" destOrd="0" presId="urn:microsoft.com/office/officeart/2018/2/layout/IconCircleList"/>
    <dgm:cxn modelId="{2991CC9F-F5AB-43D7-9312-F1BE6D4E2684}" type="presParOf" srcId="{D81F4A69-8640-4B1B-B28B-9FD94B5F3B4E}" destId="{87292362-56B9-41E4-9112-01B75A34EB90}" srcOrd="2" destOrd="0" presId="urn:microsoft.com/office/officeart/2018/2/layout/IconCircleList"/>
    <dgm:cxn modelId="{F3A11DEC-E755-4231-B88F-4B34E81C52E4}" type="presParOf" srcId="{D81F4A69-8640-4B1B-B28B-9FD94B5F3B4E}" destId="{27635CAF-904F-457B-A112-625ADA0B35BD}" srcOrd="3" destOrd="0" presId="urn:microsoft.com/office/officeart/2018/2/layout/IconCircleList"/>
    <dgm:cxn modelId="{861CE535-8F36-453F-8F30-DC91E34CE429}" type="presParOf" srcId="{6756F2DE-9AF9-48A6-8998-ACEE77BFEFDE}" destId="{4DDD2EC1-7139-4682-8710-46F197393B84}" srcOrd="5" destOrd="0" presId="urn:microsoft.com/office/officeart/2018/2/layout/IconCircleList"/>
    <dgm:cxn modelId="{465800DB-3292-4AFA-A104-CC6BCA091D24}" type="presParOf" srcId="{6756F2DE-9AF9-48A6-8998-ACEE77BFEFDE}" destId="{A7833E56-7DE8-4A04-8E56-32EFCF91469A}" srcOrd="6" destOrd="0" presId="urn:microsoft.com/office/officeart/2018/2/layout/IconCircleList"/>
    <dgm:cxn modelId="{2C9028BF-B97D-44FA-BB9E-8B99EFEEC664}" type="presParOf" srcId="{A7833E56-7DE8-4A04-8E56-32EFCF91469A}" destId="{7C691556-12F1-4A46-B592-BACE8175F5A2}" srcOrd="0" destOrd="0" presId="urn:microsoft.com/office/officeart/2018/2/layout/IconCircleList"/>
    <dgm:cxn modelId="{537C4D64-F388-45C2-BF6B-A32B1BBF59DA}" type="presParOf" srcId="{A7833E56-7DE8-4A04-8E56-32EFCF91469A}" destId="{D8BE2EF5-1E3C-4895-8DBF-4506F81934F6}" srcOrd="1" destOrd="0" presId="urn:microsoft.com/office/officeart/2018/2/layout/IconCircleList"/>
    <dgm:cxn modelId="{71CB6B62-9999-4DD0-85D1-2339A5A312A0}" type="presParOf" srcId="{A7833E56-7DE8-4A04-8E56-32EFCF91469A}" destId="{B829F29E-B633-4862-96FD-8D7F649D37EA}" srcOrd="2" destOrd="0" presId="urn:microsoft.com/office/officeart/2018/2/layout/IconCircleList"/>
    <dgm:cxn modelId="{6ECC2968-F5A1-4752-9D2C-6D607FD6E031}" type="presParOf" srcId="{A7833E56-7DE8-4A04-8E56-32EFCF91469A}" destId="{B3DB712B-3C06-4597-9BEA-0EEA1251CF61}" srcOrd="3" destOrd="0" presId="urn:microsoft.com/office/officeart/2018/2/layout/IconCircleList"/>
    <dgm:cxn modelId="{068D8B6B-3F50-47A8-9312-4836154E3289}" type="presParOf" srcId="{6756F2DE-9AF9-48A6-8998-ACEE77BFEFDE}" destId="{F1CDFD78-F175-448C-8D91-3BC84D3AD213}" srcOrd="7" destOrd="0" presId="urn:microsoft.com/office/officeart/2018/2/layout/IconCircleList"/>
    <dgm:cxn modelId="{B507E337-EAE7-4AA7-B88A-D13ECBF8485C}" type="presParOf" srcId="{6756F2DE-9AF9-48A6-8998-ACEE77BFEFDE}" destId="{435D5D08-F5DF-48E3-8711-DA8C5176427B}" srcOrd="8" destOrd="0" presId="urn:microsoft.com/office/officeart/2018/2/layout/IconCircleList"/>
    <dgm:cxn modelId="{F191DB5C-E1B1-4D73-B976-F3B78839FDBD}" type="presParOf" srcId="{435D5D08-F5DF-48E3-8711-DA8C5176427B}" destId="{CA5CC5AA-F7C5-42A6-BA8D-4B67F787A84E}" srcOrd="0" destOrd="0" presId="urn:microsoft.com/office/officeart/2018/2/layout/IconCircleList"/>
    <dgm:cxn modelId="{6A64F79C-C5AA-4339-8127-4D069C360ADF}" type="presParOf" srcId="{435D5D08-F5DF-48E3-8711-DA8C5176427B}" destId="{DEB245F5-0600-441D-9122-D93594D187DB}" srcOrd="1" destOrd="0" presId="urn:microsoft.com/office/officeart/2018/2/layout/IconCircleList"/>
    <dgm:cxn modelId="{2ECAC78E-DAE3-464B-9576-1D7326143E33}" type="presParOf" srcId="{435D5D08-F5DF-48E3-8711-DA8C5176427B}" destId="{4069E2E5-37BF-4724-A47B-D5B710B1FB21}" srcOrd="2" destOrd="0" presId="urn:microsoft.com/office/officeart/2018/2/layout/IconCircleList"/>
    <dgm:cxn modelId="{FCB71D4E-3749-4575-8744-AD5275A5E85A}" type="presParOf" srcId="{435D5D08-F5DF-48E3-8711-DA8C5176427B}" destId="{42A87AC5-0A14-403A-B68D-95C90B6FFD6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84DF7E6-D0C0-4127-AA95-188C976ED954}"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39FEC0A7-F3E7-43C4-A6D4-3F92584610C6}">
      <dgm:prSet phldrT="[Text]" custT="1"/>
      <dgm:spPr/>
      <dgm:t>
        <a:bodyPr/>
        <a:lstStyle/>
        <a:p>
          <a:r>
            <a:rPr lang="en-US" sz="3200">
              <a:latin typeface="Open Sans" panose="020B0606030504020204" pitchFamily="34" charset="0"/>
              <a:ea typeface="Open Sans" panose="020B0606030504020204" pitchFamily="34" charset="0"/>
              <a:cs typeface="Open Sans" panose="020B0606030504020204" pitchFamily="34" charset="0"/>
            </a:rPr>
            <a:t>Student</a:t>
          </a:r>
        </a:p>
      </dgm:t>
    </dgm:pt>
    <dgm:pt modelId="{885B5190-148C-4EC4-942D-31DC4C6098F4}" type="parTrans" cxnId="{25E2BC5C-1C5D-47E0-8977-AE689395521E}">
      <dgm:prSet/>
      <dgm:spPr/>
      <dgm:t>
        <a:bodyPr/>
        <a:lstStyle/>
        <a:p>
          <a:endParaRPr lang="en-US" sz="1400"/>
        </a:p>
      </dgm:t>
    </dgm:pt>
    <dgm:pt modelId="{47C33512-BCE8-4362-BCD3-F89B9D572336}" type="sibTrans" cxnId="{25E2BC5C-1C5D-47E0-8977-AE689395521E}">
      <dgm:prSet/>
      <dgm:spPr/>
      <dgm:t>
        <a:bodyPr/>
        <a:lstStyle/>
        <a:p>
          <a:endParaRPr lang="en-US" sz="1400"/>
        </a:p>
      </dgm:t>
    </dgm:pt>
    <dgm:pt modelId="{9E500381-F936-4993-9955-F20636BC7551}">
      <dgm:prSet phldrT="[Text]" custT="1"/>
      <dgm:spPr/>
      <dgm:t>
        <a:bodyPr/>
        <a:lstStyle/>
        <a:p>
          <a:r>
            <a:rPr lang="en-US" sz="2200">
              <a:latin typeface="Open Sans" panose="020B0606030504020204" pitchFamily="34" charset="0"/>
              <a:ea typeface="Open Sans" panose="020B0606030504020204" pitchFamily="34" charset="0"/>
              <a:cs typeface="Open Sans" panose="020B0606030504020204" pitchFamily="34" charset="0"/>
            </a:rPr>
            <a:t>School Team</a:t>
          </a:r>
        </a:p>
      </dgm:t>
    </dgm:pt>
    <dgm:pt modelId="{05D93383-867D-4A60-A6DC-3D231FBF793D}" type="parTrans" cxnId="{F88B00D2-778A-4FF3-806B-58EBC49E80A2}">
      <dgm:prSet/>
      <dgm:spPr/>
      <dgm:t>
        <a:bodyPr/>
        <a:lstStyle/>
        <a:p>
          <a:endParaRPr lang="en-US" sz="1400"/>
        </a:p>
      </dgm:t>
    </dgm:pt>
    <dgm:pt modelId="{DBD3E5DA-B2F8-4FE8-A3F2-824B96997676}" type="sibTrans" cxnId="{F88B00D2-778A-4FF3-806B-58EBC49E80A2}">
      <dgm:prSet/>
      <dgm:spPr/>
      <dgm:t>
        <a:bodyPr/>
        <a:lstStyle/>
        <a:p>
          <a:endParaRPr lang="en-US" sz="1400"/>
        </a:p>
      </dgm:t>
    </dgm:pt>
    <dgm:pt modelId="{BA1C16CF-4F2A-4D18-A59C-2048BF9FA911}">
      <dgm:prSet phldrT="[Text]" custT="1"/>
      <dgm:spPr/>
      <dgm:t>
        <a:bodyPr/>
        <a:lstStyle/>
        <a:p>
          <a:r>
            <a:rPr lang="en-US" sz="2200">
              <a:latin typeface="Open Sans" panose="020B0606030504020204" pitchFamily="34" charset="0"/>
              <a:ea typeface="Open Sans" panose="020B0606030504020204" pitchFamily="34" charset="0"/>
              <a:cs typeface="Open Sans" panose="020B0606030504020204" pitchFamily="34" charset="0"/>
            </a:rPr>
            <a:t>Outside Agencies</a:t>
          </a:r>
        </a:p>
      </dgm:t>
    </dgm:pt>
    <dgm:pt modelId="{64B2A5F3-0507-4FE3-952B-2BB9227D2432}" type="parTrans" cxnId="{1A1EDDBA-6157-4F80-A84A-AD60A488000F}">
      <dgm:prSet/>
      <dgm:spPr/>
      <dgm:t>
        <a:bodyPr/>
        <a:lstStyle/>
        <a:p>
          <a:endParaRPr lang="en-US" sz="1400"/>
        </a:p>
      </dgm:t>
    </dgm:pt>
    <dgm:pt modelId="{D00D4677-7248-4075-919C-6EFDF98A417B}" type="sibTrans" cxnId="{1A1EDDBA-6157-4F80-A84A-AD60A488000F}">
      <dgm:prSet/>
      <dgm:spPr/>
      <dgm:t>
        <a:bodyPr/>
        <a:lstStyle/>
        <a:p>
          <a:endParaRPr lang="en-US" sz="1400"/>
        </a:p>
      </dgm:t>
    </dgm:pt>
    <dgm:pt modelId="{D7058B4C-2DDF-41A2-A9B8-E01EA0B598F0}">
      <dgm:prSet phldrT="[Text]" custT="1"/>
      <dgm:spPr/>
      <dgm:t>
        <a:bodyPr/>
        <a:lstStyle/>
        <a:p>
          <a:r>
            <a:rPr lang="en-US" sz="2200">
              <a:latin typeface="Open Sans" panose="020B0606030504020204" pitchFamily="34" charset="0"/>
              <a:ea typeface="Open Sans" panose="020B0606030504020204" pitchFamily="34" charset="0"/>
              <a:cs typeface="Open Sans" panose="020B0606030504020204" pitchFamily="34" charset="0"/>
            </a:rPr>
            <a:t>Family</a:t>
          </a:r>
        </a:p>
      </dgm:t>
    </dgm:pt>
    <dgm:pt modelId="{95911E74-27C7-41E4-8DAC-91CC3A00C7B5}" type="parTrans" cxnId="{9C0BF967-55CC-418A-A08B-C56C02AE4B4F}">
      <dgm:prSet/>
      <dgm:spPr/>
      <dgm:t>
        <a:bodyPr/>
        <a:lstStyle/>
        <a:p>
          <a:endParaRPr lang="en-US" sz="1400"/>
        </a:p>
      </dgm:t>
    </dgm:pt>
    <dgm:pt modelId="{210872B5-D09F-4686-A06F-D4A0E32E6844}" type="sibTrans" cxnId="{9C0BF967-55CC-418A-A08B-C56C02AE4B4F}">
      <dgm:prSet/>
      <dgm:spPr/>
      <dgm:t>
        <a:bodyPr/>
        <a:lstStyle/>
        <a:p>
          <a:endParaRPr lang="en-US" sz="1400"/>
        </a:p>
      </dgm:t>
    </dgm:pt>
    <dgm:pt modelId="{B7D1973D-C1A9-4886-9EAB-5F7052DE17BF}" type="pres">
      <dgm:prSet presAssocID="{B84DF7E6-D0C0-4127-AA95-188C976ED954}" presName="composite" presStyleCnt="0">
        <dgm:presLayoutVars>
          <dgm:chMax val="1"/>
          <dgm:dir/>
          <dgm:resizeHandles val="exact"/>
        </dgm:presLayoutVars>
      </dgm:prSet>
      <dgm:spPr/>
    </dgm:pt>
    <dgm:pt modelId="{3EB93888-424F-428A-B27D-4AF3394EA06A}" type="pres">
      <dgm:prSet presAssocID="{B84DF7E6-D0C0-4127-AA95-188C976ED954}" presName="radial" presStyleCnt="0">
        <dgm:presLayoutVars>
          <dgm:animLvl val="ctr"/>
        </dgm:presLayoutVars>
      </dgm:prSet>
      <dgm:spPr/>
    </dgm:pt>
    <dgm:pt modelId="{990C239A-0CF4-4893-8981-38B0A52C2DDA}" type="pres">
      <dgm:prSet presAssocID="{39FEC0A7-F3E7-43C4-A6D4-3F92584610C6}" presName="centerShape" presStyleLbl="vennNode1" presStyleIdx="0" presStyleCnt="4"/>
      <dgm:spPr/>
    </dgm:pt>
    <dgm:pt modelId="{8929E9DF-E78E-493A-8C77-668BD7AE9DA6}" type="pres">
      <dgm:prSet presAssocID="{9E500381-F936-4993-9955-F20636BC7551}" presName="node" presStyleLbl="vennNode1" presStyleIdx="1" presStyleCnt="4" custScaleX="144417" custScaleY="141135">
        <dgm:presLayoutVars>
          <dgm:bulletEnabled val="1"/>
        </dgm:presLayoutVars>
      </dgm:prSet>
      <dgm:spPr/>
    </dgm:pt>
    <dgm:pt modelId="{FA24C1D1-D72E-482B-A1B4-DF44E3CEEFB0}" type="pres">
      <dgm:prSet presAssocID="{BA1C16CF-4F2A-4D18-A59C-2048BF9FA911}" presName="node" presStyleLbl="vennNode1" presStyleIdx="2" presStyleCnt="4" custFlipHor="1" custScaleX="148946" custScaleY="141435">
        <dgm:presLayoutVars>
          <dgm:bulletEnabled val="1"/>
        </dgm:presLayoutVars>
      </dgm:prSet>
      <dgm:spPr/>
    </dgm:pt>
    <dgm:pt modelId="{BE936F5E-240B-49B0-8D73-E802F10550DC}" type="pres">
      <dgm:prSet presAssocID="{D7058B4C-2DDF-41A2-A9B8-E01EA0B598F0}" presName="node" presStyleLbl="vennNode1" presStyleIdx="3" presStyleCnt="4" custScaleX="146270" custScaleY="143912">
        <dgm:presLayoutVars>
          <dgm:bulletEnabled val="1"/>
        </dgm:presLayoutVars>
      </dgm:prSet>
      <dgm:spPr/>
    </dgm:pt>
  </dgm:ptLst>
  <dgm:cxnLst>
    <dgm:cxn modelId="{D22E1332-4485-4EBB-8F45-4AAFACA99EF7}" type="presOf" srcId="{39FEC0A7-F3E7-43C4-A6D4-3F92584610C6}" destId="{990C239A-0CF4-4893-8981-38B0A52C2DDA}" srcOrd="0" destOrd="0" presId="urn:microsoft.com/office/officeart/2005/8/layout/radial3"/>
    <dgm:cxn modelId="{25E2BC5C-1C5D-47E0-8977-AE689395521E}" srcId="{B84DF7E6-D0C0-4127-AA95-188C976ED954}" destId="{39FEC0A7-F3E7-43C4-A6D4-3F92584610C6}" srcOrd="0" destOrd="0" parTransId="{885B5190-148C-4EC4-942D-31DC4C6098F4}" sibTransId="{47C33512-BCE8-4362-BCD3-F89B9D572336}"/>
    <dgm:cxn modelId="{9C0BF967-55CC-418A-A08B-C56C02AE4B4F}" srcId="{39FEC0A7-F3E7-43C4-A6D4-3F92584610C6}" destId="{D7058B4C-2DDF-41A2-A9B8-E01EA0B598F0}" srcOrd="2" destOrd="0" parTransId="{95911E74-27C7-41E4-8DAC-91CC3A00C7B5}" sibTransId="{210872B5-D09F-4686-A06F-D4A0E32E6844}"/>
    <dgm:cxn modelId="{E6459F87-0953-445C-898D-C8A38A91EF90}" type="presOf" srcId="{D7058B4C-2DDF-41A2-A9B8-E01EA0B598F0}" destId="{BE936F5E-240B-49B0-8D73-E802F10550DC}" srcOrd="0" destOrd="0" presId="urn:microsoft.com/office/officeart/2005/8/layout/radial3"/>
    <dgm:cxn modelId="{64ABC78F-3C5E-4377-B0BE-2EA6E539226B}" type="presOf" srcId="{9E500381-F936-4993-9955-F20636BC7551}" destId="{8929E9DF-E78E-493A-8C77-668BD7AE9DA6}" srcOrd="0" destOrd="0" presId="urn:microsoft.com/office/officeart/2005/8/layout/radial3"/>
    <dgm:cxn modelId="{1A1EDDBA-6157-4F80-A84A-AD60A488000F}" srcId="{39FEC0A7-F3E7-43C4-A6D4-3F92584610C6}" destId="{BA1C16CF-4F2A-4D18-A59C-2048BF9FA911}" srcOrd="1" destOrd="0" parTransId="{64B2A5F3-0507-4FE3-952B-2BB9227D2432}" sibTransId="{D00D4677-7248-4075-919C-6EFDF98A417B}"/>
    <dgm:cxn modelId="{F88B00D2-778A-4FF3-806B-58EBC49E80A2}" srcId="{39FEC0A7-F3E7-43C4-A6D4-3F92584610C6}" destId="{9E500381-F936-4993-9955-F20636BC7551}" srcOrd="0" destOrd="0" parTransId="{05D93383-867D-4A60-A6DC-3D231FBF793D}" sibTransId="{DBD3E5DA-B2F8-4FE8-A3F2-824B96997676}"/>
    <dgm:cxn modelId="{DAD8FAE4-5CDF-4415-B650-CCFAB8FF0516}" type="presOf" srcId="{B84DF7E6-D0C0-4127-AA95-188C976ED954}" destId="{B7D1973D-C1A9-4886-9EAB-5F7052DE17BF}" srcOrd="0" destOrd="0" presId="urn:microsoft.com/office/officeart/2005/8/layout/radial3"/>
    <dgm:cxn modelId="{D9D27FF4-943D-44A5-A472-A1F997AAC975}" type="presOf" srcId="{BA1C16CF-4F2A-4D18-A59C-2048BF9FA911}" destId="{FA24C1D1-D72E-482B-A1B4-DF44E3CEEFB0}" srcOrd="0" destOrd="0" presId="urn:microsoft.com/office/officeart/2005/8/layout/radial3"/>
    <dgm:cxn modelId="{1B209A58-6140-4EF0-8104-FB794F732820}" type="presParOf" srcId="{B7D1973D-C1A9-4886-9EAB-5F7052DE17BF}" destId="{3EB93888-424F-428A-B27D-4AF3394EA06A}" srcOrd="0" destOrd="0" presId="urn:microsoft.com/office/officeart/2005/8/layout/radial3"/>
    <dgm:cxn modelId="{AE8A0962-1281-4A70-9B1C-88B32564CBAB}" type="presParOf" srcId="{3EB93888-424F-428A-B27D-4AF3394EA06A}" destId="{990C239A-0CF4-4893-8981-38B0A52C2DDA}" srcOrd="0" destOrd="0" presId="urn:microsoft.com/office/officeart/2005/8/layout/radial3"/>
    <dgm:cxn modelId="{70D86224-9809-4B7D-A599-D076FFF391DE}" type="presParOf" srcId="{3EB93888-424F-428A-B27D-4AF3394EA06A}" destId="{8929E9DF-E78E-493A-8C77-668BD7AE9DA6}" srcOrd="1" destOrd="0" presId="urn:microsoft.com/office/officeart/2005/8/layout/radial3"/>
    <dgm:cxn modelId="{321F7725-298E-4A80-8A30-C297A280631D}" type="presParOf" srcId="{3EB93888-424F-428A-B27D-4AF3394EA06A}" destId="{FA24C1D1-D72E-482B-A1B4-DF44E3CEEFB0}" srcOrd="2" destOrd="0" presId="urn:microsoft.com/office/officeart/2005/8/layout/radial3"/>
    <dgm:cxn modelId="{7F2A7DB4-ABE8-4E29-BE1F-5F33C8E17CEF}" type="presParOf" srcId="{3EB93888-424F-428A-B27D-4AF3394EA06A}" destId="{BE936F5E-240B-49B0-8D73-E802F10550DC}"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FEFAB2-CCF8-4EBA-BC85-DB2DCB78A94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C4D524A-3ADA-462C-81FD-B28C5A3127B2}">
      <dgm:prSet phldrT="[Text]" custT="1"/>
      <dgm:spPr>
        <a:effectLst/>
      </dgm:spPr>
      <dgm: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Pre-Transition</a:t>
          </a:r>
        </a:p>
      </dgm:t>
      <dgm:extLst>
        <a:ext uri="{E40237B7-FDA0-4F09-8148-C483321AD2D9}">
          <dgm14:cNvPr xmlns:dgm14="http://schemas.microsoft.com/office/drawing/2010/diagram" id="0" name="" descr="Chart has two parallel columns of text comparing pre-transition and transition IEPs"/>
        </a:ext>
      </dgm:extLst>
    </dgm:pt>
    <dgm:pt modelId="{6EF0CD1C-DAB0-4984-A3A8-527DDE0827AF}" type="parTrans" cxnId="{6103EF17-B517-40F5-9C40-132FB55614C8}">
      <dgm:prSet/>
      <dgm:spPr/>
      <dgm:t>
        <a:bodyPr/>
        <a:lstStyle/>
        <a:p>
          <a:endParaRPr lang="en-US"/>
        </a:p>
      </dgm:t>
    </dgm:pt>
    <dgm:pt modelId="{928B2FE0-47CE-4789-93A1-5F20E05B81E8}" type="sibTrans" cxnId="{6103EF17-B517-40F5-9C40-132FB55614C8}">
      <dgm:prSet/>
      <dgm:spPr/>
      <dgm:t>
        <a:bodyPr/>
        <a:lstStyle/>
        <a:p>
          <a:endParaRPr lang="en-US"/>
        </a:p>
      </dgm:t>
    </dgm:pt>
    <dgm:pt modelId="{29D72EC3-E95A-4DA8-87CE-B9032827776C}">
      <dgm:prSet phldrT="[Text]" custT="1"/>
      <dgm:spPr/>
      <dgm:t>
        <a:bodyPr/>
        <a:lstStyle/>
        <a:p>
          <a:r>
            <a:rPr lang="en-US" sz="2200">
              <a:latin typeface="Open Sans" panose="020B0606030504020204" pitchFamily="34" charset="0"/>
              <a:ea typeface="Open Sans" panose="020B0606030504020204" pitchFamily="34" charset="0"/>
              <a:cs typeface="Open Sans" panose="020B0606030504020204" pitchFamily="34" charset="0"/>
            </a:rPr>
            <a:t>Student input is </a:t>
          </a:r>
          <a:r>
            <a:rPr lang="en-US" sz="2200" b="1" u="sng">
              <a:latin typeface="Open Sans" panose="020B0606030504020204" pitchFamily="34" charset="0"/>
              <a:ea typeface="Open Sans" panose="020B0606030504020204" pitchFamily="34" charset="0"/>
              <a:cs typeface="Open Sans" panose="020B0606030504020204" pitchFamily="34" charset="0"/>
            </a:rPr>
            <a:t>recommended</a:t>
          </a:r>
          <a:r>
            <a:rPr lang="en-US" sz="2200">
              <a:latin typeface="Open Sans" panose="020B0606030504020204" pitchFamily="34" charset="0"/>
              <a:ea typeface="Open Sans" panose="020B0606030504020204" pitchFamily="34" charset="0"/>
              <a:cs typeface="Open Sans" panose="020B0606030504020204" pitchFamily="34" charset="0"/>
            </a:rPr>
            <a:t> for annual goals</a:t>
          </a:r>
        </a:p>
      </dgm:t>
      <dgm:extLst>
        <a:ext uri="{E40237B7-FDA0-4F09-8148-C483321AD2D9}">
          <dgm14:cNvPr xmlns:dgm14="http://schemas.microsoft.com/office/drawing/2010/diagram" id="0" name="" descr="Chart has two parallel columns of text comparing pre-transition and transition IEPs"/>
        </a:ext>
      </dgm:extLst>
    </dgm:pt>
    <dgm:pt modelId="{C675F4A3-0198-42F6-A443-9685D41DA621}" type="parTrans" cxnId="{2E452E4A-048F-4707-8EED-407D88CFAA94}">
      <dgm:prSet/>
      <dgm:spPr/>
      <dgm:t>
        <a:bodyPr/>
        <a:lstStyle/>
        <a:p>
          <a:endParaRPr lang="en-US"/>
        </a:p>
      </dgm:t>
    </dgm:pt>
    <dgm:pt modelId="{A2BBA165-BF22-4599-8996-D72D029976BE}" type="sibTrans" cxnId="{2E452E4A-048F-4707-8EED-407D88CFAA94}">
      <dgm:prSet/>
      <dgm:spPr/>
      <dgm:t>
        <a:bodyPr/>
        <a:lstStyle/>
        <a:p>
          <a:endParaRPr lang="en-US"/>
        </a:p>
      </dgm:t>
    </dgm:pt>
    <dgm:pt modelId="{4C80B1FA-BF08-4DDF-86A1-CD9FF315844E}">
      <dgm:prSet phldrT="[Text]" custT="1"/>
      <dgm:spPr/>
      <dgm: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Transition</a:t>
          </a:r>
        </a:p>
      </dgm:t>
      <dgm:extLst>
        <a:ext uri="{E40237B7-FDA0-4F09-8148-C483321AD2D9}">
          <dgm14:cNvPr xmlns:dgm14="http://schemas.microsoft.com/office/drawing/2010/diagram" id="0" name="" descr="Chart has two parallel columns of text comparing pre-transition and transition IEPs"/>
        </a:ext>
      </dgm:extLst>
    </dgm:pt>
    <dgm:pt modelId="{57FFE284-8F1B-420C-AF69-EFD5C3C875F4}" type="parTrans" cxnId="{62283FBD-3A72-42FF-8991-F2B90F01EE6E}">
      <dgm:prSet/>
      <dgm:spPr/>
      <dgm:t>
        <a:bodyPr/>
        <a:lstStyle/>
        <a:p>
          <a:endParaRPr lang="en-US"/>
        </a:p>
      </dgm:t>
    </dgm:pt>
    <dgm:pt modelId="{C589B7A5-3409-4B23-B382-F8B96526A6BC}" type="sibTrans" cxnId="{62283FBD-3A72-42FF-8991-F2B90F01EE6E}">
      <dgm:prSet/>
      <dgm:spPr/>
      <dgm:t>
        <a:bodyPr/>
        <a:lstStyle/>
        <a:p>
          <a:endParaRPr lang="en-US"/>
        </a:p>
      </dgm:t>
    </dgm:pt>
    <dgm:pt modelId="{B1D5150C-1794-44DF-B845-48E89D41B4C8}">
      <dgm:prSet phldrT="[Text]" phldr="0" custT="1"/>
      <dgm:spPr/>
      <dgm:t>
        <a:bodyPr/>
        <a:lstStyle/>
        <a:p>
          <a:r>
            <a:rPr lang="en-US" sz="2200">
              <a:latin typeface="Open Sans" panose="020B0606030504020204" pitchFamily="34" charset="0"/>
              <a:ea typeface="Open Sans" panose="020B0606030504020204" pitchFamily="34" charset="0"/>
              <a:cs typeface="Open Sans" panose="020B0606030504020204" pitchFamily="34" charset="0"/>
            </a:rPr>
            <a:t>Student input is </a:t>
          </a:r>
          <a:r>
            <a:rPr lang="en-US" sz="2200" b="1" u="sng">
              <a:latin typeface="Open Sans" panose="020B0606030504020204" pitchFamily="34" charset="0"/>
              <a:ea typeface="Open Sans" panose="020B0606030504020204" pitchFamily="34" charset="0"/>
              <a:cs typeface="Open Sans" panose="020B0606030504020204" pitchFamily="34" charset="0"/>
            </a:rPr>
            <a:t>required</a:t>
          </a:r>
          <a:r>
            <a:rPr lang="en-US" sz="2200">
              <a:latin typeface="Open Sans" panose="020B0606030504020204" pitchFamily="34" charset="0"/>
              <a:ea typeface="Open Sans" panose="020B0606030504020204" pitchFamily="34" charset="0"/>
              <a:cs typeface="Open Sans" panose="020B0606030504020204" pitchFamily="34" charset="0"/>
            </a:rPr>
            <a:t> for transition goals</a:t>
          </a:r>
        </a:p>
      </dgm:t>
      <dgm:extLst>
        <a:ext uri="{E40237B7-FDA0-4F09-8148-C483321AD2D9}">
          <dgm14:cNvPr xmlns:dgm14="http://schemas.microsoft.com/office/drawing/2010/diagram" id="0" name="" descr="Chart has two parallel columns of text comparing pre-transition and transition IEPs"/>
        </a:ext>
      </dgm:extLst>
    </dgm:pt>
    <dgm:pt modelId="{689A391F-951A-45E6-B0EB-FB4542467287}" type="parTrans" cxnId="{1C3055A0-AC87-4DEB-8FDD-500EEA984776}">
      <dgm:prSet/>
      <dgm:spPr/>
      <dgm:t>
        <a:bodyPr/>
        <a:lstStyle/>
        <a:p>
          <a:endParaRPr lang="en-US"/>
        </a:p>
      </dgm:t>
    </dgm:pt>
    <dgm:pt modelId="{846F8801-6382-4673-9C89-F33C3744CBF3}" type="sibTrans" cxnId="{1C3055A0-AC87-4DEB-8FDD-500EEA984776}">
      <dgm:prSet/>
      <dgm:spPr/>
      <dgm:t>
        <a:bodyPr/>
        <a:lstStyle/>
        <a:p>
          <a:endParaRPr lang="en-US"/>
        </a:p>
      </dgm:t>
    </dgm:pt>
    <dgm:pt modelId="{B0F712AE-16B1-4C88-8757-265592F0CE35}">
      <dgm:prSet phldrT="[Text]" custT="1"/>
      <dgm:spPr/>
      <dgm:t>
        <a:bodyPr/>
        <a:lstStyle/>
        <a:p>
          <a:r>
            <a:rPr lang="en-US" sz="2200" dirty="0">
              <a:latin typeface="Open Sans" panose="020B0606030504020204" pitchFamily="34" charset="0"/>
              <a:ea typeface="Open Sans" panose="020B0606030504020204" pitchFamily="34" charset="0"/>
              <a:cs typeface="Open Sans" panose="020B0606030504020204" pitchFamily="34" charset="0"/>
            </a:rPr>
            <a:t>Annual goals are completed in school</a:t>
          </a:r>
        </a:p>
      </dgm:t>
    </dgm:pt>
    <dgm:pt modelId="{A2681163-340C-4543-ABBA-9EF13A33F095}" type="parTrans" cxnId="{1C2B6527-695A-42E5-A05A-7C9F3F78F725}">
      <dgm:prSet/>
      <dgm:spPr/>
      <dgm:t>
        <a:bodyPr/>
        <a:lstStyle/>
        <a:p>
          <a:endParaRPr lang="en-US"/>
        </a:p>
      </dgm:t>
    </dgm:pt>
    <dgm:pt modelId="{09E3D4A8-574D-4629-BAC7-0504890C9FE9}" type="sibTrans" cxnId="{1C2B6527-695A-42E5-A05A-7C9F3F78F725}">
      <dgm:prSet/>
      <dgm:spPr/>
      <dgm:t>
        <a:bodyPr/>
        <a:lstStyle/>
        <a:p>
          <a:endParaRPr lang="en-US"/>
        </a:p>
      </dgm:t>
    </dgm:pt>
    <dgm:pt modelId="{6A92D129-DC45-49B7-B370-8722518B6F48}">
      <dgm:prSet phldrT="[Text]" custT="1"/>
      <dgm:spPr/>
      <dgm:t>
        <a:bodyPr/>
        <a:lstStyle/>
        <a:p>
          <a:r>
            <a:rPr lang="en-US" sz="2200">
              <a:latin typeface="Open Sans" panose="020B0606030504020204" pitchFamily="34" charset="0"/>
              <a:ea typeface="Open Sans" panose="020B0606030504020204" pitchFamily="34" charset="0"/>
              <a:cs typeface="Open Sans" panose="020B0606030504020204" pitchFamily="34" charset="0"/>
            </a:rPr>
            <a:t>Collaboration with school and family</a:t>
          </a:r>
        </a:p>
      </dgm:t>
    </dgm:pt>
    <dgm:pt modelId="{B037CF0B-A689-4C82-8D07-3625179B4B6A}" type="parTrans" cxnId="{FFF002B2-8E4E-4B18-BB12-BFE5296FC783}">
      <dgm:prSet/>
      <dgm:spPr/>
      <dgm:t>
        <a:bodyPr/>
        <a:lstStyle/>
        <a:p>
          <a:endParaRPr lang="en-US"/>
        </a:p>
      </dgm:t>
    </dgm:pt>
    <dgm:pt modelId="{97AFF226-9FB9-4B88-93FD-814E88A313F9}" type="sibTrans" cxnId="{FFF002B2-8E4E-4B18-BB12-BFE5296FC783}">
      <dgm:prSet/>
      <dgm:spPr/>
      <dgm:t>
        <a:bodyPr/>
        <a:lstStyle/>
        <a:p>
          <a:endParaRPr lang="en-US"/>
        </a:p>
      </dgm:t>
    </dgm:pt>
    <dgm:pt modelId="{91ABE48F-3C79-4864-9623-04607023AE6B}">
      <dgm:prSet phldrT="[Text]" phldr="0" custT="1"/>
      <dgm:spPr/>
      <dgm:t>
        <a:bodyPr/>
        <a:lstStyle/>
        <a:p>
          <a:r>
            <a:rPr lang="en-US" sz="2200" dirty="0">
              <a:latin typeface="Open Sans" panose="020B0606030504020204" pitchFamily="34" charset="0"/>
              <a:ea typeface="Open Sans" panose="020B0606030504020204" pitchFamily="34" charset="0"/>
              <a:cs typeface="Open Sans" panose="020B0606030504020204" pitchFamily="34" charset="0"/>
            </a:rPr>
            <a:t>Annual goals for school + postsecondary goals to be completed in the community after the student completes school</a:t>
          </a:r>
        </a:p>
      </dgm:t>
    </dgm:pt>
    <dgm:pt modelId="{12B2021F-A64B-4CA7-B526-8CCBA1A0E623}" type="parTrans" cxnId="{35AFE4C0-8FCC-45A5-9E1A-8EADBFED2EB1}">
      <dgm:prSet/>
      <dgm:spPr/>
      <dgm:t>
        <a:bodyPr/>
        <a:lstStyle/>
        <a:p>
          <a:endParaRPr lang="en-US"/>
        </a:p>
      </dgm:t>
    </dgm:pt>
    <dgm:pt modelId="{6866BAB2-333E-4F9D-B1D6-1E1B70EAB88B}" type="sibTrans" cxnId="{35AFE4C0-8FCC-45A5-9E1A-8EADBFED2EB1}">
      <dgm:prSet/>
      <dgm:spPr/>
      <dgm:t>
        <a:bodyPr/>
        <a:lstStyle/>
        <a:p>
          <a:endParaRPr lang="en-US"/>
        </a:p>
      </dgm:t>
    </dgm:pt>
    <dgm:pt modelId="{98749145-005D-407E-A630-8C2B3E40120D}">
      <dgm:prSet phldr="0" custT="1"/>
      <dgm:spPr/>
      <dgm:t>
        <a:bodyPr/>
        <a:lstStyle/>
        <a:p>
          <a:r>
            <a:rPr lang="en-US" sz="2200">
              <a:latin typeface="Open Sans" panose="020B0606030504020204" pitchFamily="34" charset="0"/>
              <a:ea typeface="Open Sans" panose="020B0606030504020204" pitchFamily="34" charset="0"/>
              <a:cs typeface="Open Sans" panose="020B0606030504020204" pitchFamily="34" charset="0"/>
            </a:rPr>
            <a:t>Collaboration with school, family, student, outside agencies</a:t>
          </a:r>
        </a:p>
      </dgm:t>
    </dgm:pt>
    <dgm:pt modelId="{63AC5B4E-4F3A-46B9-8C36-AF71D11E6D4B}" type="parTrans" cxnId="{DDEFB431-4B7D-4B67-A650-4EE916D4F32F}">
      <dgm:prSet/>
      <dgm:spPr/>
      <dgm:t>
        <a:bodyPr/>
        <a:lstStyle/>
        <a:p>
          <a:endParaRPr lang="en-US"/>
        </a:p>
      </dgm:t>
    </dgm:pt>
    <dgm:pt modelId="{C61E66BB-2F6B-41BD-AEDC-9A7283D746C2}" type="sibTrans" cxnId="{DDEFB431-4B7D-4B67-A650-4EE916D4F32F}">
      <dgm:prSet/>
      <dgm:spPr/>
      <dgm:t>
        <a:bodyPr/>
        <a:lstStyle/>
        <a:p>
          <a:endParaRPr lang="en-US"/>
        </a:p>
      </dgm:t>
    </dgm:pt>
    <dgm:pt modelId="{0981C9B0-C347-42C7-8E88-4FB929AE3707}" type="pres">
      <dgm:prSet presAssocID="{86FEFAB2-CCF8-4EBA-BC85-DB2DCB78A945}" presName="Name0" presStyleCnt="0">
        <dgm:presLayoutVars>
          <dgm:dir/>
          <dgm:animLvl val="lvl"/>
          <dgm:resizeHandles val="exact"/>
        </dgm:presLayoutVars>
      </dgm:prSet>
      <dgm:spPr/>
    </dgm:pt>
    <dgm:pt modelId="{9DB16AF1-4ADF-4B5E-AAC4-EAC4B9187A20}" type="pres">
      <dgm:prSet presAssocID="{7C4D524A-3ADA-462C-81FD-B28C5A3127B2}" presName="composite" presStyleCnt="0"/>
      <dgm:spPr/>
    </dgm:pt>
    <dgm:pt modelId="{F12A37BF-82EE-470B-A350-AD11C9AD5923}" type="pres">
      <dgm:prSet presAssocID="{7C4D524A-3ADA-462C-81FD-B28C5A3127B2}" presName="parTx" presStyleLbl="alignNode1" presStyleIdx="0" presStyleCnt="2" custLinFactNeighborX="5446" custLinFactNeighborY="-20807">
        <dgm:presLayoutVars>
          <dgm:chMax val="0"/>
          <dgm:chPref val="0"/>
          <dgm:bulletEnabled val="1"/>
        </dgm:presLayoutVars>
      </dgm:prSet>
      <dgm:spPr>
        <a:prstGeom prst="roundRect">
          <a:avLst/>
        </a:prstGeom>
      </dgm:spPr>
    </dgm:pt>
    <dgm:pt modelId="{12DBCF90-3ACA-442A-9E11-0D39B2BFB2FB}" type="pres">
      <dgm:prSet presAssocID="{7C4D524A-3ADA-462C-81FD-B28C5A3127B2}" presName="desTx" presStyleLbl="alignAccFollowNode1" presStyleIdx="0" presStyleCnt="2" custScaleX="100055" custScaleY="96388" custLinFactNeighborX="5474" custLinFactNeighborY="-1976">
        <dgm:presLayoutVars>
          <dgm:bulletEnabled val="1"/>
        </dgm:presLayoutVars>
      </dgm:prSet>
      <dgm:spPr>
        <a:prstGeom prst="roundRect">
          <a:avLst/>
        </a:prstGeom>
      </dgm:spPr>
    </dgm:pt>
    <dgm:pt modelId="{36EDFE29-2CF9-4E73-A98C-367C5530DD41}" type="pres">
      <dgm:prSet presAssocID="{928B2FE0-47CE-4789-93A1-5F20E05B81E8}" presName="space" presStyleCnt="0"/>
      <dgm:spPr/>
    </dgm:pt>
    <dgm:pt modelId="{C7E7CAE8-A18C-4D0E-BBEB-2D90D010FDD2}" type="pres">
      <dgm:prSet presAssocID="{4C80B1FA-BF08-4DDF-86A1-CD9FF315844E}" presName="composite" presStyleCnt="0"/>
      <dgm:spPr/>
    </dgm:pt>
    <dgm:pt modelId="{280BACE8-D958-4EDE-A3F0-84687580D131}" type="pres">
      <dgm:prSet presAssocID="{4C80B1FA-BF08-4DDF-86A1-CD9FF315844E}" presName="parTx" presStyleLbl="alignNode1" presStyleIdx="1" presStyleCnt="2" custScaleX="137655" custLinFactNeighborX="493" custLinFactNeighborY="-4834">
        <dgm:presLayoutVars>
          <dgm:chMax val="0"/>
          <dgm:chPref val="0"/>
          <dgm:bulletEnabled val="1"/>
        </dgm:presLayoutVars>
      </dgm:prSet>
      <dgm:spPr>
        <a:prstGeom prst="roundRect">
          <a:avLst/>
        </a:prstGeom>
      </dgm:spPr>
    </dgm:pt>
    <dgm:pt modelId="{6E89E0AA-0362-48E8-A767-D84CA1ABC02F}" type="pres">
      <dgm:prSet presAssocID="{4C80B1FA-BF08-4DDF-86A1-CD9FF315844E}" presName="desTx" presStyleLbl="alignAccFollowNode1" presStyleIdx="1" presStyleCnt="2" custScaleX="139155" custScaleY="97762" custLinFactNeighborX="408" custLinFactNeighborY="2046">
        <dgm:presLayoutVars>
          <dgm:bulletEnabled val="1"/>
        </dgm:presLayoutVars>
      </dgm:prSet>
      <dgm:spPr>
        <a:prstGeom prst="roundRect">
          <a:avLst/>
        </a:prstGeom>
      </dgm:spPr>
    </dgm:pt>
  </dgm:ptLst>
  <dgm:cxnLst>
    <dgm:cxn modelId="{6103EF17-B517-40F5-9C40-132FB55614C8}" srcId="{86FEFAB2-CCF8-4EBA-BC85-DB2DCB78A945}" destId="{7C4D524A-3ADA-462C-81FD-B28C5A3127B2}" srcOrd="0" destOrd="0" parTransId="{6EF0CD1C-DAB0-4984-A3A8-527DDE0827AF}" sibTransId="{928B2FE0-47CE-4789-93A1-5F20E05B81E8}"/>
    <dgm:cxn modelId="{DBA84D20-E586-4BA8-A438-DFE77C8CD1BE}" type="presOf" srcId="{B0F712AE-16B1-4C88-8757-265592F0CE35}" destId="{12DBCF90-3ACA-442A-9E11-0D39B2BFB2FB}" srcOrd="0" destOrd="1" presId="urn:microsoft.com/office/officeart/2005/8/layout/hList1"/>
    <dgm:cxn modelId="{1C2B6527-695A-42E5-A05A-7C9F3F78F725}" srcId="{7C4D524A-3ADA-462C-81FD-B28C5A3127B2}" destId="{B0F712AE-16B1-4C88-8757-265592F0CE35}" srcOrd="1" destOrd="0" parTransId="{A2681163-340C-4543-ABBA-9EF13A33F095}" sibTransId="{09E3D4A8-574D-4629-BAC7-0504890C9FE9}"/>
    <dgm:cxn modelId="{DDEFB431-4B7D-4B67-A650-4EE916D4F32F}" srcId="{4C80B1FA-BF08-4DDF-86A1-CD9FF315844E}" destId="{98749145-005D-407E-A630-8C2B3E40120D}" srcOrd="2" destOrd="0" parTransId="{63AC5B4E-4F3A-46B9-8C36-AF71D11E6D4B}" sibTransId="{C61E66BB-2F6B-41BD-AEDC-9A7283D746C2}"/>
    <dgm:cxn modelId="{25A35F64-3199-4AE8-A262-9282CF1CD4D8}" type="presOf" srcId="{98749145-005D-407E-A630-8C2B3E40120D}" destId="{6E89E0AA-0362-48E8-A767-D84CA1ABC02F}" srcOrd="0" destOrd="2" presId="urn:microsoft.com/office/officeart/2005/8/layout/hList1"/>
    <dgm:cxn modelId="{81E0B048-9C70-4320-A90E-348E65F9A9FB}" type="presOf" srcId="{7C4D524A-3ADA-462C-81FD-B28C5A3127B2}" destId="{F12A37BF-82EE-470B-A350-AD11C9AD5923}" srcOrd="0" destOrd="0" presId="urn:microsoft.com/office/officeart/2005/8/layout/hList1"/>
    <dgm:cxn modelId="{2E452E4A-048F-4707-8EED-407D88CFAA94}" srcId="{7C4D524A-3ADA-462C-81FD-B28C5A3127B2}" destId="{29D72EC3-E95A-4DA8-87CE-B9032827776C}" srcOrd="0" destOrd="0" parTransId="{C675F4A3-0198-42F6-A443-9685D41DA621}" sibTransId="{A2BBA165-BF22-4599-8996-D72D029976BE}"/>
    <dgm:cxn modelId="{B2416C53-215B-4B7C-A494-2CD1C837C317}" type="presOf" srcId="{29D72EC3-E95A-4DA8-87CE-B9032827776C}" destId="{12DBCF90-3ACA-442A-9E11-0D39B2BFB2FB}" srcOrd="0" destOrd="0" presId="urn:microsoft.com/office/officeart/2005/8/layout/hList1"/>
    <dgm:cxn modelId="{24F8BC7C-0832-4801-BF84-7091825989BB}" type="presOf" srcId="{4C80B1FA-BF08-4DDF-86A1-CD9FF315844E}" destId="{280BACE8-D958-4EDE-A3F0-84687580D131}" srcOrd="0" destOrd="0" presId="urn:microsoft.com/office/officeart/2005/8/layout/hList1"/>
    <dgm:cxn modelId="{1C3055A0-AC87-4DEB-8FDD-500EEA984776}" srcId="{4C80B1FA-BF08-4DDF-86A1-CD9FF315844E}" destId="{B1D5150C-1794-44DF-B845-48E89D41B4C8}" srcOrd="0" destOrd="0" parTransId="{689A391F-951A-45E6-B0EB-FB4542467287}" sibTransId="{846F8801-6382-4673-9C89-F33C3744CBF3}"/>
    <dgm:cxn modelId="{FFF002B2-8E4E-4B18-BB12-BFE5296FC783}" srcId="{7C4D524A-3ADA-462C-81FD-B28C5A3127B2}" destId="{6A92D129-DC45-49B7-B370-8722518B6F48}" srcOrd="2" destOrd="0" parTransId="{B037CF0B-A689-4C82-8D07-3625179B4B6A}" sibTransId="{97AFF226-9FB9-4B88-93FD-814E88A313F9}"/>
    <dgm:cxn modelId="{BBA65FBB-EA5D-4273-B0A4-B84BDAA289AB}" type="presOf" srcId="{91ABE48F-3C79-4864-9623-04607023AE6B}" destId="{6E89E0AA-0362-48E8-A767-D84CA1ABC02F}" srcOrd="0" destOrd="1" presId="urn:microsoft.com/office/officeart/2005/8/layout/hList1"/>
    <dgm:cxn modelId="{62283FBD-3A72-42FF-8991-F2B90F01EE6E}" srcId="{86FEFAB2-CCF8-4EBA-BC85-DB2DCB78A945}" destId="{4C80B1FA-BF08-4DDF-86A1-CD9FF315844E}" srcOrd="1" destOrd="0" parTransId="{57FFE284-8F1B-420C-AF69-EFD5C3C875F4}" sibTransId="{C589B7A5-3409-4B23-B382-F8B96526A6BC}"/>
    <dgm:cxn modelId="{35AFE4C0-8FCC-45A5-9E1A-8EADBFED2EB1}" srcId="{4C80B1FA-BF08-4DDF-86A1-CD9FF315844E}" destId="{91ABE48F-3C79-4864-9623-04607023AE6B}" srcOrd="1" destOrd="0" parTransId="{12B2021F-A64B-4CA7-B526-8CCBA1A0E623}" sibTransId="{6866BAB2-333E-4F9D-B1D6-1E1B70EAB88B}"/>
    <dgm:cxn modelId="{1F8804DF-76BD-4849-B2A1-A11A1340CFFB}" type="presOf" srcId="{6A92D129-DC45-49B7-B370-8722518B6F48}" destId="{12DBCF90-3ACA-442A-9E11-0D39B2BFB2FB}" srcOrd="0" destOrd="2" presId="urn:microsoft.com/office/officeart/2005/8/layout/hList1"/>
    <dgm:cxn modelId="{8FAA57EC-8535-4C37-9E16-0C8B2BBDE4D3}" type="presOf" srcId="{86FEFAB2-CCF8-4EBA-BC85-DB2DCB78A945}" destId="{0981C9B0-C347-42C7-8E88-4FB929AE3707}" srcOrd="0" destOrd="0" presId="urn:microsoft.com/office/officeart/2005/8/layout/hList1"/>
    <dgm:cxn modelId="{84E5E0F8-9BAE-48A3-8D8E-853123B7D61A}" type="presOf" srcId="{B1D5150C-1794-44DF-B845-48E89D41B4C8}" destId="{6E89E0AA-0362-48E8-A767-D84CA1ABC02F}" srcOrd="0" destOrd="0" presId="urn:microsoft.com/office/officeart/2005/8/layout/hList1"/>
    <dgm:cxn modelId="{A0C3F664-6A93-4DBF-96F2-973036F5999F}" type="presParOf" srcId="{0981C9B0-C347-42C7-8E88-4FB929AE3707}" destId="{9DB16AF1-4ADF-4B5E-AAC4-EAC4B9187A20}" srcOrd="0" destOrd="0" presId="urn:microsoft.com/office/officeart/2005/8/layout/hList1"/>
    <dgm:cxn modelId="{EDE25FD6-6631-4119-B754-AE628ACFA800}" type="presParOf" srcId="{9DB16AF1-4ADF-4B5E-AAC4-EAC4B9187A20}" destId="{F12A37BF-82EE-470B-A350-AD11C9AD5923}" srcOrd="0" destOrd="0" presId="urn:microsoft.com/office/officeart/2005/8/layout/hList1"/>
    <dgm:cxn modelId="{C72580CE-881B-47A5-A3E6-00F5234104EA}" type="presParOf" srcId="{9DB16AF1-4ADF-4B5E-AAC4-EAC4B9187A20}" destId="{12DBCF90-3ACA-442A-9E11-0D39B2BFB2FB}" srcOrd="1" destOrd="0" presId="urn:microsoft.com/office/officeart/2005/8/layout/hList1"/>
    <dgm:cxn modelId="{F5AB6251-FF21-4198-AA09-4620B50C17E0}" type="presParOf" srcId="{0981C9B0-C347-42C7-8E88-4FB929AE3707}" destId="{36EDFE29-2CF9-4E73-A98C-367C5530DD41}" srcOrd="1" destOrd="0" presId="urn:microsoft.com/office/officeart/2005/8/layout/hList1"/>
    <dgm:cxn modelId="{BE48432E-AF3A-4C76-9CF8-4568733C6E5C}" type="presParOf" srcId="{0981C9B0-C347-42C7-8E88-4FB929AE3707}" destId="{C7E7CAE8-A18C-4D0E-BBEB-2D90D010FDD2}" srcOrd="2" destOrd="0" presId="urn:microsoft.com/office/officeart/2005/8/layout/hList1"/>
    <dgm:cxn modelId="{9C4BD926-D506-40DB-AB55-869A7F1094BB}" type="presParOf" srcId="{C7E7CAE8-A18C-4D0E-BBEB-2D90D010FDD2}" destId="{280BACE8-D958-4EDE-A3F0-84687580D131}" srcOrd="0" destOrd="0" presId="urn:microsoft.com/office/officeart/2005/8/layout/hList1"/>
    <dgm:cxn modelId="{6515ACE4-2B87-4FF6-A331-D9D79B5C41BA}" type="presParOf" srcId="{C7E7CAE8-A18C-4D0E-BBEB-2D90D010FDD2}" destId="{6E89E0AA-0362-48E8-A767-D84CA1ABC02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78B635-263C-4EB8-8648-1A6B60910C25}"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1D54B852-5777-45B9-9995-776087866278}">
      <dgm:prSet phldrT="[Text]" phldr="0"/>
      <dgm:spPr/>
      <dgm:t>
        <a:bodyPr/>
        <a:lstStyle/>
        <a:p>
          <a:pPr rtl="0"/>
          <a:r>
            <a:rPr lang="en-US">
              <a:latin typeface="Open Sans"/>
              <a:ea typeface="Open Sans"/>
              <a:cs typeface="Open Sans"/>
            </a:rPr>
            <a:t>Transition Assessments</a:t>
          </a:r>
        </a:p>
      </dgm:t>
      <dgm:extLst>
        <a:ext uri="{E40237B7-FDA0-4F09-8148-C483321AD2D9}">
          <dgm14:cNvPr xmlns:dgm14="http://schemas.microsoft.com/office/drawing/2010/diagram" id="0" name="" descr="Five purple rectangles containing text, with arrows pointing in two directions between rectangles"/>
        </a:ext>
      </dgm:extLst>
    </dgm:pt>
    <dgm:pt modelId="{2025328E-33AF-4BE0-A6D7-3B981969F555}" type="parTrans" cxnId="{6805E917-7040-41F1-8143-37623F58EA1F}">
      <dgm:prSet/>
      <dgm:spPr/>
      <dgm:t>
        <a:bodyPr/>
        <a:lstStyle/>
        <a:p>
          <a:endParaRPr lang="en-US"/>
        </a:p>
      </dgm:t>
    </dgm:pt>
    <dgm:pt modelId="{5421AD8C-59F2-4397-8162-534FAD0C977F}" type="sibTrans" cxnId="{6805E917-7040-41F1-8143-37623F58EA1F}">
      <dgm:prSet/>
      <dgm:spPr/>
      <dgm:t>
        <a:bodyPr/>
        <a:lstStyle/>
        <a:p>
          <a:endParaRPr lang="en-US"/>
        </a:p>
      </dgm:t>
      <dgm:extLst>
        <a:ext uri="{E40237B7-FDA0-4F09-8148-C483321AD2D9}">
          <dgm14:cNvPr xmlns:dgm14="http://schemas.microsoft.com/office/drawing/2010/diagram" id="0" name="" descr="Five purple rectangles containing text, with arrows pointing in two directions between rectangles"/>
        </a:ext>
      </dgm:extLst>
    </dgm:pt>
    <dgm:pt modelId="{515BF432-54AB-49FE-9980-F96497491071}">
      <dgm:prSet phldrT="[Text]" phldr="0"/>
      <dgm:spPr/>
      <dgm:t>
        <a:bodyPr/>
        <a:lstStyle/>
        <a:p>
          <a:pPr rtl="0"/>
          <a:r>
            <a:rPr lang="en-US">
              <a:latin typeface="Open Sans"/>
              <a:ea typeface="Open Sans"/>
              <a:cs typeface="Open Sans"/>
            </a:rPr>
            <a:t>Postsecondary Goals</a:t>
          </a:r>
        </a:p>
      </dgm:t>
      <dgm:extLst>
        <a:ext uri="{E40237B7-FDA0-4F09-8148-C483321AD2D9}">
          <dgm14:cNvPr xmlns:dgm14="http://schemas.microsoft.com/office/drawing/2010/diagram" id="0" name="" descr="Five purple rectangles containing text, with arrows pointing in two directions between rectangles"/>
        </a:ext>
      </dgm:extLst>
    </dgm:pt>
    <dgm:pt modelId="{794F0BC0-9C03-4CBC-B3EC-17B63788F249}" type="parTrans" cxnId="{332046AC-A5A1-4012-9D44-2A5678B9FE11}">
      <dgm:prSet/>
      <dgm:spPr/>
      <dgm:t>
        <a:bodyPr/>
        <a:lstStyle/>
        <a:p>
          <a:endParaRPr lang="en-US"/>
        </a:p>
      </dgm:t>
    </dgm:pt>
    <dgm:pt modelId="{0772C3D1-ACD6-4025-A3A4-A3CA56780CE2}" type="sibTrans" cxnId="{332046AC-A5A1-4012-9D44-2A5678B9FE11}">
      <dgm:prSet/>
      <dgm:spPr/>
      <dgm:t>
        <a:bodyPr/>
        <a:lstStyle/>
        <a:p>
          <a:endParaRPr lang="en-US"/>
        </a:p>
      </dgm:t>
      <dgm:extLst>
        <a:ext uri="{E40237B7-FDA0-4F09-8148-C483321AD2D9}">
          <dgm14:cNvPr xmlns:dgm14="http://schemas.microsoft.com/office/drawing/2010/diagram" id="0" name="" descr="Five purple rectangles containing text, with arrows pointing in two directions between rectangles"/>
        </a:ext>
      </dgm:extLst>
    </dgm:pt>
    <dgm:pt modelId="{BF7DAE97-DE0B-487A-AF83-26955D31D440}">
      <dgm:prSet phldrT="[Text]" phldr="0"/>
      <dgm:spPr/>
      <dgm:t>
        <a:bodyPr/>
        <a:lstStyle/>
        <a:p>
          <a:pPr rtl="0"/>
          <a:r>
            <a:rPr lang="en-US" dirty="0">
              <a:latin typeface="Open Sans"/>
              <a:ea typeface="Open Sans"/>
              <a:cs typeface="Open Sans"/>
            </a:rPr>
            <a:t>Course of Study</a:t>
          </a:r>
        </a:p>
      </dgm:t>
      <dgm:extLst>
        <a:ext uri="{E40237B7-FDA0-4F09-8148-C483321AD2D9}">
          <dgm14:cNvPr xmlns:dgm14="http://schemas.microsoft.com/office/drawing/2010/diagram" id="0" name="" descr="Five purple rectangles containing text, with arrows pointing in two directions between rectangles"/>
        </a:ext>
      </dgm:extLst>
    </dgm:pt>
    <dgm:pt modelId="{D6A2CDE7-F2B9-48BD-AF17-D2143670446B}" type="parTrans" cxnId="{B69D3722-2E8B-4A70-B033-E990B5138021}">
      <dgm:prSet/>
      <dgm:spPr/>
      <dgm:t>
        <a:bodyPr/>
        <a:lstStyle/>
        <a:p>
          <a:endParaRPr lang="en-US"/>
        </a:p>
      </dgm:t>
    </dgm:pt>
    <dgm:pt modelId="{2506E948-F366-4532-B236-A6455D9838C9}" type="sibTrans" cxnId="{B69D3722-2E8B-4A70-B033-E990B5138021}">
      <dgm:prSet/>
      <dgm:spPr/>
      <dgm:t>
        <a:bodyPr/>
        <a:lstStyle/>
        <a:p>
          <a:endParaRPr lang="en-US"/>
        </a:p>
      </dgm:t>
      <dgm:extLst>
        <a:ext uri="{E40237B7-FDA0-4F09-8148-C483321AD2D9}">
          <dgm14:cNvPr xmlns:dgm14="http://schemas.microsoft.com/office/drawing/2010/diagram" id="0" name="" descr="Five purple rectangles containing text, with arrows pointing in two directions between rectangles"/>
        </a:ext>
      </dgm:extLst>
    </dgm:pt>
    <dgm:pt modelId="{E09C7C4D-DF33-468F-B0A7-B4C35276ACF0}">
      <dgm:prSet phldr="0"/>
      <dgm:spPr/>
      <dgm:t>
        <a:bodyPr/>
        <a:lstStyle/>
        <a:p>
          <a:pPr rtl="0"/>
          <a:r>
            <a:rPr lang="en-US" dirty="0">
              <a:latin typeface="Open Sans"/>
              <a:ea typeface="Open Sans"/>
              <a:cs typeface="Open Sans"/>
            </a:rPr>
            <a:t>Coordination of Adult Services</a:t>
          </a:r>
        </a:p>
      </dgm:t>
      <dgm:extLst>
        <a:ext uri="{E40237B7-FDA0-4F09-8148-C483321AD2D9}">
          <dgm14:cNvPr xmlns:dgm14="http://schemas.microsoft.com/office/drawing/2010/diagram" id="0" name="" descr="Five purple rectangles containing text, with arrows pointing in two directions between rectangles"/>
        </a:ext>
      </dgm:extLst>
    </dgm:pt>
    <dgm:pt modelId="{F79A2D86-6387-4507-B4DD-6D05266079DC}" type="parTrans" cxnId="{021BBA43-C21E-4A06-B844-0881C572A3A1}">
      <dgm:prSet/>
      <dgm:spPr/>
      <dgm:t>
        <a:bodyPr/>
        <a:lstStyle/>
        <a:p>
          <a:endParaRPr lang="en-US"/>
        </a:p>
      </dgm:t>
    </dgm:pt>
    <dgm:pt modelId="{C73616D5-0576-45A4-99C2-F8A988A538AB}" type="sibTrans" cxnId="{021BBA43-C21E-4A06-B844-0881C572A3A1}">
      <dgm:prSet/>
      <dgm:spPr/>
      <dgm:t>
        <a:bodyPr/>
        <a:lstStyle/>
        <a:p>
          <a:endParaRPr lang="en-US"/>
        </a:p>
      </dgm:t>
      <dgm:extLst>
        <a:ext uri="{E40237B7-FDA0-4F09-8148-C483321AD2D9}">
          <dgm14:cNvPr xmlns:dgm14="http://schemas.microsoft.com/office/drawing/2010/diagram" id="0" name="" descr="Five purple rectangles containing text, with arrows pointing in two directions between rectangles"/>
        </a:ext>
      </dgm:extLst>
    </dgm:pt>
    <dgm:pt modelId="{A603D038-841B-42AD-BF20-D0DF64A977BA}">
      <dgm:prSet phldr="0"/>
      <dgm:spPr/>
      <dgm:t>
        <a:bodyPr/>
        <a:lstStyle/>
        <a:p>
          <a:pPr rtl="0"/>
          <a:r>
            <a:rPr lang="en-US" dirty="0">
              <a:latin typeface="Open Sans"/>
              <a:ea typeface="Open Sans"/>
              <a:cs typeface="Open Sans"/>
            </a:rPr>
            <a:t>Transition Services</a:t>
          </a:r>
        </a:p>
      </dgm:t>
      <dgm:extLst>
        <a:ext uri="{E40237B7-FDA0-4F09-8148-C483321AD2D9}">
          <dgm14:cNvPr xmlns:dgm14="http://schemas.microsoft.com/office/drawing/2010/diagram" id="0" name="" descr="Five purple rectangles containing text, with arrows pointing in two directions between rectangles"/>
        </a:ext>
      </dgm:extLst>
    </dgm:pt>
    <dgm:pt modelId="{20CF3B42-49A3-42E2-B42A-A28AFD8BB29D}" type="parTrans" cxnId="{86B72537-C406-4072-9E42-8DD4AFA6E56E}">
      <dgm:prSet/>
      <dgm:spPr/>
      <dgm:t>
        <a:bodyPr/>
        <a:lstStyle/>
        <a:p>
          <a:endParaRPr lang="en-US"/>
        </a:p>
      </dgm:t>
    </dgm:pt>
    <dgm:pt modelId="{42786126-2D5F-4FEA-AAE6-F69A581E292A}" type="sibTrans" cxnId="{86B72537-C406-4072-9E42-8DD4AFA6E56E}">
      <dgm:prSet/>
      <dgm:spPr/>
      <dgm:t>
        <a:bodyPr/>
        <a:lstStyle/>
        <a:p>
          <a:endParaRPr lang="en-US"/>
        </a:p>
      </dgm:t>
      <dgm:extLst>
        <a:ext uri="{E40237B7-FDA0-4F09-8148-C483321AD2D9}">
          <dgm14:cNvPr xmlns:dgm14="http://schemas.microsoft.com/office/drawing/2010/diagram" id="0" name="" descr="Five purple rectangles containing text, with arrows pointing in two directions between rectangles"/>
        </a:ext>
      </dgm:extLst>
    </dgm:pt>
    <dgm:pt modelId="{983FA46F-A2D4-417F-B3CD-C381DFC39D35}" type="pres">
      <dgm:prSet presAssocID="{A178B635-263C-4EB8-8648-1A6B60910C25}" presName="Name0" presStyleCnt="0">
        <dgm:presLayoutVars>
          <dgm:dir/>
          <dgm:resizeHandles val="exact"/>
        </dgm:presLayoutVars>
      </dgm:prSet>
      <dgm:spPr/>
    </dgm:pt>
    <dgm:pt modelId="{A9EE56E8-F1E0-47FD-864F-6AD6C85F7625}" type="pres">
      <dgm:prSet presAssocID="{1D54B852-5777-45B9-9995-776087866278}" presName="node" presStyleLbl="node1" presStyleIdx="0" presStyleCnt="5">
        <dgm:presLayoutVars>
          <dgm:bulletEnabled val="1"/>
        </dgm:presLayoutVars>
      </dgm:prSet>
      <dgm:spPr/>
    </dgm:pt>
    <dgm:pt modelId="{48048B52-16D3-4EA4-B883-D7CC5BAC7FAA}" type="pres">
      <dgm:prSet presAssocID="{5421AD8C-59F2-4397-8162-534FAD0C977F}" presName="sibTrans" presStyleLbl="sibTrans2D1" presStyleIdx="0" presStyleCnt="5"/>
      <dgm:spPr/>
    </dgm:pt>
    <dgm:pt modelId="{4515EAB4-19E3-4385-B604-E9E3C4EF5FC8}" type="pres">
      <dgm:prSet presAssocID="{5421AD8C-59F2-4397-8162-534FAD0C977F}" presName="connectorText" presStyleLbl="sibTrans2D1" presStyleIdx="0" presStyleCnt="5"/>
      <dgm:spPr/>
    </dgm:pt>
    <dgm:pt modelId="{129E5BDE-D1C5-4894-B194-C9FA2004C744}" type="pres">
      <dgm:prSet presAssocID="{515BF432-54AB-49FE-9980-F96497491071}" presName="node" presStyleLbl="node1" presStyleIdx="1" presStyleCnt="5">
        <dgm:presLayoutVars>
          <dgm:bulletEnabled val="1"/>
        </dgm:presLayoutVars>
      </dgm:prSet>
      <dgm:spPr/>
    </dgm:pt>
    <dgm:pt modelId="{24D35384-777F-47D5-AC37-0EC602C76932}" type="pres">
      <dgm:prSet presAssocID="{0772C3D1-ACD6-4025-A3A4-A3CA56780CE2}" presName="sibTrans" presStyleLbl="sibTrans2D1" presStyleIdx="1" presStyleCnt="5"/>
      <dgm:spPr/>
    </dgm:pt>
    <dgm:pt modelId="{3FF92CA2-30C8-4DB2-A908-3D3B89586429}" type="pres">
      <dgm:prSet presAssocID="{0772C3D1-ACD6-4025-A3A4-A3CA56780CE2}" presName="connectorText" presStyleLbl="sibTrans2D1" presStyleIdx="1" presStyleCnt="5"/>
      <dgm:spPr/>
    </dgm:pt>
    <dgm:pt modelId="{4E0590E3-ACE0-48FD-AC19-F361D9760709}" type="pres">
      <dgm:prSet presAssocID="{BF7DAE97-DE0B-487A-AF83-26955D31D440}" presName="node" presStyleLbl="node1" presStyleIdx="2" presStyleCnt="5">
        <dgm:presLayoutVars>
          <dgm:bulletEnabled val="1"/>
        </dgm:presLayoutVars>
      </dgm:prSet>
      <dgm:spPr/>
    </dgm:pt>
    <dgm:pt modelId="{E5693E7A-8AFF-4A36-86F1-B0F8F59B7DA1}" type="pres">
      <dgm:prSet presAssocID="{2506E948-F366-4532-B236-A6455D9838C9}" presName="sibTrans" presStyleLbl="sibTrans2D1" presStyleIdx="2" presStyleCnt="5"/>
      <dgm:spPr/>
    </dgm:pt>
    <dgm:pt modelId="{46E3B000-1AE6-4CFE-91AA-581A737066E1}" type="pres">
      <dgm:prSet presAssocID="{2506E948-F366-4532-B236-A6455D9838C9}" presName="connectorText" presStyleLbl="sibTrans2D1" presStyleIdx="2" presStyleCnt="5"/>
      <dgm:spPr/>
    </dgm:pt>
    <dgm:pt modelId="{F7BF666D-5FB8-45E2-AA08-4C0FC2995F97}" type="pres">
      <dgm:prSet presAssocID="{A603D038-841B-42AD-BF20-D0DF64A977BA}" presName="node" presStyleLbl="node1" presStyleIdx="3" presStyleCnt="5">
        <dgm:presLayoutVars>
          <dgm:bulletEnabled val="1"/>
        </dgm:presLayoutVars>
      </dgm:prSet>
      <dgm:spPr/>
    </dgm:pt>
    <dgm:pt modelId="{5BE11588-DB84-48B5-ACC3-7A560383A869}" type="pres">
      <dgm:prSet presAssocID="{42786126-2D5F-4FEA-AAE6-F69A581E292A}" presName="sibTrans" presStyleLbl="sibTrans2D1" presStyleIdx="3" presStyleCnt="5"/>
      <dgm:spPr/>
    </dgm:pt>
    <dgm:pt modelId="{00540F78-4A6F-4643-90B3-CFAB9C811611}" type="pres">
      <dgm:prSet presAssocID="{42786126-2D5F-4FEA-AAE6-F69A581E292A}" presName="connectorText" presStyleLbl="sibTrans2D1" presStyleIdx="3" presStyleCnt="5"/>
      <dgm:spPr/>
    </dgm:pt>
    <dgm:pt modelId="{B618471D-6EA5-4466-B1A5-15E6FDF47137}" type="pres">
      <dgm:prSet presAssocID="{E09C7C4D-DF33-468F-B0A7-B4C35276ACF0}" presName="node" presStyleLbl="node1" presStyleIdx="4" presStyleCnt="5">
        <dgm:presLayoutVars>
          <dgm:bulletEnabled val="1"/>
        </dgm:presLayoutVars>
      </dgm:prSet>
      <dgm:spPr/>
    </dgm:pt>
    <dgm:pt modelId="{D8FEED38-B68F-49D2-95FC-E96913D60C7B}" type="pres">
      <dgm:prSet presAssocID="{C73616D5-0576-45A4-99C2-F8A988A538AB}" presName="sibTrans" presStyleLbl="sibTrans2D1" presStyleIdx="4" presStyleCnt="5"/>
      <dgm:spPr/>
    </dgm:pt>
    <dgm:pt modelId="{7BFB611C-6817-4A09-B58D-6ECBB3655528}" type="pres">
      <dgm:prSet presAssocID="{C73616D5-0576-45A4-99C2-F8A988A538AB}" presName="connectorText" presStyleLbl="sibTrans2D1" presStyleIdx="4" presStyleCnt="5"/>
      <dgm:spPr/>
    </dgm:pt>
  </dgm:ptLst>
  <dgm:cxnLst>
    <dgm:cxn modelId="{6805E917-7040-41F1-8143-37623F58EA1F}" srcId="{A178B635-263C-4EB8-8648-1A6B60910C25}" destId="{1D54B852-5777-45B9-9995-776087866278}" srcOrd="0" destOrd="0" parTransId="{2025328E-33AF-4BE0-A6D7-3B981969F555}" sibTransId="{5421AD8C-59F2-4397-8162-534FAD0C977F}"/>
    <dgm:cxn modelId="{C856E01A-1E72-482B-BDC6-6F918D6D630C}" type="presOf" srcId="{42786126-2D5F-4FEA-AAE6-F69A581E292A}" destId="{5BE11588-DB84-48B5-ACC3-7A560383A869}" srcOrd="0" destOrd="0" presId="urn:microsoft.com/office/officeart/2005/8/layout/cycle7"/>
    <dgm:cxn modelId="{B69D3722-2E8B-4A70-B033-E990B5138021}" srcId="{A178B635-263C-4EB8-8648-1A6B60910C25}" destId="{BF7DAE97-DE0B-487A-AF83-26955D31D440}" srcOrd="2" destOrd="0" parTransId="{D6A2CDE7-F2B9-48BD-AF17-D2143670446B}" sibTransId="{2506E948-F366-4532-B236-A6455D9838C9}"/>
    <dgm:cxn modelId="{6AEAF922-782E-44B0-8A46-9B5169983B4F}" type="presOf" srcId="{0772C3D1-ACD6-4025-A3A4-A3CA56780CE2}" destId="{3FF92CA2-30C8-4DB2-A908-3D3B89586429}" srcOrd="1" destOrd="0" presId="urn:microsoft.com/office/officeart/2005/8/layout/cycle7"/>
    <dgm:cxn modelId="{A3D5202D-BB08-461C-862D-A29FA89D1C7B}" type="presOf" srcId="{C73616D5-0576-45A4-99C2-F8A988A538AB}" destId="{7BFB611C-6817-4A09-B58D-6ECBB3655528}" srcOrd="1" destOrd="0" presId="urn:microsoft.com/office/officeart/2005/8/layout/cycle7"/>
    <dgm:cxn modelId="{86B72537-C406-4072-9E42-8DD4AFA6E56E}" srcId="{A178B635-263C-4EB8-8648-1A6B60910C25}" destId="{A603D038-841B-42AD-BF20-D0DF64A977BA}" srcOrd="3" destOrd="0" parTransId="{20CF3B42-49A3-42E2-B42A-A28AFD8BB29D}" sibTransId="{42786126-2D5F-4FEA-AAE6-F69A581E292A}"/>
    <dgm:cxn modelId="{021BBA43-C21E-4A06-B844-0881C572A3A1}" srcId="{A178B635-263C-4EB8-8648-1A6B60910C25}" destId="{E09C7C4D-DF33-468F-B0A7-B4C35276ACF0}" srcOrd="4" destOrd="0" parTransId="{F79A2D86-6387-4507-B4DD-6D05266079DC}" sibTransId="{C73616D5-0576-45A4-99C2-F8A988A538AB}"/>
    <dgm:cxn modelId="{998E216C-3334-4D7C-82CC-F440B5EB3849}" type="presOf" srcId="{42786126-2D5F-4FEA-AAE6-F69A581E292A}" destId="{00540F78-4A6F-4643-90B3-CFAB9C811611}" srcOrd="1" destOrd="0" presId="urn:microsoft.com/office/officeart/2005/8/layout/cycle7"/>
    <dgm:cxn modelId="{A2D14D54-1F13-4887-B8C6-D5AF582371A2}" type="presOf" srcId="{5421AD8C-59F2-4397-8162-534FAD0C977F}" destId="{4515EAB4-19E3-4385-B604-E9E3C4EF5FC8}" srcOrd="1" destOrd="0" presId="urn:microsoft.com/office/officeart/2005/8/layout/cycle7"/>
    <dgm:cxn modelId="{7FCA3275-7FDD-47C9-B693-DBEB6EFAEB8A}" type="presOf" srcId="{C73616D5-0576-45A4-99C2-F8A988A538AB}" destId="{D8FEED38-B68F-49D2-95FC-E96913D60C7B}" srcOrd="0" destOrd="0" presId="urn:microsoft.com/office/officeart/2005/8/layout/cycle7"/>
    <dgm:cxn modelId="{83F4CE9C-DABA-4515-95AE-C1029839AE5F}" type="presOf" srcId="{5421AD8C-59F2-4397-8162-534FAD0C977F}" destId="{48048B52-16D3-4EA4-B883-D7CC5BAC7FAA}" srcOrd="0" destOrd="0" presId="urn:microsoft.com/office/officeart/2005/8/layout/cycle7"/>
    <dgm:cxn modelId="{5232B8A4-4303-4278-A443-C809E297496D}" type="presOf" srcId="{0772C3D1-ACD6-4025-A3A4-A3CA56780CE2}" destId="{24D35384-777F-47D5-AC37-0EC602C76932}" srcOrd="0" destOrd="0" presId="urn:microsoft.com/office/officeart/2005/8/layout/cycle7"/>
    <dgm:cxn modelId="{332046AC-A5A1-4012-9D44-2A5678B9FE11}" srcId="{A178B635-263C-4EB8-8648-1A6B60910C25}" destId="{515BF432-54AB-49FE-9980-F96497491071}" srcOrd="1" destOrd="0" parTransId="{794F0BC0-9C03-4CBC-B3EC-17B63788F249}" sibTransId="{0772C3D1-ACD6-4025-A3A4-A3CA56780CE2}"/>
    <dgm:cxn modelId="{0843ACBC-0886-485E-B337-D112D98039FE}" type="presOf" srcId="{515BF432-54AB-49FE-9980-F96497491071}" destId="{129E5BDE-D1C5-4894-B194-C9FA2004C744}" srcOrd="0" destOrd="0" presId="urn:microsoft.com/office/officeart/2005/8/layout/cycle7"/>
    <dgm:cxn modelId="{0877EFD9-19CE-4F38-93C4-47ED37A6DD55}" type="presOf" srcId="{A603D038-841B-42AD-BF20-D0DF64A977BA}" destId="{F7BF666D-5FB8-45E2-AA08-4C0FC2995F97}" srcOrd="0" destOrd="0" presId="urn:microsoft.com/office/officeart/2005/8/layout/cycle7"/>
    <dgm:cxn modelId="{275082DB-0DA5-47CE-B929-8952214D2CCD}" type="presOf" srcId="{A178B635-263C-4EB8-8648-1A6B60910C25}" destId="{983FA46F-A2D4-417F-B3CD-C381DFC39D35}" srcOrd="0" destOrd="0" presId="urn:microsoft.com/office/officeart/2005/8/layout/cycle7"/>
    <dgm:cxn modelId="{41211CDE-8643-43A5-B917-DADE176826A0}" type="presOf" srcId="{BF7DAE97-DE0B-487A-AF83-26955D31D440}" destId="{4E0590E3-ACE0-48FD-AC19-F361D9760709}" srcOrd="0" destOrd="0" presId="urn:microsoft.com/office/officeart/2005/8/layout/cycle7"/>
    <dgm:cxn modelId="{7115B7E3-8ED4-439A-8E52-9AEA0D4856F2}" type="presOf" srcId="{2506E948-F366-4532-B236-A6455D9838C9}" destId="{E5693E7A-8AFF-4A36-86F1-B0F8F59B7DA1}" srcOrd="0" destOrd="0" presId="urn:microsoft.com/office/officeart/2005/8/layout/cycle7"/>
    <dgm:cxn modelId="{2AD4CFEA-81C0-41E8-80E3-A3D9FECCE34E}" type="presOf" srcId="{2506E948-F366-4532-B236-A6455D9838C9}" destId="{46E3B000-1AE6-4CFE-91AA-581A737066E1}" srcOrd="1" destOrd="0" presId="urn:microsoft.com/office/officeart/2005/8/layout/cycle7"/>
    <dgm:cxn modelId="{C2F2FEEA-1055-47A0-BC2E-59B5E753B09F}" type="presOf" srcId="{E09C7C4D-DF33-468F-B0A7-B4C35276ACF0}" destId="{B618471D-6EA5-4466-B1A5-15E6FDF47137}" srcOrd="0" destOrd="0" presId="urn:microsoft.com/office/officeart/2005/8/layout/cycle7"/>
    <dgm:cxn modelId="{0F4409EF-BB75-4CF7-B840-B66FA1CD5E7F}" type="presOf" srcId="{1D54B852-5777-45B9-9995-776087866278}" destId="{A9EE56E8-F1E0-47FD-864F-6AD6C85F7625}" srcOrd="0" destOrd="0" presId="urn:microsoft.com/office/officeart/2005/8/layout/cycle7"/>
    <dgm:cxn modelId="{C37A361D-7053-4B2B-8833-55D0E59D1CF3}" type="presParOf" srcId="{983FA46F-A2D4-417F-B3CD-C381DFC39D35}" destId="{A9EE56E8-F1E0-47FD-864F-6AD6C85F7625}" srcOrd="0" destOrd="0" presId="urn:microsoft.com/office/officeart/2005/8/layout/cycle7"/>
    <dgm:cxn modelId="{784C954D-3B73-43D9-94D7-286464FE9776}" type="presParOf" srcId="{983FA46F-A2D4-417F-B3CD-C381DFC39D35}" destId="{48048B52-16D3-4EA4-B883-D7CC5BAC7FAA}" srcOrd="1" destOrd="0" presId="urn:microsoft.com/office/officeart/2005/8/layout/cycle7"/>
    <dgm:cxn modelId="{1222DDDE-1EE6-43A6-9936-C992D9FC50DC}" type="presParOf" srcId="{48048B52-16D3-4EA4-B883-D7CC5BAC7FAA}" destId="{4515EAB4-19E3-4385-B604-E9E3C4EF5FC8}" srcOrd="0" destOrd="0" presId="urn:microsoft.com/office/officeart/2005/8/layout/cycle7"/>
    <dgm:cxn modelId="{115736D6-323F-4EF2-80EB-26977ADF2117}" type="presParOf" srcId="{983FA46F-A2D4-417F-B3CD-C381DFC39D35}" destId="{129E5BDE-D1C5-4894-B194-C9FA2004C744}" srcOrd="2" destOrd="0" presId="urn:microsoft.com/office/officeart/2005/8/layout/cycle7"/>
    <dgm:cxn modelId="{CFA30C31-0094-45E1-8141-547BE9613A8E}" type="presParOf" srcId="{983FA46F-A2D4-417F-B3CD-C381DFC39D35}" destId="{24D35384-777F-47D5-AC37-0EC602C76932}" srcOrd="3" destOrd="0" presId="urn:microsoft.com/office/officeart/2005/8/layout/cycle7"/>
    <dgm:cxn modelId="{F3F50DB8-53E6-4F42-865D-1A0449036116}" type="presParOf" srcId="{24D35384-777F-47D5-AC37-0EC602C76932}" destId="{3FF92CA2-30C8-4DB2-A908-3D3B89586429}" srcOrd="0" destOrd="0" presId="urn:microsoft.com/office/officeart/2005/8/layout/cycle7"/>
    <dgm:cxn modelId="{631FBE88-9465-47D9-811B-4C6C2DE67FB5}" type="presParOf" srcId="{983FA46F-A2D4-417F-B3CD-C381DFC39D35}" destId="{4E0590E3-ACE0-48FD-AC19-F361D9760709}" srcOrd="4" destOrd="0" presId="urn:microsoft.com/office/officeart/2005/8/layout/cycle7"/>
    <dgm:cxn modelId="{02CB6068-228A-4A34-AAA5-28EDFBAD3FDA}" type="presParOf" srcId="{983FA46F-A2D4-417F-B3CD-C381DFC39D35}" destId="{E5693E7A-8AFF-4A36-86F1-B0F8F59B7DA1}" srcOrd="5" destOrd="0" presId="urn:microsoft.com/office/officeart/2005/8/layout/cycle7"/>
    <dgm:cxn modelId="{03DDDD47-366C-4086-A9DD-84CBB6261B1A}" type="presParOf" srcId="{E5693E7A-8AFF-4A36-86F1-B0F8F59B7DA1}" destId="{46E3B000-1AE6-4CFE-91AA-581A737066E1}" srcOrd="0" destOrd="0" presId="urn:microsoft.com/office/officeart/2005/8/layout/cycle7"/>
    <dgm:cxn modelId="{50449289-6942-4E17-B93C-75516A86205A}" type="presParOf" srcId="{983FA46F-A2D4-417F-B3CD-C381DFC39D35}" destId="{F7BF666D-5FB8-45E2-AA08-4C0FC2995F97}" srcOrd="6" destOrd="0" presId="urn:microsoft.com/office/officeart/2005/8/layout/cycle7"/>
    <dgm:cxn modelId="{EFB92FD0-F222-4F20-BEF5-D8CB504420D2}" type="presParOf" srcId="{983FA46F-A2D4-417F-B3CD-C381DFC39D35}" destId="{5BE11588-DB84-48B5-ACC3-7A560383A869}" srcOrd="7" destOrd="0" presId="urn:microsoft.com/office/officeart/2005/8/layout/cycle7"/>
    <dgm:cxn modelId="{46EA5224-813F-431B-8CE2-EC220B8EA0E5}" type="presParOf" srcId="{5BE11588-DB84-48B5-ACC3-7A560383A869}" destId="{00540F78-4A6F-4643-90B3-CFAB9C811611}" srcOrd="0" destOrd="0" presId="urn:microsoft.com/office/officeart/2005/8/layout/cycle7"/>
    <dgm:cxn modelId="{C8CBFE4B-098B-42DA-8C21-4AF9D0F865DA}" type="presParOf" srcId="{983FA46F-A2D4-417F-B3CD-C381DFC39D35}" destId="{B618471D-6EA5-4466-B1A5-15E6FDF47137}" srcOrd="8" destOrd="0" presId="urn:microsoft.com/office/officeart/2005/8/layout/cycle7"/>
    <dgm:cxn modelId="{91A73B7D-C99C-4412-AD13-841DF037F6A7}" type="presParOf" srcId="{983FA46F-A2D4-417F-B3CD-C381DFC39D35}" destId="{D8FEED38-B68F-49D2-95FC-E96913D60C7B}" srcOrd="9" destOrd="0" presId="urn:microsoft.com/office/officeart/2005/8/layout/cycle7"/>
    <dgm:cxn modelId="{1821399E-FBC0-4552-8344-E17548384953}" type="presParOf" srcId="{D8FEED38-B68F-49D2-95FC-E96913D60C7B}" destId="{7BFB611C-6817-4A09-B58D-6ECBB3655528}"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EB4F5E-3317-49B6-B8F4-6C5D2BBD3D0D}"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D05A2B8F-CE06-4971-922B-69BBEA6F1C3D}">
      <dgm:prSet phldrT="[Text]"/>
      <dgm:spPr/>
      <dgm:t>
        <a:bodyPr/>
        <a:lstStyle/>
        <a:p>
          <a:r>
            <a:rPr lang="en-US" dirty="0">
              <a:latin typeface="Open Sans"/>
              <a:ea typeface="Open Sans"/>
              <a:cs typeface="Open Sans"/>
            </a:rPr>
            <a:t>Interest Inventories</a:t>
          </a:r>
        </a:p>
      </dgm:t>
      <dgm:extLst>
        <a:ext uri="{E40237B7-FDA0-4F09-8148-C483321AD2D9}">
          <dgm14:cNvPr xmlns:dgm14="http://schemas.microsoft.com/office/drawing/2010/diagram" id="0" name="" descr="Five purple hexagons containing text"/>
        </a:ext>
      </dgm:extLst>
    </dgm:pt>
    <dgm:pt modelId="{D50C342A-5A66-45EF-9C80-83623FB9DA73}" type="parTrans" cxnId="{CACE4A77-94DF-4787-8DFD-8BFC5DC27D4F}">
      <dgm:prSet/>
      <dgm:spPr/>
      <dgm:t>
        <a:bodyPr/>
        <a:lstStyle/>
        <a:p>
          <a:endParaRPr lang="en-US"/>
        </a:p>
      </dgm:t>
    </dgm:pt>
    <dgm:pt modelId="{B86E5DE3-1270-42DC-BF5E-357F7F8B9A22}" type="sibTrans" cxnId="{CACE4A77-94DF-4787-8DFD-8BFC5DC27D4F}">
      <dgm:prSet/>
      <dgm:spPr/>
      <dgm:t>
        <a:bodyPr/>
        <a:lstStyle/>
        <a:p>
          <a:endParaRPr lang="en-US"/>
        </a:p>
      </dgm:t>
    </dgm:pt>
    <dgm:pt modelId="{4DFDEB3C-F1EC-4366-9B80-FBDF2EC343DF}">
      <dgm:prSet phldrT="[Text]"/>
      <dgm:spPr/>
      <dgm:t>
        <a:bodyPr/>
        <a:lstStyle/>
        <a:p>
          <a:r>
            <a:rPr lang="en-US">
              <a:latin typeface="Open Sans"/>
              <a:ea typeface="Open Sans"/>
              <a:cs typeface="Open Sans"/>
            </a:rPr>
            <a:t>Work Samples</a:t>
          </a:r>
        </a:p>
      </dgm:t>
      <dgm:extLst>
        <a:ext uri="{E40237B7-FDA0-4F09-8148-C483321AD2D9}">
          <dgm14:cNvPr xmlns:dgm14="http://schemas.microsoft.com/office/drawing/2010/diagram" id="0" name="" descr="Five purple hexagons containing text"/>
        </a:ext>
      </dgm:extLst>
    </dgm:pt>
    <dgm:pt modelId="{66C333E9-18D3-406F-8654-064337946571}" type="parTrans" cxnId="{9AD59C39-6744-41C9-A501-ECA1D6E655F9}">
      <dgm:prSet/>
      <dgm:spPr/>
      <dgm:t>
        <a:bodyPr/>
        <a:lstStyle/>
        <a:p>
          <a:endParaRPr lang="en-US"/>
        </a:p>
      </dgm:t>
    </dgm:pt>
    <dgm:pt modelId="{64FEC74B-8A4A-4488-93AE-08DD4704F3D3}" type="sibTrans" cxnId="{9AD59C39-6744-41C9-A501-ECA1D6E655F9}">
      <dgm:prSet/>
      <dgm:spPr/>
      <dgm:t>
        <a:bodyPr/>
        <a:lstStyle/>
        <a:p>
          <a:endParaRPr lang="en-US"/>
        </a:p>
      </dgm:t>
    </dgm:pt>
    <dgm:pt modelId="{C2BA7F9F-2E5D-4E37-B435-B6D6F9C1B56C}">
      <dgm:prSet phldrT="[Text]"/>
      <dgm:spPr/>
      <dgm:t>
        <a:bodyPr/>
        <a:lstStyle/>
        <a:p>
          <a:r>
            <a:rPr lang="en-US" dirty="0">
              <a:latin typeface="Open Sans"/>
              <a:ea typeface="Open Sans"/>
              <a:cs typeface="Open Sans"/>
            </a:rPr>
            <a:t>Observations</a:t>
          </a:r>
        </a:p>
      </dgm:t>
      <dgm:extLst>
        <a:ext uri="{E40237B7-FDA0-4F09-8148-C483321AD2D9}">
          <dgm14:cNvPr xmlns:dgm14="http://schemas.microsoft.com/office/drawing/2010/diagram" id="0" name="" descr="Five purple hexagons containing text"/>
        </a:ext>
      </dgm:extLst>
    </dgm:pt>
    <dgm:pt modelId="{7B0EFFF2-CD24-4423-9AB3-760497442C09}" type="parTrans" cxnId="{F5B2005D-F2B8-4FAF-A0AB-A60262D97AB4}">
      <dgm:prSet/>
      <dgm:spPr/>
      <dgm:t>
        <a:bodyPr/>
        <a:lstStyle/>
        <a:p>
          <a:endParaRPr lang="en-US"/>
        </a:p>
      </dgm:t>
    </dgm:pt>
    <dgm:pt modelId="{44C0FD84-6582-4D22-A825-34BAD539322F}" type="sibTrans" cxnId="{F5B2005D-F2B8-4FAF-A0AB-A60262D97AB4}">
      <dgm:prSet/>
      <dgm:spPr/>
      <dgm:t>
        <a:bodyPr/>
        <a:lstStyle/>
        <a:p>
          <a:endParaRPr lang="en-US"/>
        </a:p>
      </dgm:t>
    </dgm:pt>
    <dgm:pt modelId="{E5B24258-0DDC-49A6-AABB-723D0F6EE28F}">
      <dgm:prSet phldrT="[Text]"/>
      <dgm:spPr/>
      <dgm:t>
        <a:bodyPr/>
        <a:lstStyle/>
        <a:p>
          <a:r>
            <a:rPr lang="en-US" dirty="0">
              <a:latin typeface="Open Sans"/>
              <a:ea typeface="Open Sans"/>
              <a:cs typeface="Open Sans"/>
            </a:rPr>
            <a:t>Conversations with student and family</a:t>
          </a:r>
        </a:p>
      </dgm:t>
      <dgm:extLst>
        <a:ext uri="{E40237B7-FDA0-4F09-8148-C483321AD2D9}">
          <dgm14:cNvPr xmlns:dgm14="http://schemas.microsoft.com/office/drawing/2010/diagram" id="0" name="" descr="Five purple hexagons containing text"/>
        </a:ext>
      </dgm:extLst>
    </dgm:pt>
    <dgm:pt modelId="{D4F2A80F-886C-4381-BCA5-3B29DB9FCD32}" type="parTrans" cxnId="{4BA208C7-5993-4F0C-88D8-6ECB80F300A6}">
      <dgm:prSet/>
      <dgm:spPr/>
      <dgm:t>
        <a:bodyPr/>
        <a:lstStyle/>
        <a:p>
          <a:endParaRPr lang="en-US"/>
        </a:p>
      </dgm:t>
    </dgm:pt>
    <dgm:pt modelId="{B9A489D5-DDAF-4370-ADF1-4180A3FBAC0B}" type="sibTrans" cxnId="{4BA208C7-5993-4F0C-88D8-6ECB80F300A6}">
      <dgm:prSet/>
      <dgm:spPr/>
      <dgm:t>
        <a:bodyPr/>
        <a:lstStyle/>
        <a:p>
          <a:endParaRPr lang="en-US"/>
        </a:p>
      </dgm:t>
    </dgm:pt>
    <dgm:pt modelId="{CC1F530C-A15B-4E79-8446-AD2856E2FC57}">
      <dgm:prSet phldrT="[Text]"/>
      <dgm:spPr/>
      <dgm:t>
        <a:bodyPr/>
        <a:lstStyle/>
        <a:p>
          <a:endParaRPr lang="en-US">
            <a:latin typeface="Open Sans"/>
            <a:ea typeface="Open Sans"/>
            <a:cs typeface="Open Sans"/>
          </a:endParaRPr>
        </a:p>
      </dgm:t>
    </dgm:pt>
    <dgm:pt modelId="{8893AC89-CE3B-40C1-AE25-DE9245AFEAE8}" type="parTrans" cxnId="{711C6B0B-28E6-44F1-8E46-DC7EFC4D6005}">
      <dgm:prSet/>
      <dgm:spPr/>
      <dgm:t>
        <a:bodyPr/>
        <a:lstStyle/>
        <a:p>
          <a:endParaRPr lang="en-US"/>
        </a:p>
      </dgm:t>
    </dgm:pt>
    <dgm:pt modelId="{1FAEEFBF-F5B3-42DB-95DA-F3F63BEF76C0}" type="sibTrans" cxnId="{711C6B0B-28E6-44F1-8E46-DC7EFC4D6005}">
      <dgm:prSet/>
      <dgm:spPr/>
      <dgm:t>
        <a:bodyPr/>
        <a:lstStyle/>
        <a:p>
          <a:endParaRPr lang="en-US"/>
        </a:p>
      </dgm:t>
    </dgm:pt>
    <dgm:pt modelId="{3492EA55-D6D4-4C15-B522-2200AF1EC5C6}">
      <dgm:prSet phldrT="[Text]"/>
      <dgm:spPr/>
      <dgm:t>
        <a:bodyPr/>
        <a:lstStyle/>
        <a:p>
          <a:r>
            <a:rPr lang="en-US" dirty="0">
              <a:latin typeface="Open Sans"/>
              <a:ea typeface="Open Sans"/>
              <a:cs typeface="Open Sans"/>
            </a:rPr>
            <a:t>Standardized Tests</a:t>
          </a:r>
        </a:p>
      </dgm:t>
      <dgm:extLst>
        <a:ext uri="{E40237B7-FDA0-4F09-8148-C483321AD2D9}">
          <dgm14:cNvPr xmlns:dgm14="http://schemas.microsoft.com/office/drawing/2010/diagram" id="0" name="" descr="Five purple hexagons containing text"/>
        </a:ext>
      </dgm:extLst>
    </dgm:pt>
    <dgm:pt modelId="{BD039482-9049-4746-A9BE-B962D354F4F1}" type="parTrans" cxnId="{13B1A853-1F44-40C7-9FF4-87A01B68D7D5}">
      <dgm:prSet/>
      <dgm:spPr/>
      <dgm:t>
        <a:bodyPr/>
        <a:lstStyle/>
        <a:p>
          <a:endParaRPr lang="en-US"/>
        </a:p>
      </dgm:t>
    </dgm:pt>
    <dgm:pt modelId="{D19C60E3-A332-4697-B6AD-3236AB2E7A3B}" type="sibTrans" cxnId="{13B1A853-1F44-40C7-9FF4-87A01B68D7D5}">
      <dgm:prSet/>
      <dgm:spPr/>
      <dgm:t>
        <a:bodyPr/>
        <a:lstStyle/>
        <a:p>
          <a:endParaRPr lang="en-US"/>
        </a:p>
      </dgm:t>
    </dgm:pt>
    <dgm:pt modelId="{007DF43A-1ABA-41EA-B06A-6F32BE44E51B}" type="pres">
      <dgm:prSet presAssocID="{51EB4F5E-3317-49B6-B8F4-6C5D2BBD3D0D}" presName="Name0" presStyleCnt="0">
        <dgm:presLayoutVars>
          <dgm:chMax val="1"/>
          <dgm:chPref val="1"/>
          <dgm:dir/>
          <dgm:animOne val="branch"/>
          <dgm:animLvl val="lvl"/>
        </dgm:presLayoutVars>
      </dgm:prSet>
      <dgm:spPr/>
    </dgm:pt>
    <dgm:pt modelId="{5AEF8116-6482-4BB6-ACC4-FF2BAB54C558}" type="pres">
      <dgm:prSet presAssocID="{D05A2B8F-CE06-4971-922B-69BBEA6F1C3D}" presName="Parent" presStyleLbl="node0" presStyleIdx="0" presStyleCnt="1" custScaleX="86359" custScaleY="87441">
        <dgm:presLayoutVars>
          <dgm:chMax val="6"/>
          <dgm:chPref val="6"/>
        </dgm:presLayoutVars>
      </dgm:prSet>
      <dgm:spPr/>
    </dgm:pt>
    <dgm:pt modelId="{31FE8AB3-237B-4D17-8369-26AE805D2D54}" type="pres">
      <dgm:prSet presAssocID="{4DFDEB3C-F1EC-4366-9B80-FBDF2EC343DF}" presName="Accent1" presStyleCnt="0"/>
      <dgm:spPr/>
    </dgm:pt>
    <dgm:pt modelId="{E4E55DC3-D69F-4C0F-B78D-6446E9B4AB0F}" type="pres">
      <dgm:prSet presAssocID="{4DFDEB3C-F1EC-4366-9B80-FBDF2EC343DF}" presName="Accent" presStyleLbl="bgShp" presStyleIdx="0" presStyleCnt="4"/>
      <dgm:spPr/>
    </dgm:pt>
    <dgm:pt modelId="{03A9A1AA-BB1B-403B-9E7F-2D630BAC2B3F}" type="pres">
      <dgm:prSet presAssocID="{4DFDEB3C-F1EC-4366-9B80-FBDF2EC343DF}" presName="Child1" presStyleLbl="node1" presStyleIdx="0" presStyleCnt="4">
        <dgm:presLayoutVars>
          <dgm:chMax val="0"/>
          <dgm:chPref val="0"/>
          <dgm:bulletEnabled val="1"/>
        </dgm:presLayoutVars>
      </dgm:prSet>
      <dgm:spPr/>
    </dgm:pt>
    <dgm:pt modelId="{8F098C4C-325C-4538-A06C-CE73004FC05F}" type="pres">
      <dgm:prSet presAssocID="{C2BA7F9F-2E5D-4E37-B435-B6D6F9C1B56C}" presName="Accent2" presStyleCnt="0"/>
      <dgm:spPr/>
    </dgm:pt>
    <dgm:pt modelId="{10C53263-04B1-4E4E-9F2E-62919872661B}" type="pres">
      <dgm:prSet presAssocID="{C2BA7F9F-2E5D-4E37-B435-B6D6F9C1B56C}" presName="Accent" presStyleLbl="bgShp" presStyleIdx="1" presStyleCnt="4"/>
      <dgm:spPr/>
      <dgm:extLst>
        <a:ext uri="{E40237B7-FDA0-4F09-8148-C483321AD2D9}">
          <dgm14:cNvPr xmlns:dgm14="http://schemas.microsoft.com/office/drawing/2010/diagram" id="0" name="" descr="Five purple hexagons containing text"/>
        </a:ext>
      </dgm:extLst>
    </dgm:pt>
    <dgm:pt modelId="{CEDE920B-FF3D-4938-82B7-FCE28C880DFE}" type="pres">
      <dgm:prSet presAssocID="{C2BA7F9F-2E5D-4E37-B435-B6D6F9C1B56C}" presName="Child2" presStyleLbl="node1" presStyleIdx="1" presStyleCnt="4">
        <dgm:presLayoutVars>
          <dgm:chMax val="0"/>
          <dgm:chPref val="0"/>
          <dgm:bulletEnabled val="1"/>
        </dgm:presLayoutVars>
      </dgm:prSet>
      <dgm:spPr/>
    </dgm:pt>
    <dgm:pt modelId="{D96832B0-4883-4348-81B0-7ADFC89972F2}" type="pres">
      <dgm:prSet presAssocID="{E5B24258-0DDC-49A6-AABB-723D0F6EE28F}" presName="Accent3" presStyleCnt="0"/>
      <dgm:spPr/>
    </dgm:pt>
    <dgm:pt modelId="{16C959E1-683D-46BA-AB33-79D156506FB3}" type="pres">
      <dgm:prSet presAssocID="{E5B24258-0DDC-49A6-AABB-723D0F6EE28F}" presName="Accent" presStyleLbl="bgShp" presStyleIdx="2" presStyleCnt="4"/>
      <dgm:spPr/>
      <dgm:extLst>
        <a:ext uri="{E40237B7-FDA0-4F09-8148-C483321AD2D9}">
          <dgm14:cNvPr xmlns:dgm14="http://schemas.microsoft.com/office/drawing/2010/diagram" id="0" name="" descr="Five purple hexagons containing text"/>
        </a:ext>
      </dgm:extLst>
    </dgm:pt>
    <dgm:pt modelId="{9CDF19C8-4472-43BE-A211-526FD65EA0B9}" type="pres">
      <dgm:prSet presAssocID="{E5B24258-0DDC-49A6-AABB-723D0F6EE28F}" presName="Child3" presStyleLbl="node1" presStyleIdx="2" presStyleCnt="4">
        <dgm:presLayoutVars>
          <dgm:chMax val="0"/>
          <dgm:chPref val="0"/>
          <dgm:bulletEnabled val="1"/>
        </dgm:presLayoutVars>
      </dgm:prSet>
      <dgm:spPr/>
    </dgm:pt>
    <dgm:pt modelId="{51BF94C1-E5B4-4C15-91B7-CA20B010AC98}" type="pres">
      <dgm:prSet presAssocID="{3492EA55-D6D4-4C15-B522-2200AF1EC5C6}" presName="Accent4" presStyleCnt="0"/>
      <dgm:spPr/>
    </dgm:pt>
    <dgm:pt modelId="{774496E4-5973-4B52-B486-82FF4EE53115}" type="pres">
      <dgm:prSet presAssocID="{3492EA55-D6D4-4C15-B522-2200AF1EC5C6}" presName="Accent" presStyleLbl="bgShp" presStyleIdx="3" presStyleCnt="4" custScaleX="68434" custScaleY="82899" custLinFactX="-100000" custLinFactY="-12449" custLinFactNeighborX="-148798" custLinFactNeighborY="-100000"/>
      <dgm:spPr/>
    </dgm:pt>
    <dgm:pt modelId="{02DC75AD-910E-4E12-9C2B-9A15F8F6C015}" type="pres">
      <dgm:prSet presAssocID="{3492EA55-D6D4-4C15-B522-2200AF1EC5C6}" presName="Child4" presStyleLbl="node1" presStyleIdx="3" presStyleCnt="4" custLinFactNeighborX="-86954" custLinFactNeighborY="-68539">
        <dgm:presLayoutVars>
          <dgm:chMax val="0"/>
          <dgm:chPref val="0"/>
          <dgm:bulletEnabled val="1"/>
        </dgm:presLayoutVars>
      </dgm:prSet>
      <dgm:spPr/>
    </dgm:pt>
  </dgm:ptLst>
  <dgm:cxnLst>
    <dgm:cxn modelId="{711C6B0B-28E6-44F1-8E46-DC7EFC4D6005}" srcId="{51EB4F5E-3317-49B6-B8F4-6C5D2BBD3D0D}" destId="{CC1F530C-A15B-4E79-8446-AD2856E2FC57}" srcOrd="1" destOrd="0" parTransId="{8893AC89-CE3B-40C1-AE25-DE9245AFEAE8}" sibTransId="{1FAEEFBF-F5B3-42DB-95DA-F3F63BEF76C0}"/>
    <dgm:cxn modelId="{B9B11C2F-2C05-45D7-9EB6-05956610A6F7}" type="presOf" srcId="{51EB4F5E-3317-49B6-B8F4-6C5D2BBD3D0D}" destId="{007DF43A-1ABA-41EA-B06A-6F32BE44E51B}" srcOrd="0" destOrd="0" presId="urn:microsoft.com/office/officeart/2011/layout/HexagonRadial"/>
    <dgm:cxn modelId="{9AD59C39-6744-41C9-A501-ECA1D6E655F9}" srcId="{D05A2B8F-CE06-4971-922B-69BBEA6F1C3D}" destId="{4DFDEB3C-F1EC-4366-9B80-FBDF2EC343DF}" srcOrd="0" destOrd="0" parTransId="{66C333E9-18D3-406F-8654-064337946571}" sibTransId="{64FEC74B-8A4A-4488-93AE-08DD4704F3D3}"/>
    <dgm:cxn modelId="{F5B2005D-F2B8-4FAF-A0AB-A60262D97AB4}" srcId="{D05A2B8F-CE06-4971-922B-69BBEA6F1C3D}" destId="{C2BA7F9F-2E5D-4E37-B435-B6D6F9C1B56C}" srcOrd="1" destOrd="0" parTransId="{7B0EFFF2-CD24-4423-9AB3-760497442C09}" sibTransId="{44C0FD84-6582-4D22-A825-34BAD539322F}"/>
    <dgm:cxn modelId="{BB6B1A4B-ECD7-479A-BEE8-FF9DD2A060CD}" type="presOf" srcId="{E5B24258-0DDC-49A6-AABB-723D0F6EE28F}" destId="{9CDF19C8-4472-43BE-A211-526FD65EA0B9}" srcOrd="0" destOrd="0" presId="urn:microsoft.com/office/officeart/2011/layout/HexagonRadial"/>
    <dgm:cxn modelId="{13B1A853-1F44-40C7-9FF4-87A01B68D7D5}" srcId="{D05A2B8F-CE06-4971-922B-69BBEA6F1C3D}" destId="{3492EA55-D6D4-4C15-B522-2200AF1EC5C6}" srcOrd="3" destOrd="0" parTransId="{BD039482-9049-4746-A9BE-B962D354F4F1}" sibTransId="{D19C60E3-A332-4697-B6AD-3236AB2E7A3B}"/>
    <dgm:cxn modelId="{045C5D55-CF84-4067-948D-127B63CFF3FC}" type="presOf" srcId="{D05A2B8F-CE06-4971-922B-69BBEA6F1C3D}" destId="{5AEF8116-6482-4BB6-ACC4-FF2BAB54C558}" srcOrd="0" destOrd="0" presId="urn:microsoft.com/office/officeart/2011/layout/HexagonRadial"/>
    <dgm:cxn modelId="{CACE4A77-94DF-4787-8DFD-8BFC5DC27D4F}" srcId="{51EB4F5E-3317-49B6-B8F4-6C5D2BBD3D0D}" destId="{D05A2B8F-CE06-4971-922B-69BBEA6F1C3D}" srcOrd="0" destOrd="0" parTransId="{D50C342A-5A66-45EF-9C80-83623FB9DA73}" sibTransId="{B86E5DE3-1270-42DC-BF5E-357F7F8B9A22}"/>
    <dgm:cxn modelId="{FD2C99C0-AE6E-4D1A-B2DE-D65942D2CE75}" type="presOf" srcId="{3492EA55-D6D4-4C15-B522-2200AF1EC5C6}" destId="{02DC75AD-910E-4E12-9C2B-9A15F8F6C015}" srcOrd="0" destOrd="0" presId="urn:microsoft.com/office/officeart/2011/layout/HexagonRadial"/>
    <dgm:cxn modelId="{4BA208C7-5993-4F0C-88D8-6ECB80F300A6}" srcId="{D05A2B8F-CE06-4971-922B-69BBEA6F1C3D}" destId="{E5B24258-0DDC-49A6-AABB-723D0F6EE28F}" srcOrd="2" destOrd="0" parTransId="{D4F2A80F-886C-4381-BCA5-3B29DB9FCD32}" sibTransId="{B9A489D5-DDAF-4370-ADF1-4180A3FBAC0B}"/>
    <dgm:cxn modelId="{9C878DCE-161A-47AD-82E4-6CB082AA33C6}" type="presOf" srcId="{4DFDEB3C-F1EC-4366-9B80-FBDF2EC343DF}" destId="{03A9A1AA-BB1B-403B-9E7F-2D630BAC2B3F}" srcOrd="0" destOrd="0" presId="urn:microsoft.com/office/officeart/2011/layout/HexagonRadial"/>
    <dgm:cxn modelId="{12FEAFF0-CF51-474D-A6CA-2A950D8BB580}" type="presOf" srcId="{C2BA7F9F-2E5D-4E37-B435-B6D6F9C1B56C}" destId="{CEDE920B-FF3D-4938-82B7-FCE28C880DFE}" srcOrd="0" destOrd="0" presId="urn:microsoft.com/office/officeart/2011/layout/HexagonRadial"/>
    <dgm:cxn modelId="{A9527E22-F374-4C02-A752-0C391025E382}" type="presParOf" srcId="{007DF43A-1ABA-41EA-B06A-6F32BE44E51B}" destId="{5AEF8116-6482-4BB6-ACC4-FF2BAB54C558}" srcOrd="0" destOrd="0" presId="urn:microsoft.com/office/officeart/2011/layout/HexagonRadial"/>
    <dgm:cxn modelId="{6ADF8781-12CA-40BA-8E80-76A840DF80F2}" type="presParOf" srcId="{007DF43A-1ABA-41EA-B06A-6F32BE44E51B}" destId="{31FE8AB3-237B-4D17-8369-26AE805D2D54}" srcOrd="1" destOrd="0" presId="urn:microsoft.com/office/officeart/2011/layout/HexagonRadial"/>
    <dgm:cxn modelId="{4899EA95-2F24-4A71-8439-9BEB143A2D76}" type="presParOf" srcId="{31FE8AB3-237B-4D17-8369-26AE805D2D54}" destId="{E4E55DC3-D69F-4C0F-B78D-6446E9B4AB0F}" srcOrd="0" destOrd="0" presId="urn:microsoft.com/office/officeart/2011/layout/HexagonRadial"/>
    <dgm:cxn modelId="{7995680B-93A1-41D6-B5BE-B9F561EF733A}" type="presParOf" srcId="{007DF43A-1ABA-41EA-B06A-6F32BE44E51B}" destId="{03A9A1AA-BB1B-403B-9E7F-2D630BAC2B3F}" srcOrd="2" destOrd="0" presId="urn:microsoft.com/office/officeart/2011/layout/HexagonRadial"/>
    <dgm:cxn modelId="{871393E2-0775-470F-9494-7D492176520C}" type="presParOf" srcId="{007DF43A-1ABA-41EA-B06A-6F32BE44E51B}" destId="{8F098C4C-325C-4538-A06C-CE73004FC05F}" srcOrd="3" destOrd="0" presId="urn:microsoft.com/office/officeart/2011/layout/HexagonRadial"/>
    <dgm:cxn modelId="{FA1AE825-3F55-44B9-8E35-9ED9010543B2}" type="presParOf" srcId="{8F098C4C-325C-4538-A06C-CE73004FC05F}" destId="{10C53263-04B1-4E4E-9F2E-62919872661B}" srcOrd="0" destOrd="0" presId="urn:microsoft.com/office/officeart/2011/layout/HexagonRadial"/>
    <dgm:cxn modelId="{7D923976-18A0-4A6D-87E8-939BF40CA81C}" type="presParOf" srcId="{007DF43A-1ABA-41EA-B06A-6F32BE44E51B}" destId="{CEDE920B-FF3D-4938-82B7-FCE28C880DFE}" srcOrd="4" destOrd="0" presId="urn:microsoft.com/office/officeart/2011/layout/HexagonRadial"/>
    <dgm:cxn modelId="{0CE2137B-DEBA-4B84-9DC4-6665B79EAFE6}" type="presParOf" srcId="{007DF43A-1ABA-41EA-B06A-6F32BE44E51B}" destId="{D96832B0-4883-4348-81B0-7ADFC89972F2}" srcOrd="5" destOrd="0" presId="urn:microsoft.com/office/officeart/2011/layout/HexagonRadial"/>
    <dgm:cxn modelId="{C9EAC0FB-48FD-4214-9A70-8271EF56BC63}" type="presParOf" srcId="{D96832B0-4883-4348-81B0-7ADFC89972F2}" destId="{16C959E1-683D-46BA-AB33-79D156506FB3}" srcOrd="0" destOrd="0" presId="urn:microsoft.com/office/officeart/2011/layout/HexagonRadial"/>
    <dgm:cxn modelId="{EEB34B8C-26ED-4DEC-9A64-EBFD94B152BC}" type="presParOf" srcId="{007DF43A-1ABA-41EA-B06A-6F32BE44E51B}" destId="{9CDF19C8-4472-43BE-A211-526FD65EA0B9}" srcOrd="6" destOrd="0" presId="urn:microsoft.com/office/officeart/2011/layout/HexagonRadial"/>
    <dgm:cxn modelId="{F842A8B7-6F1B-4B33-B394-39E16DD95CEA}" type="presParOf" srcId="{007DF43A-1ABA-41EA-B06A-6F32BE44E51B}" destId="{51BF94C1-E5B4-4C15-91B7-CA20B010AC98}" srcOrd="7" destOrd="0" presId="urn:microsoft.com/office/officeart/2011/layout/HexagonRadial"/>
    <dgm:cxn modelId="{5EBD4C7B-6FF1-41AA-AF11-7898B5650575}" type="presParOf" srcId="{51BF94C1-E5B4-4C15-91B7-CA20B010AC98}" destId="{774496E4-5973-4B52-B486-82FF4EE53115}" srcOrd="0" destOrd="0" presId="urn:microsoft.com/office/officeart/2011/layout/HexagonRadial"/>
    <dgm:cxn modelId="{6FFBF232-5A91-41D5-8AA0-9BCF1D893127}" type="presParOf" srcId="{007DF43A-1ABA-41EA-B06A-6F32BE44E51B}" destId="{02DC75AD-910E-4E12-9C2B-9A15F8F6C015}" srcOrd="8"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BE8B90-D033-447B-83B8-E1E2E7FE5962}"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421E358C-C28C-4764-A641-3FFD12B57963}">
      <dgm:prSet phldrT="[Text]" custT="1"/>
      <dgm:spPr/>
      <dgm:t>
        <a:bodyPr/>
        <a:lstStyle/>
        <a:p>
          <a:r>
            <a:rPr lang="en-US" sz="1800" dirty="0">
              <a:latin typeface="Open Sans"/>
              <a:ea typeface="Open Sans"/>
              <a:cs typeface="Open Sans"/>
            </a:rPr>
            <a:t>Based on student’s strengths, preferences, interests and needs (SPIN)</a:t>
          </a:r>
        </a:p>
      </dgm:t>
      <dgm:extLst>
        <a:ext uri="{E40237B7-FDA0-4F09-8148-C483321AD2D9}">
          <dgm14:cNvPr xmlns:dgm14="http://schemas.microsoft.com/office/drawing/2010/diagram" id="0" name="" descr="Five purple hexagons containing text"/>
        </a:ext>
      </dgm:extLst>
    </dgm:pt>
    <dgm:pt modelId="{2CE0046F-079A-4C46-8E0A-A74CFBD2E76E}" type="parTrans" cxnId="{5856895F-1F63-44A3-83ED-613894233252}">
      <dgm:prSet/>
      <dgm:spPr/>
      <dgm:t>
        <a:bodyPr/>
        <a:lstStyle/>
        <a:p>
          <a:endParaRPr lang="en-US"/>
        </a:p>
      </dgm:t>
    </dgm:pt>
    <dgm:pt modelId="{A41DA325-67EA-4ECF-BCC9-64E788944A50}" type="sibTrans" cxnId="{5856895F-1F63-44A3-83ED-613894233252}">
      <dgm:prSet/>
      <dgm:spPr/>
      <dgm:t>
        <a:bodyPr/>
        <a:lstStyle/>
        <a:p>
          <a:endParaRPr lang="en-US"/>
        </a:p>
      </dgm:t>
    </dgm:pt>
    <dgm:pt modelId="{A8463680-0665-4B34-818C-5DA07A94B829}">
      <dgm:prSet phldrT="[Text]" custT="1"/>
      <dgm:spPr/>
      <dgm:t>
        <a:bodyPr/>
        <a:lstStyle/>
        <a:p>
          <a:r>
            <a:rPr lang="en-US" sz="1800" dirty="0">
              <a:latin typeface="Open Sans"/>
              <a:ea typeface="Open Sans"/>
              <a:cs typeface="Open Sans"/>
            </a:rPr>
            <a:t>Long-Term Goals</a:t>
          </a:r>
        </a:p>
      </dgm:t>
      <dgm:extLst>
        <a:ext uri="{E40237B7-FDA0-4F09-8148-C483321AD2D9}">
          <dgm14:cNvPr xmlns:dgm14="http://schemas.microsoft.com/office/drawing/2010/diagram" id="0" name="" descr="Five purple hexagons containing text"/>
        </a:ext>
      </dgm:extLst>
    </dgm:pt>
    <dgm:pt modelId="{5D52FB41-029A-4091-A398-D9B8A2086D34}" type="parTrans" cxnId="{68FF00F9-1D49-4793-8E8B-AB57F132BFA4}">
      <dgm:prSet/>
      <dgm:spPr/>
      <dgm:t>
        <a:bodyPr/>
        <a:lstStyle/>
        <a:p>
          <a:endParaRPr lang="en-US"/>
        </a:p>
      </dgm:t>
    </dgm:pt>
    <dgm:pt modelId="{8F1C4EE5-9274-4F7A-8B20-E16EAE1A498D}" type="sibTrans" cxnId="{68FF00F9-1D49-4793-8E8B-AB57F132BFA4}">
      <dgm:prSet/>
      <dgm:spPr/>
      <dgm:t>
        <a:bodyPr/>
        <a:lstStyle/>
        <a:p>
          <a:endParaRPr lang="en-US"/>
        </a:p>
      </dgm:t>
    </dgm:pt>
    <dgm:pt modelId="{A45955AD-A7EE-4302-821F-163C60275A3B}">
      <dgm:prSet phldrT="[Text]" custT="1"/>
      <dgm:spPr/>
      <dgm:t>
        <a:bodyPr/>
        <a:lstStyle/>
        <a:p>
          <a:r>
            <a:rPr lang="en-US" sz="1800" dirty="0">
              <a:latin typeface="Open Sans"/>
              <a:ea typeface="Open Sans"/>
              <a:cs typeface="Open Sans"/>
            </a:rPr>
            <a:t>Written in four areas:</a:t>
          </a:r>
        </a:p>
      </dgm:t>
      <dgm:extLst>
        <a:ext uri="{E40237B7-FDA0-4F09-8148-C483321AD2D9}">
          <dgm14:cNvPr xmlns:dgm14="http://schemas.microsoft.com/office/drawing/2010/diagram" id="0" name="" descr="Five purple hexagons containing text"/>
        </a:ext>
      </dgm:extLst>
    </dgm:pt>
    <dgm:pt modelId="{53E82AFE-20CB-4426-B318-E6D76424D66A}" type="parTrans" cxnId="{7118F53A-6AD4-49F9-B101-E27DC8AD3EF6}">
      <dgm:prSet/>
      <dgm:spPr/>
      <dgm:t>
        <a:bodyPr/>
        <a:lstStyle/>
        <a:p>
          <a:endParaRPr lang="en-US"/>
        </a:p>
      </dgm:t>
    </dgm:pt>
    <dgm:pt modelId="{54484C9B-05CC-4408-BFEF-0EB0575058B1}" type="sibTrans" cxnId="{7118F53A-6AD4-49F9-B101-E27DC8AD3EF6}">
      <dgm:prSet/>
      <dgm:spPr/>
      <dgm:t>
        <a:bodyPr/>
        <a:lstStyle/>
        <a:p>
          <a:endParaRPr lang="en-US"/>
        </a:p>
      </dgm:t>
    </dgm:pt>
    <dgm:pt modelId="{3B842A90-8FFE-47EB-ADDE-BBBA737FC718}">
      <dgm:prSet phldrT="[Text]" custT="1"/>
      <dgm:spPr/>
      <dgm:t>
        <a:bodyPr/>
        <a:lstStyle/>
        <a:p>
          <a:r>
            <a:rPr lang="en-US" sz="1800">
              <a:latin typeface="Open Sans"/>
              <a:ea typeface="Open Sans"/>
              <a:cs typeface="Open Sans"/>
            </a:rPr>
            <a:t>Measurable</a:t>
          </a:r>
        </a:p>
      </dgm:t>
      <dgm:extLst>
        <a:ext uri="{E40237B7-FDA0-4F09-8148-C483321AD2D9}">
          <dgm14:cNvPr xmlns:dgm14="http://schemas.microsoft.com/office/drawing/2010/diagram" id="0" name="" descr="Five purple hexagons containing text"/>
        </a:ext>
      </dgm:extLst>
    </dgm:pt>
    <dgm:pt modelId="{F3518576-0234-48AB-BCCC-A6BCF2114CF4}" type="parTrans" cxnId="{F20E601E-A93D-4278-8B90-CCC2B9FE88E0}">
      <dgm:prSet/>
      <dgm:spPr/>
      <dgm:t>
        <a:bodyPr/>
        <a:lstStyle/>
        <a:p>
          <a:endParaRPr lang="en-US"/>
        </a:p>
      </dgm:t>
    </dgm:pt>
    <dgm:pt modelId="{1E3B814F-0580-4886-83ED-F04AC4C69F32}" type="sibTrans" cxnId="{F20E601E-A93D-4278-8B90-CCC2B9FE88E0}">
      <dgm:prSet/>
      <dgm:spPr/>
      <dgm:t>
        <a:bodyPr/>
        <a:lstStyle/>
        <a:p>
          <a:endParaRPr lang="en-US"/>
        </a:p>
      </dgm:t>
    </dgm:pt>
    <dgm:pt modelId="{5139A81E-3172-4D1A-85D8-101074D20E9B}">
      <dgm:prSet phldrT="[Text]" custT="1"/>
      <dgm:spPr/>
      <dgm:t>
        <a:bodyPr/>
        <a:lstStyle/>
        <a:p>
          <a:endParaRPr lang="en-US" sz="1800">
            <a:latin typeface="Open Sans"/>
            <a:ea typeface="Open Sans"/>
            <a:cs typeface="Open Sans"/>
          </a:endParaRPr>
        </a:p>
      </dgm:t>
    </dgm:pt>
    <dgm:pt modelId="{E82568E3-9AF3-4E8E-AE3A-A33DE863B7D4}" type="parTrans" cxnId="{3E5F8114-3C6B-4A39-BFED-00665B98D21E}">
      <dgm:prSet/>
      <dgm:spPr/>
      <dgm:t>
        <a:bodyPr/>
        <a:lstStyle/>
        <a:p>
          <a:endParaRPr lang="en-US"/>
        </a:p>
      </dgm:t>
    </dgm:pt>
    <dgm:pt modelId="{1C85078D-ED3A-41A7-88E4-AD0C8FF48650}" type="sibTrans" cxnId="{3E5F8114-3C6B-4A39-BFED-00665B98D21E}">
      <dgm:prSet/>
      <dgm:spPr/>
      <dgm:t>
        <a:bodyPr/>
        <a:lstStyle/>
        <a:p>
          <a:endParaRPr lang="en-US"/>
        </a:p>
      </dgm:t>
    </dgm:pt>
    <dgm:pt modelId="{C58746C2-146B-4479-B8E1-A16414FA3650}">
      <dgm:prSet phldrT="[Text]" custT="1"/>
      <dgm:spPr/>
      <dgm:t>
        <a:bodyPr/>
        <a:lstStyle/>
        <a:p>
          <a:r>
            <a:rPr lang="en-US" sz="1800" dirty="0">
              <a:latin typeface="Open Sans"/>
              <a:ea typeface="Open Sans"/>
              <a:cs typeface="Open Sans"/>
            </a:rPr>
            <a:t>Reviewed annually</a:t>
          </a:r>
        </a:p>
      </dgm:t>
      <dgm:extLst>
        <a:ext uri="{E40237B7-FDA0-4F09-8148-C483321AD2D9}">
          <dgm14:cNvPr xmlns:dgm14="http://schemas.microsoft.com/office/drawing/2010/diagram" id="0" name="" descr="Five purple hexagons containing text"/>
        </a:ext>
      </dgm:extLst>
    </dgm:pt>
    <dgm:pt modelId="{8629007F-82A4-44DC-8196-090CDB7B0AA6}" type="parTrans" cxnId="{7A1E417E-20E0-4B36-B930-5F521D60809D}">
      <dgm:prSet/>
      <dgm:spPr/>
      <dgm:t>
        <a:bodyPr/>
        <a:lstStyle/>
        <a:p>
          <a:endParaRPr lang="en-US"/>
        </a:p>
      </dgm:t>
    </dgm:pt>
    <dgm:pt modelId="{ED6C798D-4A12-4363-AF23-CB562EBD4765}" type="sibTrans" cxnId="{7A1E417E-20E0-4B36-B930-5F521D60809D}">
      <dgm:prSet/>
      <dgm:spPr/>
      <dgm:t>
        <a:bodyPr/>
        <a:lstStyle/>
        <a:p>
          <a:endParaRPr lang="en-US"/>
        </a:p>
      </dgm:t>
    </dgm:pt>
    <dgm:pt modelId="{76AA98FE-F6DC-4E17-A1BD-B940715C6486}" type="pres">
      <dgm:prSet presAssocID="{88BE8B90-D033-447B-83B8-E1E2E7FE5962}" presName="Name0" presStyleCnt="0">
        <dgm:presLayoutVars>
          <dgm:chMax val="1"/>
          <dgm:chPref val="1"/>
          <dgm:dir/>
          <dgm:animOne val="branch"/>
          <dgm:animLvl val="lvl"/>
        </dgm:presLayoutVars>
      </dgm:prSet>
      <dgm:spPr/>
    </dgm:pt>
    <dgm:pt modelId="{4B419AE7-C1A6-48DE-95BD-3AF3863A838A}" type="pres">
      <dgm:prSet presAssocID="{421E358C-C28C-4764-A641-3FFD12B57963}" presName="Parent" presStyleLbl="node0" presStyleIdx="0" presStyleCnt="1">
        <dgm:presLayoutVars>
          <dgm:chMax val="6"/>
          <dgm:chPref val="6"/>
        </dgm:presLayoutVars>
      </dgm:prSet>
      <dgm:spPr/>
    </dgm:pt>
    <dgm:pt modelId="{8BC9A187-C7B2-4DA8-8C3B-A2B2F807C9CD}" type="pres">
      <dgm:prSet presAssocID="{A8463680-0665-4B34-818C-5DA07A94B829}" presName="Accent1" presStyleCnt="0"/>
      <dgm:spPr/>
    </dgm:pt>
    <dgm:pt modelId="{8154C51E-6DFB-42E6-A367-5E8C4492EB9C}" type="pres">
      <dgm:prSet presAssocID="{A8463680-0665-4B34-818C-5DA07A94B829}" presName="Accent" presStyleLbl="bgShp" presStyleIdx="0" presStyleCnt="5"/>
      <dgm:spPr/>
    </dgm:pt>
    <dgm:pt modelId="{2186F981-90D2-4A52-94BA-D088EBA79315}" type="pres">
      <dgm:prSet presAssocID="{A8463680-0665-4B34-818C-5DA07A94B829}" presName="Child1" presStyleLbl="node1" presStyleIdx="0" presStyleCnt="5">
        <dgm:presLayoutVars>
          <dgm:chMax val="0"/>
          <dgm:chPref val="0"/>
          <dgm:bulletEnabled val="1"/>
        </dgm:presLayoutVars>
      </dgm:prSet>
      <dgm:spPr/>
    </dgm:pt>
    <dgm:pt modelId="{9573F4AC-106C-4A99-98DC-BDD899A173FB}" type="pres">
      <dgm:prSet presAssocID="{A45955AD-A7EE-4302-821F-163C60275A3B}" presName="Accent2" presStyleCnt="0"/>
      <dgm:spPr/>
    </dgm:pt>
    <dgm:pt modelId="{351CBE39-5939-4118-AEAE-9B5932C2B79A}" type="pres">
      <dgm:prSet presAssocID="{A45955AD-A7EE-4302-821F-163C60275A3B}" presName="Accent" presStyleLbl="bgShp" presStyleIdx="1" presStyleCnt="5"/>
      <dgm:spPr/>
      <dgm:extLst>
        <a:ext uri="{E40237B7-FDA0-4F09-8148-C483321AD2D9}">
          <dgm14:cNvPr xmlns:dgm14="http://schemas.microsoft.com/office/drawing/2010/diagram" id="0" name="" descr="Five purple hexagons containing text"/>
        </a:ext>
      </dgm:extLst>
    </dgm:pt>
    <dgm:pt modelId="{1DE0190F-A89E-4030-895B-E0697AF12375}" type="pres">
      <dgm:prSet presAssocID="{A45955AD-A7EE-4302-821F-163C60275A3B}" presName="Child2" presStyleLbl="node1" presStyleIdx="1" presStyleCnt="5">
        <dgm:presLayoutVars>
          <dgm:chMax val="0"/>
          <dgm:chPref val="0"/>
          <dgm:bulletEnabled val="1"/>
        </dgm:presLayoutVars>
      </dgm:prSet>
      <dgm:spPr/>
    </dgm:pt>
    <dgm:pt modelId="{B186C86E-CF34-4144-ADE2-1746E32B5FD9}" type="pres">
      <dgm:prSet presAssocID="{3B842A90-8FFE-47EB-ADDE-BBBA737FC718}" presName="Accent3" presStyleCnt="0"/>
      <dgm:spPr/>
    </dgm:pt>
    <dgm:pt modelId="{DCE528E8-A9AF-4873-826E-C1B7A76C3A45}" type="pres">
      <dgm:prSet presAssocID="{3B842A90-8FFE-47EB-ADDE-BBBA737FC718}" presName="Accent" presStyleLbl="bgShp" presStyleIdx="2" presStyleCnt="5"/>
      <dgm:spPr/>
      <dgm:extLst>
        <a:ext uri="{E40237B7-FDA0-4F09-8148-C483321AD2D9}">
          <dgm14:cNvPr xmlns:dgm14="http://schemas.microsoft.com/office/drawing/2010/diagram" id="0" name="" descr="Five purple hexagons containing text"/>
        </a:ext>
      </dgm:extLst>
    </dgm:pt>
    <dgm:pt modelId="{E6472A9A-30A6-4B66-855A-42E9066DA451}" type="pres">
      <dgm:prSet presAssocID="{3B842A90-8FFE-47EB-ADDE-BBBA737FC718}" presName="Child3" presStyleLbl="node1" presStyleIdx="2" presStyleCnt="5">
        <dgm:presLayoutVars>
          <dgm:chMax val="0"/>
          <dgm:chPref val="0"/>
          <dgm:bulletEnabled val="1"/>
        </dgm:presLayoutVars>
      </dgm:prSet>
      <dgm:spPr/>
    </dgm:pt>
    <dgm:pt modelId="{3A7A02F8-0E9F-47B0-B805-F700F550072D}" type="pres">
      <dgm:prSet presAssocID="{5139A81E-3172-4D1A-85D8-101074D20E9B}" presName="Accent4" presStyleCnt="0"/>
      <dgm:spPr/>
    </dgm:pt>
    <dgm:pt modelId="{FF3E2589-F8B9-4764-B00E-1C3EDB8EC2D9}" type="pres">
      <dgm:prSet presAssocID="{5139A81E-3172-4D1A-85D8-101074D20E9B}" presName="Accent" presStyleLbl="bgShp" presStyleIdx="3" presStyleCnt="5"/>
      <dgm:spPr/>
      <dgm:extLst>
        <a:ext uri="{E40237B7-FDA0-4F09-8148-C483321AD2D9}">
          <dgm14:cNvPr xmlns:dgm14="http://schemas.microsoft.com/office/drawing/2010/diagram" id="0" name="" descr="Five purple hexagons containing text"/>
        </a:ext>
      </dgm:extLst>
    </dgm:pt>
    <dgm:pt modelId="{D20620EA-C1AA-4314-A2F1-813A9B2908F4}" type="pres">
      <dgm:prSet presAssocID="{5139A81E-3172-4D1A-85D8-101074D20E9B}" presName="Child4" presStyleLbl="node1" presStyleIdx="3" presStyleCnt="5" custLinFactY="-77004" custLinFactNeighborX="-95500" custLinFactNeighborY="-100000">
        <dgm:presLayoutVars>
          <dgm:chMax val="0"/>
          <dgm:chPref val="0"/>
          <dgm:bulletEnabled val="1"/>
        </dgm:presLayoutVars>
      </dgm:prSet>
      <dgm:spPr/>
    </dgm:pt>
    <dgm:pt modelId="{A95E8C11-C158-4EA3-AC51-02A59A4AE8F6}" type="pres">
      <dgm:prSet presAssocID="{C58746C2-146B-4479-B8E1-A16414FA3650}" presName="Accent5" presStyleCnt="0"/>
      <dgm:spPr/>
    </dgm:pt>
    <dgm:pt modelId="{B1B75D16-6B38-47C2-B7FE-2F886FAB7033}" type="pres">
      <dgm:prSet presAssocID="{C58746C2-146B-4479-B8E1-A16414FA3650}" presName="Accent" presStyleLbl="bgShp" presStyleIdx="4" presStyleCnt="5" custLinFactNeighborX="-40932" custLinFactNeighborY="-22486"/>
      <dgm:spPr/>
      <dgm:extLst>
        <a:ext uri="{E40237B7-FDA0-4F09-8148-C483321AD2D9}">
          <dgm14:cNvPr xmlns:dgm14="http://schemas.microsoft.com/office/drawing/2010/diagram" id="0" name="" descr="Five purple hexagons containing text"/>
        </a:ext>
      </dgm:extLst>
    </dgm:pt>
    <dgm:pt modelId="{4B799259-53BE-4353-9A26-BA1F9032D2EB}" type="pres">
      <dgm:prSet presAssocID="{C58746C2-146B-4479-B8E1-A16414FA3650}" presName="Child5" presStyleLbl="node1" presStyleIdx="4" presStyleCnt="5">
        <dgm:presLayoutVars>
          <dgm:chMax val="0"/>
          <dgm:chPref val="0"/>
          <dgm:bulletEnabled val="1"/>
        </dgm:presLayoutVars>
      </dgm:prSet>
      <dgm:spPr/>
    </dgm:pt>
  </dgm:ptLst>
  <dgm:cxnLst>
    <dgm:cxn modelId="{87BECF00-2A26-4102-A68B-359FB02B37E5}" type="presOf" srcId="{421E358C-C28C-4764-A641-3FFD12B57963}" destId="{4B419AE7-C1A6-48DE-95BD-3AF3863A838A}" srcOrd="0" destOrd="0" presId="urn:microsoft.com/office/officeart/2011/layout/HexagonRadial"/>
    <dgm:cxn modelId="{48AE8D03-FF47-424B-A861-E9791B8EEB7C}" type="presOf" srcId="{A8463680-0665-4B34-818C-5DA07A94B829}" destId="{2186F981-90D2-4A52-94BA-D088EBA79315}" srcOrd="0" destOrd="0" presId="urn:microsoft.com/office/officeart/2011/layout/HexagonRadial"/>
    <dgm:cxn modelId="{3E5F8114-3C6B-4A39-BFED-00665B98D21E}" srcId="{421E358C-C28C-4764-A641-3FFD12B57963}" destId="{5139A81E-3172-4D1A-85D8-101074D20E9B}" srcOrd="3" destOrd="0" parTransId="{E82568E3-9AF3-4E8E-AE3A-A33DE863B7D4}" sibTransId="{1C85078D-ED3A-41A7-88E4-AD0C8FF48650}"/>
    <dgm:cxn modelId="{F20E601E-A93D-4278-8B90-CCC2B9FE88E0}" srcId="{421E358C-C28C-4764-A641-3FFD12B57963}" destId="{3B842A90-8FFE-47EB-ADDE-BBBA737FC718}" srcOrd="2" destOrd="0" parTransId="{F3518576-0234-48AB-BCCC-A6BCF2114CF4}" sibTransId="{1E3B814F-0580-4886-83ED-F04AC4C69F32}"/>
    <dgm:cxn modelId="{2609DD25-DCEE-4026-9BBF-0020975D897C}" type="presOf" srcId="{C58746C2-146B-4479-B8E1-A16414FA3650}" destId="{4B799259-53BE-4353-9A26-BA1F9032D2EB}" srcOrd="0" destOrd="0" presId="urn:microsoft.com/office/officeart/2011/layout/HexagonRadial"/>
    <dgm:cxn modelId="{7118F53A-6AD4-49F9-B101-E27DC8AD3EF6}" srcId="{421E358C-C28C-4764-A641-3FFD12B57963}" destId="{A45955AD-A7EE-4302-821F-163C60275A3B}" srcOrd="1" destOrd="0" parTransId="{53E82AFE-20CB-4426-B318-E6D76424D66A}" sibTransId="{54484C9B-05CC-4408-BFEF-0EB0575058B1}"/>
    <dgm:cxn modelId="{5856895F-1F63-44A3-83ED-613894233252}" srcId="{88BE8B90-D033-447B-83B8-E1E2E7FE5962}" destId="{421E358C-C28C-4764-A641-3FFD12B57963}" srcOrd="0" destOrd="0" parTransId="{2CE0046F-079A-4C46-8E0A-A74CFBD2E76E}" sibTransId="{A41DA325-67EA-4ECF-BCC9-64E788944A50}"/>
    <dgm:cxn modelId="{EF03226B-43F4-4EB1-A06A-611A54F496C8}" type="presOf" srcId="{5139A81E-3172-4D1A-85D8-101074D20E9B}" destId="{D20620EA-C1AA-4314-A2F1-813A9B2908F4}" srcOrd="0" destOrd="0" presId="urn:microsoft.com/office/officeart/2011/layout/HexagonRadial"/>
    <dgm:cxn modelId="{7A1E417E-20E0-4B36-B930-5F521D60809D}" srcId="{421E358C-C28C-4764-A641-3FFD12B57963}" destId="{C58746C2-146B-4479-B8E1-A16414FA3650}" srcOrd="4" destOrd="0" parTransId="{8629007F-82A4-44DC-8196-090CDB7B0AA6}" sibTransId="{ED6C798D-4A12-4363-AF23-CB562EBD4765}"/>
    <dgm:cxn modelId="{ADAE71C0-A74D-422C-9FC5-7BD56291016A}" type="presOf" srcId="{3B842A90-8FFE-47EB-ADDE-BBBA737FC718}" destId="{E6472A9A-30A6-4B66-855A-42E9066DA451}" srcOrd="0" destOrd="0" presId="urn:microsoft.com/office/officeart/2011/layout/HexagonRadial"/>
    <dgm:cxn modelId="{3D8598C7-1F8C-4648-945A-1BA9CE230D69}" type="presOf" srcId="{88BE8B90-D033-447B-83B8-E1E2E7FE5962}" destId="{76AA98FE-F6DC-4E17-A1BD-B940715C6486}" srcOrd="0" destOrd="0" presId="urn:microsoft.com/office/officeart/2011/layout/HexagonRadial"/>
    <dgm:cxn modelId="{B96226D8-5C22-48F3-AC6A-50CCCD5907AB}" type="presOf" srcId="{A45955AD-A7EE-4302-821F-163C60275A3B}" destId="{1DE0190F-A89E-4030-895B-E0697AF12375}" srcOrd="0" destOrd="0" presId="urn:microsoft.com/office/officeart/2011/layout/HexagonRadial"/>
    <dgm:cxn modelId="{68FF00F9-1D49-4793-8E8B-AB57F132BFA4}" srcId="{421E358C-C28C-4764-A641-3FFD12B57963}" destId="{A8463680-0665-4B34-818C-5DA07A94B829}" srcOrd="0" destOrd="0" parTransId="{5D52FB41-029A-4091-A398-D9B8A2086D34}" sibTransId="{8F1C4EE5-9274-4F7A-8B20-E16EAE1A498D}"/>
    <dgm:cxn modelId="{5302BCBE-6CB7-4607-8080-84FA205BF3EE}" type="presParOf" srcId="{76AA98FE-F6DC-4E17-A1BD-B940715C6486}" destId="{4B419AE7-C1A6-48DE-95BD-3AF3863A838A}" srcOrd="0" destOrd="0" presId="urn:microsoft.com/office/officeart/2011/layout/HexagonRadial"/>
    <dgm:cxn modelId="{DFCC5D19-E11F-448F-BE84-9FA6B5CE62F5}" type="presParOf" srcId="{76AA98FE-F6DC-4E17-A1BD-B940715C6486}" destId="{8BC9A187-C7B2-4DA8-8C3B-A2B2F807C9CD}" srcOrd="1" destOrd="0" presId="urn:microsoft.com/office/officeart/2011/layout/HexagonRadial"/>
    <dgm:cxn modelId="{BB93E814-CF98-45D1-AD71-BB148EC3BED1}" type="presParOf" srcId="{8BC9A187-C7B2-4DA8-8C3B-A2B2F807C9CD}" destId="{8154C51E-6DFB-42E6-A367-5E8C4492EB9C}" srcOrd="0" destOrd="0" presId="urn:microsoft.com/office/officeart/2011/layout/HexagonRadial"/>
    <dgm:cxn modelId="{C030A06B-30BD-410D-A2CC-C781D4E7C5A5}" type="presParOf" srcId="{76AA98FE-F6DC-4E17-A1BD-B940715C6486}" destId="{2186F981-90D2-4A52-94BA-D088EBA79315}" srcOrd="2" destOrd="0" presId="urn:microsoft.com/office/officeart/2011/layout/HexagonRadial"/>
    <dgm:cxn modelId="{E0BAD76C-6B05-4F2E-9C2B-F0F6E0862BC2}" type="presParOf" srcId="{76AA98FE-F6DC-4E17-A1BD-B940715C6486}" destId="{9573F4AC-106C-4A99-98DC-BDD899A173FB}" srcOrd="3" destOrd="0" presId="urn:microsoft.com/office/officeart/2011/layout/HexagonRadial"/>
    <dgm:cxn modelId="{1F9AD405-4E45-48A5-A050-04E4F88FBD35}" type="presParOf" srcId="{9573F4AC-106C-4A99-98DC-BDD899A173FB}" destId="{351CBE39-5939-4118-AEAE-9B5932C2B79A}" srcOrd="0" destOrd="0" presId="urn:microsoft.com/office/officeart/2011/layout/HexagonRadial"/>
    <dgm:cxn modelId="{81648E6C-EC76-4FE9-9052-B84BB95EF344}" type="presParOf" srcId="{76AA98FE-F6DC-4E17-A1BD-B940715C6486}" destId="{1DE0190F-A89E-4030-895B-E0697AF12375}" srcOrd="4" destOrd="0" presId="urn:microsoft.com/office/officeart/2011/layout/HexagonRadial"/>
    <dgm:cxn modelId="{5DF21A83-C632-4CA0-9D48-0D7F5C0F2AB2}" type="presParOf" srcId="{76AA98FE-F6DC-4E17-A1BD-B940715C6486}" destId="{B186C86E-CF34-4144-ADE2-1746E32B5FD9}" srcOrd="5" destOrd="0" presId="urn:microsoft.com/office/officeart/2011/layout/HexagonRadial"/>
    <dgm:cxn modelId="{40A9A137-D125-4FF7-87F8-246E6EF2EF0E}" type="presParOf" srcId="{B186C86E-CF34-4144-ADE2-1746E32B5FD9}" destId="{DCE528E8-A9AF-4873-826E-C1B7A76C3A45}" srcOrd="0" destOrd="0" presId="urn:microsoft.com/office/officeart/2011/layout/HexagonRadial"/>
    <dgm:cxn modelId="{0218FF9A-6AC4-4639-9AC2-C05D18777FE4}" type="presParOf" srcId="{76AA98FE-F6DC-4E17-A1BD-B940715C6486}" destId="{E6472A9A-30A6-4B66-855A-42E9066DA451}" srcOrd="6" destOrd="0" presId="urn:microsoft.com/office/officeart/2011/layout/HexagonRadial"/>
    <dgm:cxn modelId="{BC4A2376-3237-4788-8CF3-56A5F02D7E4B}" type="presParOf" srcId="{76AA98FE-F6DC-4E17-A1BD-B940715C6486}" destId="{3A7A02F8-0E9F-47B0-B805-F700F550072D}" srcOrd="7" destOrd="0" presId="urn:microsoft.com/office/officeart/2011/layout/HexagonRadial"/>
    <dgm:cxn modelId="{51FC5F38-0584-4A1F-900B-C15EC17444B3}" type="presParOf" srcId="{3A7A02F8-0E9F-47B0-B805-F700F550072D}" destId="{FF3E2589-F8B9-4764-B00E-1C3EDB8EC2D9}" srcOrd="0" destOrd="0" presId="urn:microsoft.com/office/officeart/2011/layout/HexagonRadial"/>
    <dgm:cxn modelId="{7633134A-4C17-44F4-8AA6-E2976F570AF7}" type="presParOf" srcId="{76AA98FE-F6DC-4E17-A1BD-B940715C6486}" destId="{D20620EA-C1AA-4314-A2F1-813A9B2908F4}" srcOrd="8" destOrd="0" presId="urn:microsoft.com/office/officeart/2011/layout/HexagonRadial"/>
    <dgm:cxn modelId="{CAA9A011-0475-4C4E-B4AC-8C1E9F6C12D8}" type="presParOf" srcId="{76AA98FE-F6DC-4E17-A1BD-B940715C6486}" destId="{A95E8C11-C158-4EA3-AC51-02A59A4AE8F6}" srcOrd="9" destOrd="0" presId="urn:microsoft.com/office/officeart/2011/layout/HexagonRadial"/>
    <dgm:cxn modelId="{B2F25091-4CB5-49B0-86D8-4F841A34F0FF}" type="presParOf" srcId="{A95E8C11-C158-4EA3-AC51-02A59A4AE8F6}" destId="{B1B75D16-6B38-47C2-B7FE-2F886FAB7033}" srcOrd="0" destOrd="0" presId="urn:microsoft.com/office/officeart/2011/layout/HexagonRadial"/>
    <dgm:cxn modelId="{2159544F-2C8E-4497-A7AE-A73C3B574C0C}" type="presParOf" srcId="{76AA98FE-F6DC-4E17-A1BD-B940715C6486}" destId="{4B799259-53BE-4353-9A26-BA1F9032D2EB}" srcOrd="10"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7CB3CE3-A4ED-4903-AB8C-FFDE197F83C3}"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D2063902-E6BB-4783-A890-A748840DF75B}">
      <dgm:prSet phldrT="[Text]" phldr="0"/>
      <dgm:spPr/>
      <dgm:t>
        <a:bodyPr/>
        <a:lstStyle/>
        <a:p>
          <a:r>
            <a:rPr lang="en-US" dirty="0">
              <a:latin typeface="Open Sans"/>
              <a:ea typeface="Open Sans"/>
              <a:cs typeface="Open Sans"/>
            </a:rPr>
            <a:t>Diploma</a:t>
          </a:r>
        </a:p>
      </dgm:t>
      <dgm:extLst>
        <a:ext uri="{E40237B7-FDA0-4F09-8148-C483321AD2D9}">
          <dgm14:cNvPr xmlns:dgm14="http://schemas.microsoft.com/office/drawing/2010/diagram" id="0" name="" descr="Chart has two parallel rows of text in the shape of arrows pointing to image"/>
        </a:ext>
      </dgm:extLst>
    </dgm:pt>
    <dgm:pt modelId="{47CD3171-3253-44D8-B894-C1AEB095A889}" type="parTrans" cxnId="{035FD23E-F5AB-46AA-8295-64877AD8FA03}">
      <dgm:prSet/>
      <dgm:spPr/>
      <dgm:t>
        <a:bodyPr/>
        <a:lstStyle/>
        <a:p>
          <a:endParaRPr lang="en-US"/>
        </a:p>
      </dgm:t>
    </dgm:pt>
    <dgm:pt modelId="{E5A9E397-8A9E-4126-8E89-F35F061C0F27}" type="sibTrans" cxnId="{035FD23E-F5AB-46AA-8295-64877AD8FA03}">
      <dgm:prSet/>
      <dgm:spPr/>
      <dgm:t>
        <a:bodyPr/>
        <a:lstStyle/>
        <a:p>
          <a:endParaRPr lang="en-US"/>
        </a:p>
      </dgm:t>
    </dgm:pt>
    <dgm:pt modelId="{46352423-4283-4B08-8729-8742F3DB2980}">
      <dgm:prSet phldrT="[Text]" phldr="0"/>
      <dgm:spPr/>
      <dgm:t>
        <a:bodyPr/>
        <a:lstStyle/>
        <a:p>
          <a:pPr algn="l" rtl="0"/>
          <a:r>
            <a:rPr lang="en-US">
              <a:latin typeface="Open Sans"/>
              <a:ea typeface="Open Sans"/>
              <a:cs typeface="Open Sans"/>
            </a:rPr>
            <a:t>Michigan Merit Curriculum</a:t>
          </a:r>
        </a:p>
      </dgm:t>
      <dgm:extLst>
        <a:ext uri="{E40237B7-FDA0-4F09-8148-C483321AD2D9}">
          <dgm14:cNvPr xmlns:dgm14="http://schemas.microsoft.com/office/drawing/2010/diagram" id="0" name="" descr="Chart has two parallel rows of text in the shape of arrows pointing to image"/>
        </a:ext>
      </dgm:extLst>
    </dgm:pt>
    <dgm:pt modelId="{2B5E6AEC-AA81-4385-B51D-E419A03253BE}" type="parTrans" cxnId="{E990C38A-70DA-411C-9966-244610067E57}">
      <dgm:prSet/>
      <dgm:spPr/>
      <dgm:t>
        <a:bodyPr/>
        <a:lstStyle/>
        <a:p>
          <a:endParaRPr lang="en-US"/>
        </a:p>
      </dgm:t>
    </dgm:pt>
    <dgm:pt modelId="{7A6BEEDE-7357-4289-8147-C1610B5E4037}" type="sibTrans" cxnId="{E990C38A-70DA-411C-9966-244610067E57}">
      <dgm:prSet/>
      <dgm:spPr/>
      <dgm:t>
        <a:bodyPr/>
        <a:lstStyle/>
        <a:p>
          <a:endParaRPr lang="en-US"/>
        </a:p>
      </dgm:t>
    </dgm:pt>
    <dgm:pt modelId="{FDDBB8C0-6285-4FD2-94BC-EF005EE64B94}">
      <dgm:prSet phldrT="[Text]" phldr="0"/>
      <dgm:spPr/>
      <dgm:t>
        <a:bodyPr/>
        <a:lstStyle/>
        <a:p>
          <a:pPr rtl="0"/>
          <a:r>
            <a:rPr lang="en-US" dirty="0">
              <a:latin typeface="Open Sans"/>
              <a:ea typeface="Open Sans"/>
              <a:cs typeface="Open Sans"/>
            </a:rPr>
            <a:t>Certificate of Completion</a:t>
          </a:r>
        </a:p>
      </dgm:t>
      <dgm:extLst>
        <a:ext uri="{E40237B7-FDA0-4F09-8148-C483321AD2D9}">
          <dgm14:cNvPr xmlns:dgm14="http://schemas.microsoft.com/office/drawing/2010/diagram" id="0" name="" descr="Chart has two parallel rows of text in the shape of arrows pointing to image"/>
        </a:ext>
      </dgm:extLst>
    </dgm:pt>
    <dgm:pt modelId="{8C76BA03-C5ED-4D7D-AAF8-41107F0D6BFB}" type="parTrans" cxnId="{1FD7C66D-24E1-4D0D-B52C-355C9E792377}">
      <dgm:prSet/>
      <dgm:spPr/>
      <dgm:t>
        <a:bodyPr/>
        <a:lstStyle/>
        <a:p>
          <a:endParaRPr lang="en-US"/>
        </a:p>
      </dgm:t>
    </dgm:pt>
    <dgm:pt modelId="{866BCF5F-2D64-4528-AF58-CBD69FA5EA15}" type="sibTrans" cxnId="{1FD7C66D-24E1-4D0D-B52C-355C9E792377}">
      <dgm:prSet/>
      <dgm:spPr/>
      <dgm:t>
        <a:bodyPr/>
        <a:lstStyle/>
        <a:p>
          <a:endParaRPr lang="en-US"/>
        </a:p>
      </dgm:t>
    </dgm:pt>
    <dgm:pt modelId="{45BF72B9-FC92-403C-B895-E369740838A4}">
      <dgm:prSet phldr="0"/>
      <dgm:spPr/>
      <dgm:t>
        <a:bodyPr/>
        <a:lstStyle/>
        <a:p>
          <a:pPr rtl="0"/>
          <a:r>
            <a:rPr lang="en-US">
              <a:latin typeface="Open Sans"/>
              <a:ea typeface="Open Sans"/>
              <a:cs typeface="Open Sans"/>
            </a:rPr>
            <a:t>No statewide curriculum</a:t>
          </a:r>
        </a:p>
      </dgm:t>
      <dgm:extLst>
        <a:ext uri="{E40237B7-FDA0-4F09-8148-C483321AD2D9}">
          <dgm14:cNvPr xmlns:dgm14="http://schemas.microsoft.com/office/drawing/2010/diagram" id="0" name="" descr="Chart has two parallel rows of text in the shape of arrows pointing to image"/>
        </a:ext>
      </dgm:extLst>
    </dgm:pt>
    <dgm:pt modelId="{D0E108BC-BBC3-4502-94EA-6117CEC2347C}" type="parTrans" cxnId="{60FA5A72-77FE-4E00-AF1B-4B626CE69AF6}">
      <dgm:prSet/>
      <dgm:spPr/>
      <dgm:t>
        <a:bodyPr/>
        <a:lstStyle/>
        <a:p>
          <a:endParaRPr lang="en-US"/>
        </a:p>
      </dgm:t>
    </dgm:pt>
    <dgm:pt modelId="{2AA1D9CA-467F-494C-93AD-D2A7ABA2F160}" type="sibTrans" cxnId="{60FA5A72-77FE-4E00-AF1B-4B626CE69AF6}">
      <dgm:prSet/>
      <dgm:spPr/>
      <dgm:t>
        <a:bodyPr/>
        <a:lstStyle/>
        <a:p>
          <a:endParaRPr lang="en-US"/>
        </a:p>
      </dgm:t>
    </dgm:pt>
    <dgm:pt modelId="{728D7DFF-44A8-4C90-826C-D7E11AADEF8A}">
      <dgm:prSet phldr="0"/>
      <dgm:spPr/>
      <dgm:t>
        <a:bodyPr/>
        <a:lstStyle/>
        <a:p>
          <a:pPr rtl="0"/>
          <a:r>
            <a:rPr lang="en-US">
              <a:latin typeface="Open Sans"/>
              <a:ea typeface="Open Sans"/>
              <a:cs typeface="Open Sans"/>
            </a:rPr>
            <a:t>May remain eligible for education to age 26</a:t>
          </a:r>
        </a:p>
      </dgm:t>
    </dgm:pt>
    <dgm:pt modelId="{0D2D8453-A7E2-4EDD-A2C1-6151F0A20D7B}" type="parTrans" cxnId="{518CA5CB-572D-493F-A9BD-3873B3FED1E9}">
      <dgm:prSet/>
      <dgm:spPr/>
      <dgm:t>
        <a:bodyPr/>
        <a:lstStyle/>
        <a:p>
          <a:endParaRPr lang="en-US"/>
        </a:p>
      </dgm:t>
    </dgm:pt>
    <dgm:pt modelId="{5B77C604-C637-4588-A126-714F9EF7EC3A}" type="sibTrans" cxnId="{518CA5CB-572D-493F-A9BD-3873B3FED1E9}">
      <dgm:prSet/>
      <dgm:spPr/>
      <dgm:t>
        <a:bodyPr/>
        <a:lstStyle/>
        <a:p>
          <a:endParaRPr lang="en-US"/>
        </a:p>
      </dgm:t>
    </dgm:pt>
    <dgm:pt modelId="{A2C3EB23-BBF4-4701-AF66-33E8232E70E7}">
      <dgm:prSet phldr="0"/>
      <dgm:spPr/>
      <dgm:t>
        <a:bodyPr/>
        <a:lstStyle/>
        <a:p>
          <a:pPr rtl="0"/>
          <a:r>
            <a:rPr lang="en-US">
              <a:latin typeface="Open Sans"/>
              <a:ea typeface="Open Sans"/>
              <a:cs typeface="Open Sans"/>
            </a:rPr>
            <a:t>Personal Curriculum</a:t>
          </a:r>
        </a:p>
      </dgm:t>
    </dgm:pt>
    <dgm:pt modelId="{63D9B83D-4921-43E2-9780-169ACA996A23}" type="parTrans" cxnId="{732047C7-8534-403F-BE98-F3DAA068E60F}">
      <dgm:prSet/>
      <dgm:spPr/>
      <dgm:t>
        <a:bodyPr/>
        <a:lstStyle/>
        <a:p>
          <a:endParaRPr lang="en-US"/>
        </a:p>
      </dgm:t>
    </dgm:pt>
    <dgm:pt modelId="{0828C645-1C13-4BE3-8149-4784C7EF3373}" type="sibTrans" cxnId="{732047C7-8534-403F-BE98-F3DAA068E60F}">
      <dgm:prSet/>
      <dgm:spPr/>
      <dgm:t>
        <a:bodyPr/>
        <a:lstStyle/>
        <a:p>
          <a:endParaRPr lang="en-US"/>
        </a:p>
      </dgm:t>
    </dgm:pt>
    <dgm:pt modelId="{B476CCD0-0E17-481E-9D3C-FA7D89FBF7E0}">
      <dgm:prSet phldr="0"/>
      <dgm:spPr/>
      <dgm:t>
        <a:bodyPr/>
        <a:lstStyle/>
        <a:p>
          <a:pPr rtl="0"/>
          <a:r>
            <a:rPr lang="en-US" dirty="0">
              <a:latin typeface="Open Sans"/>
              <a:ea typeface="Open Sans"/>
              <a:cs typeface="Open Sans"/>
            </a:rPr>
            <a:t>Extra time for students with IEPs</a:t>
          </a:r>
        </a:p>
      </dgm:t>
    </dgm:pt>
    <dgm:pt modelId="{B03CCE0D-A7AF-4C12-8EB3-DA055EF0D3EA}" type="parTrans" cxnId="{999F38B4-F754-40D0-8769-55BF298B022B}">
      <dgm:prSet/>
      <dgm:spPr/>
      <dgm:t>
        <a:bodyPr/>
        <a:lstStyle/>
        <a:p>
          <a:endParaRPr lang="en-US"/>
        </a:p>
      </dgm:t>
    </dgm:pt>
    <dgm:pt modelId="{F904AD19-1D2F-416D-96A4-C5F1DAA23E37}" type="sibTrans" cxnId="{999F38B4-F754-40D0-8769-55BF298B022B}">
      <dgm:prSet/>
      <dgm:spPr/>
      <dgm:t>
        <a:bodyPr/>
        <a:lstStyle/>
        <a:p>
          <a:endParaRPr lang="en-US"/>
        </a:p>
      </dgm:t>
    </dgm:pt>
    <dgm:pt modelId="{00DC0486-46A4-44E1-BBBB-FAA94DF8ADDB}">
      <dgm:prSet phldr="0"/>
      <dgm:spPr/>
      <dgm:t>
        <a:bodyPr/>
        <a:lstStyle/>
        <a:p>
          <a:pPr rtl="0"/>
          <a:r>
            <a:rPr lang="en-US">
              <a:latin typeface="Open Sans"/>
              <a:ea typeface="Open Sans"/>
              <a:cs typeface="Open Sans"/>
            </a:rPr>
            <a:t>Career and technical education</a:t>
          </a:r>
        </a:p>
      </dgm:t>
    </dgm:pt>
    <dgm:pt modelId="{8E095B53-C365-49A5-8CC2-1F0DDA19B050}" type="parTrans" cxnId="{1B64E6CB-9C20-4909-B319-A1BB65F827D0}">
      <dgm:prSet/>
      <dgm:spPr/>
      <dgm:t>
        <a:bodyPr/>
        <a:lstStyle/>
        <a:p>
          <a:endParaRPr lang="en-US"/>
        </a:p>
      </dgm:t>
    </dgm:pt>
    <dgm:pt modelId="{5B5549E7-30C7-46D8-BE50-76714CDA7176}" type="sibTrans" cxnId="{1B64E6CB-9C20-4909-B319-A1BB65F827D0}">
      <dgm:prSet/>
      <dgm:spPr/>
      <dgm:t>
        <a:bodyPr/>
        <a:lstStyle/>
        <a:p>
          <a:endParaRPr lang="en-US"/>
        </a:p>
      </dgm:t>
    </dgm:pt>
    <dgm:pt modelId="{EA76B641-7965-49F9-B3E6-CE50ACD31356}">
      <dgm:prSet phldr="0"/>
      <dgm:spPr/>
      <dgm:t>
        <a:bodyPr/>
        <a:lstStyle/>
        <a:p>
          <a:pPr rtl="0"/>
          <a:r>
            <a:rPr lang="en-US" dirty="0">
              <a:latin typeface="Open Sans"/>
              <a:ea typeface="Open Sans"/>
              <a:cs typeface="Open Sans"/>
            </a:rPr>
            <a:t>Career and technical education</a:t>
          </a:r>
        </a:p>
      </dgm:t>
    </dgm:pt>
    <dgm:pt modelId="{36F20836-4709-4A80-BB93-3973ABD966C9}" type="parTrans" cxnId="{FB444719-5638-4E52-9CA8-84094A003E4B}">
      <dgm:prSet/>
      <dgm:spPr/>
      <dgm:t>
        <a:bodyPr/>
        <a:lstStyle/>
        <a:p>
          <a:endParaRPr lang="en-US"/>
        </a:p>
      </dgm:t>
    </dgm:pt>
    <dgm:pt modelId="{B141263D-53CE-4E2E-A616-5C12AC77C27C}" type="sibTrans" cxnId="{FB444719-5638-4E52-9CA8-84094A003E4B}">
      <dgm:prSet/>
      <dgm:spPr/>
      <dgm:t>
        <a:bodyPr/>
        <a:lstStyle/>
        <a:p>
          <a:endParaRPr lang="en-US"/>
        </a:p>
      </dgm:t>
    </dgm:pt>
    <dgm:pt modelId="{75B8D641-BCFF-4511-9270-89BFE84EB198}" type="pres">
      <dgm:prSet presAssocID="{87CB3CE3-A4ED-4903-AB8C-FFDE197F83C3}" presName="Name0" presStyleCnt="0">
        <dgm:presLayoutVars>
          <dgm:dir/>
          <dgm:animLvl val="lvl"/>
          <dgm:resizeHandles/>
        </dgm:presLayoutVars>
      </dgm:prSet>
      <dgm:spPr/>
    </dgm:pt>
    <dgm:pt modelId="{4C2AB612-CEA0-466A-A7F5-66DB3EAB0803}" type="pres">
      <dgm:prSet presAssocID="{D2063902-E6BB-4783-A890-A748840DF75B}" presName="linNode" presStyleCnt="0"/>
      <dgm:spPr/>
    </dgm:pt>
    <dgm:pt modelId="{559B1827-CFE0-407F-9E8C-1388F0C0FEC9}" type="pres">
      <dgm:prSet presAssocID="{D2063902-E6BB-4783-A890-A748840DF75B}" presName="parentShp" presStyleLbl="node1" presStyleIdx="0" presStyleCnt="2">
        <dgm:presLayoutVars>
          <dgm:bulletEnabled val="1"/>
        </dgm:presLayoutVars>
      </dgm:prSet>
      <dgm:spPr/>
    </dgm:pt>
    <dgm:pt modelId="{F3D8735E-1E76-49C3-8291-2153C8DE2570}" type="pres">
      <dgm:prSet presAssocID="{D2063902-E6BB-4783-A890-A748840DF75B}" presName="childShp" presStyleLbl="bgAccFollowNode1" presStyleIdx="0" presStyleCnt="2">
        <dgm:presLayoutVars>
          <dgm:bulletEnabled val="1"/>
        </dgm:presLayoutVars>
      </dgm:prSet>
      <dgm:spPr/>
    </dgm:pt>
    <dgm:pt modelId="{3BDFAFA0-4D81-44AE-9FA3-45D27FF39F7F}" type="pres">
      <dgm:prSet presAssocID="{E5A9E397-8A9E-4126-8E89-F35F061C0F27}" presName="spacing" presStyleCnt="0"/>
      <dgm:spPr/>
    </dgm:pt>
    <dgm:pt modelId="{1DDA7616-774C-4972-844B-4265AB77B801}" type="pres">
      <dgm:prSet presAssocID="{FDDBB8C0-6285-4FD2-94BC-EF005EE64B94}" presName="linNode" presStyleCnt="0"/>
      <dgm:spPr/>
    </dgm:pt>
    <dgm:pt modelId="{24C18F6F-E0B1-4120-A125-6EF11A3093D8}" type="pres">
      <dgm:prSet presAssocID="{FDDBB8C0-6285-4FD2-94BC-EF005EE64B94}" presName="parentShp" presStyleLbl="node1" presStyleIdx="1" presStyleCnt="2">
        <dgm:presLayoutVars>
          <dgm:bulletEnabled val="1"/>
        </dgm:presLayoutVars>
      </dgm:prSet>
      <dgm:spPr/>
    </dgm:pt>
    <dgm:pt modelId="{A69D5D83-A127-45B4-AD49-1CBBB1CEAD67}" type="pres">
      <dgm:prSet presAssocID="{FDDBB8C0-6285-4FD2-94BC-EF005EE64B94}" presName="childShp" presStyleLbl="bgAccFollowNode1" presStyleIdx="1" presStyleCnt="2">
        <dgm:presLayoutVars>
          <dgm:bulletEnabled val="1"/>
        </dgm:presLayoutVars>
      </dgm:prSet>
      <dgm:spPr/>
    </dgm:pt>
  </dgm:ptLst>
  <dgm:cxnLst>
    <dgm:cxn modelId="{DF30670D-0C14-46F5-99BA-305036724F26}" type="presOf" srcId="{00DC0486-46A4-44E1-BBBB-FAA94DF8ADDB}" destId="{F3D8735E-1E76-49C3-8291-2153C8DE2570}" srcOrd="0" destOrd="3" presId="urn:microsoft.com/office/officeart/2005/8/layout/vList6"/>
    <dgm:cxn modelId="{43351D12-908D-4F39-AE99-F46283D6945C}" type="presOf" srcId="{45BF72B9-FC92-403C-B895-E369740838A4}" destId="{A69D5D83-A127-45B4-AD49-1CBBB1CEAD67}" srcOrd="0" destOrd="0" presId="urn:microsoft.com/office/officeart/2005/8/layout/vList6"/>
    <dgm:cxn modelId="{FB444719-5638-4E52-9CA8-84094A003E4B}" srcId="{FDDBB8C0-6285-4FD2-94BC-EF005EE64B94}" destId="{EA76B641-7965-49F9-B3E6-CE50ACD31356}" srcOrd="2" destOrd="0" parTransId="{36F20836-4709-4A80-BB93-3973ABD966C9}" sibTransId="{B141263D-53CE-4E2E-A616-5C12AC77C27C}"/>
    <dgm:cxn modelId="{84BC4F35-38FB-4215-9611-821CB2C6E491}" type="presOf" srcId="{D2063902-E6BB-4783-A890-A748840DF75B}" destId="{559B1827-CFE0-407F-9E8C-1388F0C0FEC9}" srcOrd="0" destOrd="0" presId="urn:microsoft.com/office/officeart/2005/8/layout/vList6"/>
    <dgm:cxn modelId="{035FD23E-F5AB-46AA-8295-64877AD8FA03}" srcId="{87CB3CE3-A4ED-4903-AB8C-FFDE197F83C3}" destId="{D2063902-E6BB-4783-A890-A748840DF75B}" srcOrd="0" destOrd="0" parTransId="{47CD3171-3253-44D8-B894-C1AEB095A889}" sibTransId="{E5A9E397-8A9E-4126-8E89-F35F061C0F27}"/>
    <dgm:cxn modelId="{1FD7C66D-24E1-4D0D-B52C-355C9E792377}" srcId="{87CB3CE3-A4ED-4903-AB8C-FFDE197F83C3}" destId="{FDDBB8C0-6285-4FD2-94BC-EF005EE64B94}" srcOrd="1" destOrd="0" parTransId="{8C76BA03-C5ED-4D7D-AAF8-41107F0D6BFB}" sibTransId="{866BCF5F-2D64-4528-AF58-CBD69FA5EA15}"/>
    <dgm:cxn modelId="{60FA5A72-77FE-4E00-AF1B-4B626CE69AF6}" srcId="{FDDBB8C0-6285-4FD2-94BC-EF005EE64B94}" destId="{45BF72B9-FC92-403C-B895-E369740838A4}" srcOrd="0" destOrd="0" parTransId="{D0E108BC-BBC3-4502-94EA-6117CEC2347C}" sibTransId="{2AA1D9CA-467F-494C-93AD-D2A7ABA2F160}"/>
    <dgm:cxn modelId="{535BE753-E64E-46D1-A77D-F9E4C1F4C4A0}" type="presOf" srcId="{FDDBB8C0-6285-4FD2-94BC-EF005EE64B94}" destId="{24C18F6F-E0B1-4120-A125-6EF11A3093D8}" srcOrd="0" destOrd="0" presId="urn:microsoft.com/office/officeart/2005/8/layout/vList6"/>
    <dgm:cxn modelId="{E2C9997B-F87C-4EC7-B5A1-D590235C3457}" type="presOf" srcId="{A2C3EB23-BBF4-4701-AF66-33E8232E70E7}" destId="{F3D8735E-1E76-49C3-8291-2153C8DE2570}" srcOrd="0" destOrd="1" presId="urn:microsoft.com/office/officeart/2005/8/layout/vList6"/>
    <dgm:cxn modelId="{E990C38A-70DA-411C-9966-244610067E57}" srcId="{D2063902-E6BB-4783-A890-A748840DF75B}" destId="{46352423-4283-4B08-8729-8742F3DB2980}" srcOrd="0" destOrd="0" parTransId="{2B5E6AEC-AA81-4385-B51D-E419A03253BE}" sibTransId="{7A6BEEDE-7357-4289-8147-C1610B5E4037}"/>
    <dgm:cxn modelId="{FF09668C-9635-4E11-BA81-5C86BC120DDE}" type="presOf" srcId="{46352423-4283-4B08-8729-8742F3DB2980}" destId="{F3D8735E-1E76-49C3-8291-2153C8DE2570}" srcOrd="0" destOrd="0" presId="urn:microsoft.com/office/officeart/2005/8/layout/vList6"/>
    <dgm:cxn modelId="{84E25FAE-22D3-448F-B2F1-5F59B2C62350}" type="presOf" srcId="{728D7DFF-44A8-4C90-826C-D7E11AADEF8A}" destId="{A69D5D83-A127-45B4-AD49-1CBBB1CEAD67}" srcOrd="0" destOrd="1" presId="urn:microsoft.com/office/officeart/2005/8/layout/vList6"/>
    <dgm:cxn modelId="{999F38B4-F754-40D0-8769-55BF298B022B}" srcId="{D2063902-E6BB-4783-A890-A748840DF75B}" destId="{B476CCD0-0E17-481E-9D3C-FA7D89FBF7E0}" srcOrd="2" destOrd="0" parTransId="{B03CCE0D-A7AF-4C12-8EB3-DA055EF0D3EA}" sibTransId="{F904AD19-1D2F-416D-96A4-C5F1DAA23E37}"/>
    <dgm:cxn modelId="{10E18DB6-28FB-408B-950D-0AA7DC501B55}" type="presOf" srcId="{87CB3CE3-A4ED-4903-AB8C-FFDE197F83C3}" destId="{75B8D641-BCFF-4511-9270-89BFE84EB198}" srcOrd="0" destOrd="0" presId="urn:microsoft.com/office/officeart/2005/8/layout/vList6"/>
    <dgm:cxn modelId="{732047C7-8534-403F-BE98-F3DAA068E60F}" srcId="{D2063902-E6BB-4783-A890-A748840DF75B}" destId="{A2C3EB23-BBF4-4701-AF66-33E8232E70E7}" srcOrd="1" destOrd="0" parTransId="{63D9B83D-4921-43E2-9780-169ACA996A23}" sibTransId="{0828C645-1C13-4BE3-8149-4784C7EF3373}"/>
    <dgm:cxn modelId="{518CA5CB-572D-493F-A9BD-3873B3FED1E9}" srcId="{FDDBB8C0-6285-4FD2-94BC-EF005EE64B94}" destId="{728D7DFF-44A8-4C90-826C-D7E11AADEF8A}" srcOrd="1" destOrd="0" parTransId="{0D2D8453-A7E2-4EDD-A2C1-6151F0A20D7B}" sibTransId="{5B77C604-C637-4588-A126-714F9EF7EC3A}"/>
    <dgm:cxn modelId="{1B64E6CB-9C20-4909-B319-A1BB65F827D0}" srcId="{D2063902-E6BB-4783-A890-A748840DF75B}" destId="{00DC0486-46A4-44E1-BBBB-FAA94DF8ADDB}" srcOrd="3" destOrd="0" parTransId="{8E095B53-C365-49A5-8CC2-1F0DDA19B050}" sibTransId="{5B5549E7-30C7-46D8-BE50-76714CDA7176}"/>
    <dgm:cxn modelId="{4540EED4-5B0D-4975-86D3-876A38F235D2}" type="presOf" srcId="{B476CCD0-0E17-481E-9D3C-FA7D89FBF7E0}" destId="{F3D8735E-1E76-49C3-8291-2153C8DE2570}" srcOrd="0" destOrd="2" presId="urn:microsoft.com/office/officeart/2005/8/layout/vList6"/>
    <dgm:cxn modelId="{6C563AD9-2E4D-4287-81F2-45A813CC5A2F}" type="presOf" srcId="{EA76B641-7965-49F9-B3E6-CE50ACD31356}" destId="{A69D5D83-A127-45B4-AD49-1CBBB1CEAD67}" srcOrd="0" destOrd="2" presId="urn:microsoft.com/office/officeart/2005/8/layout/vList6"/>
    <dgm:cxn modelId="{70E2D2CC-9A0C-47B5-8CB8-DD1D1E359AAE}" type="presParOf" srcId="{75B8D641-BCFF-4511-9270-89BFE84EB198}" destId="{4C2AB612-CEA0-466A-A7F5-66DB3EAB0803}" srcOrd="0" destOrd="0" presId="urn:microsoft.com/office/officeart/2005/8/layout/vList6"/>
    <dgm:cxn modelId="{377D9152-04F1-4840-9C32-AD7794CB5008}" type="presParOf" srcId="{4C2AB612-CEA0-466A-A7F5-66DB3EAB0803}" destId="{559B1827-CFE0-407F-9E8C-1388F0C0FEC9}" srcOrd="0" destOrd="0" presId="urn:microsoft.com/office/officeart/2005/8/layout/vList6"/>
    <dgm:cxn modelId="{1262FB0A-AB73-4A01-A504-7C12F40B640E}" type="presParOf" srcId="{4C2AB612-CEA0-466A-A7F5-66DB3EAB0803}" destId="{F3D8735E-1E76-49C3-8291-2153C8DE2570}" srcOrd="1" destOrd="0" presId="urn:microsoft.com/office/officeart/2005/8/layout/vList6"/>
    <dgm:cxn modelId="{8180D0DC-035B-4F20-97C5-9982859897B2}" type="presParOf" srcId="{75B8D641-BCFF-4511-9270-89BFE84EB198}" destId="{3BDFAFA0-4D81-44AE-9FA3-45D27FF39F7F}" srcOrd="1" destOrd="0" presId="urn:microsoft.com/office/officeart/2005/8/layout/vList6"/>
    <dgm:cxn modelId="{80324DFA-56A3-4D73-A89A-82F2B643D43E}" type="presParOf" srcId="{75B8D641-BCFF-4511-9270-89BFE84EB198}" destId="{1DDA7616-774C-4972-844B-4265AB77B801}" srcOrd="2" destOrd="0" presId="urn:microsoft.com/office/officeart/2005/8/layout/vList6"/>
    <dgm:cxn modelId="{BFAAFD53-DE29-4365-975A-81079298911D}" type="presParOf" srcId="{1DDA7616-774C-4972-844B-4265AB77B801}" destId="{24C18F6F-E0B1-4120-A125-6EF11A3093D8}" srcOrd="0" destOrd="0" presId="urn:microsoft.com/office/officeart/2005/8/layout/vList6"/>
    <dgm:cxn modelId="{48593791-CEDC-411B-B12A-C095AE7DCB73}" type="presParOf" srcId="{1DDA7616-774C-4972-844B-4265AB77B801}" destId="{A69D5D83-A127-45B4-AD49-1CBBB1CEAD6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7EC2AC5-6269-4740-B972-222557BA58F4}"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2A2AD869-DB1D-45E5-B02F-9496EA6D42D5}">
      <dgm:prSet phldrT="[Text]" custT="1"/>
      <dgm:spPr/>
      <dgm:t>
        <a:bodyPr/>
        <a:lstStyle/>
        <a:p>
          <a:r>
            <a:rPr lang="en-US" sz="1600" dirty="0">
              <a:solidFill>
                <a:schemeClr val="bg1"/>
              </a:solidFill>
              <a:latin typeface="Open Sans"/>
              <a:ea typeface="Open Sans"/>
              <a:cs typeface="Open Sans"/>
            </a:rPr>
            <a:t>Completed with support from school, family and outside agencies</a:t>
          </a:r>
        </a:p>
      </dgm:t>
      <dgm:extLst>
        <a:ext uri="{E40237B7-FDA0-4F09-8148-C483321AD2D9}">
          <dgm14:cNvPr xmlns:dgm14="http://schemas.microsoft.com/office/drawing/2010/diagram" id="0" name="" descr="Purple pie chart in five equal sections containing text, surrounded by light purple clockwise arrows"/>
        </a:ext>
      </dgm:extLst>
    </dgm:pt>
    <dgm:pt modelId="{BB613398-632D-47B1-9B80-776D9F05EFF7}" type="parTrans" cxnId="{41E33D96-293E-46E8-AD17-D84F49E53873}">
      <dgm:prSet/>
      <dgm:spPr/>
      <dgm:t>
        <a:bodyPr/>
        <a:lstStyle/>
        <a:p>
          <a:endParaRPr lang="en-US"/>
        </a:p>
      </dgm:t>
    </dgm:pt>
    <dgm:pt modelId="{C5B6071A-4B57-4A57-8A5E-FEA7797E00C4}" type="sibTrans" cxnId="{41E33D96-293E-46E8-AD17-D84F49E53873}">
      <dgm:prSet/>
      <dgm:spPr/>
      <dgm:t>
        <a:bodyPr/>
        <a:lstStyle/>
        <a:p>
          <a:endParaRPr lang="en-US"/>
        </a:p>
      </dgm:t>
    </dgm:pt>
    <dgm:pt modelId="{C4272F27-AF5D-4EE6-B728-F428AB2F0E42}">
      <dgm:prSet phldrT="[Text]" custT="1"/>
      <dgm:spPr/>
      <dgm:t>
        <a:bodyPr/>
        <a:lstStyle/>
        <a:p>
          <a:r>
            <a:rPr lang="en-US" sz="1600" dirty="0">
              <a:solidFill>
                <a:schemeClr val="bg1"/>
              </a:solidFill>
              <a:latin typeface="Open Sans"/>
              <a:ea typeface="Open Sans"/>
              <a:cs typeface="Open Sans"/>
            </a:rPr>
            <a:t>Activities that help the student achieve postsecondary goals</a:t>
          </a:r>
        </a:p>
      </dgm:t>
      <dgm:extLst>
        <a:ext uri="{E40237B7-FDA0-4F09-8148-C483321AD2D9}">
          <dgm14:cNvPr xmlns:dgm14="http://schemas.microsoft.com/office/drawing/2010/diagram" id="0" name="" descr="Purple pie chart in five equal sections containing text, surrounded by light purple clockwise arrows"/>
        </a:ext>
      </dgm:extLst>
    </dgm:pt>
    <dgm:pt modelId="{BD1F729E-3BC0-40CA-B656-5DAA661BD5FF}" type="parTrans" cxnId="{E7C30664-9CEC-40B4-BF77-D9E575411CC5}">
      <dgm:prSet/>
      <dgm:spPr/>
      <dgm:t>
        <a:bodyPr/>
        <a:lstStyle/>
        <a:p>
          <a:endParaRPr lang="en-US"/>
        </a:p>
      </dgm:t>
    </dgm:pt>
    <dgm:pt modelId="{8AAE4E51-EDC6-4368-A167-00B8459C5421}" type="sibTrans" cxnId="{E7C30664-9CEC-40B4-BF77-D9E575411CC5}">
      <dgm:prSet/>
      <dgm:spPr/>
      <dgm:t>
        <a:bodyPr/>
        <a:lstStyle/>
        <a:p>
          <a:endParaRPr lang="en-US"/>
        </a:p>
      </dgm:t>
    </dgm:pt>
    <dgm:pt modelId="{5B1C39D0-1200-4ECA-A042-DA9859993B53}">
      <dgm:prSet phldrT="[Text]" custT="1"/>
      <dgm:spPr/>
      <dgm:t>
        <a:bodyPr/>
        <a:lstStyle/>
        <a:p>
          <a:r>
            <a:rPr lang="en-US" sz="1600" dirty="0">
              <a:solidFill>
                <a:schemeClr val="bg1"/>
              </a:solidFill>
              <a:latin typeface="Open Sans"/>
              <a:ea typeface="Open Sans"/>
              <a:cs typeface="Open Sans"/>
            </a:rPr>
            <a:t>Skills, opportunities, connections and experiences</a:t>
          </a:r>
        </a:p>
      </dgm:t>
      <dgm:extLst>
        <a:ext uri="{E40237B7-FDA0-4F09-8148-C483321AD2D9}">
          <dgm14:cNvPr xmlns:dgm14="http://schemas.microsoft.com/office/drawing/2010/diagram" id="0" name="" descr="Purple pie chart in five equal sections containing text, surrounded by light purple clockwise arrows"/>
        </a:ext>
      </dgm:extLst>
    </dgm:pt>
    <dgm:pt modelId="{46843392-DE0F-4E1D-BE2F-506DF712CF0D}" type="parTrans" cxnId="{39E823B4-441A-4069-9DB9-394D9FFABE39}">
      <dgm:prSet/>
      <dgm:spPr/>
      <dgm:t>
        <a:bodyPr/>
        <a:lstStyle/>
        <a:p>
          <a:endParaRPr lang="en-US"/>
        </a:p>
      </dgm:t>
    </dgm:pt>
    <dgm:pt modelId="{7C98B30E-6699-4519-8790-80352755C3DF}" type="sibTrans" cxnId="{39E823B4-441A-4069-9DB9-394D9FFABE39}">
      <dgm:prSet/>
      <dgm:spPr/>
      <dgm:t>
        <a:bodyPr/>
        <a:lstStyle/>
        <a:p>
          <a:endParaRPr lang="en-US"/>
        </a:p>
      </dgm:t>
    </dgm:pt>
    <dgm:pt modelId="{83F795DF-E2D0-4C50-B6A8-825F47AEC1CC}">
      <dgm:prSet phldrT="[Text]" custT="1"/>
      <dgm:spPr/>
      <dgm:t>
        <a:bodyPr/>
        <a:lstStyle/>
        <a:p>
          <a:r>
            <a:rPr lang="en-US" sz="1600" dirty="0">
              <a:solidFill>
                <a:schemeClr val="bg1"/>
              </a:solidFill>
              <a:latin typeface="Open Sans"/>
              <a:ea typeface="Open Sans"/>
              <a:cs typeface="Open Sans"/>
            </a:rPr>
            <a:t>Based on student’s strengths, preferences, interests and needs</a:t>
          </a:r>
        </a:p>
      </dgm:t>
      <dgm:extLst>
        <a:ext uri="{E40237B7-FDA0-4F09-8148-C483321AD2D9}">
          <dgm14:cNvPr xmlns:dgm14="http://schemas.microsoft.com/office/drawing/2010/diagram" id="0" name="" descr="Purple pie chart in five equal sections containing text, surrounded by light purple clockwise arrows"/>
        </a:ext>
      </dgm:extLst>
    </dgm:pt>
    <dgm:pt modelId="{2FCEC8AB-F972-441B-B142-B0965933185C}" type="parTrans" cxnId="{FCA337EC-8E60-420D-A4EA-98EC869628BE}">
      <dgm:prSet/>
      <dgm:spPr/>
      <dgm:t>
        <a:bodyPr/>
        <a:lstStyle/>
        <a:p>
          <a:endParaRPr lang="en-US"/>
        </a:p>
      </dgm:t>
    </dgm:pt>
    <dgm:pt modelId="{EFCECF22-2007-4FFC-B5C4-88D982E2BBD8}" type="sibTrans" cxnId="{FCA337EC-8E60-420D-A4EA-98EC869628BE}">
      <dgm:prSet/>
      <dgm:spPr/>
      <dgm:t>
        <a:bodyPr/>
        <a:lstStyle/>
        <a:p>
          <a:endParaRPr lang="en-US"/>
        </a:p>
      </dgm:t>
    </dgm:pt>
    <dgm:pt modelId="{C54C7113-6041-4744-B77D-5266DD4303FB}">
      <dgm:prSet phldr="0" custT="1"/>
      <dgm:spPr/>
      <dgm:t>
        <a:bodyPr/>
        <a:lstStyle/>
        <a:p>
          <a:pPr rtl="0"/>
          <a:r>
            <a:rPr lang="en-US" sz="1600" dirty="0">
              <a:solidFill>
                <a:schemeClr val="bg1"/>
              </a:solidFill>
              <a:latin typeface="Open Sans"/>
              <a:ea typeface="Open Sans"/>
              <a:cs typeface="Calibri"/>
            </a:rPr>
            <a:t>“A results-oriented process”</a:t>
          </a:r>
          <a:endParaRPr lang="en-US" sz="1600" dirty="0">
            <a:solidFill>
              <a:schemeClr val="bg1"/>
            </a:solidFill>
            <a:latin typeface="Open Sans"/>
            <a:ea typeface="Open Sans"/>
            <a:cs typeface="Open Sans"/>
          </a:endParaRPr>
        </a:p>
      </dgm:t>
      <dgm:extLst>
        <a:ext uri="{E40237B7-FDA0-4F09-8148-C483321AD2D9}">
          <dgm14:cNvPr xmlns:dgm14="http://schemas.microsoft.com/office/drawing/2010/diagram" id="0" name="" descr="Purple pie chart in five equal sections containing text, surrounded by light purple clockwise arrows"/>
        </a:ext>
      </dgm:extLst>
    </dgm:pt>
    <dgm:pt modelId="{B03DE2D2-D691-43D2-9C30-1BF7625939C3}" type="parTrans" cxnId="{AF14205E-1F46-4E1F-8B63-E95386576A8E}">
      <dgm:prSet/>
      <dgm:spPr/>
      <dgm:t>
        <a:bodyPr/>
        <a:lstStyle/>
        <a:p>
          <a:endParaRPr lang="en-US"/>
        </a:p>
      </dgm:t>
    </dgm:pt>
    <dgm:pt modelId="{1606385D-3F2E-4392-9C29-E3729449D93A}" type="sibTrans" cxnId="{AF14205E-1F46-4E1F-8B63-E95386576A8E}">
      <dgm:prSet/>
      <dgm:spPr/>
      <dgm:t>
        <a:bodyPr/>
        <a:lstStyle/>
        <a:p>
          <a:endParaRPr lang="en-US"/>
        </a:p>
      </dgm:t>
    </dgm:pt>
    <dgm:pt modelId="{F34282F6-3B43-4AD4-AC1A-BF29F3768799}" type="pres">
      <dgm:prSet presAssocID="{37EC2AC5-6269-4740-B972-222557BA58F4}" presName="compositeShape" presStyleCnt="0">
        <dgm:presLayoutVars>
          <dgm:chMax val="7"/>
          <dgm:dir/>
          <dgm:resizeHandles val="exact"/>
        </dgm:presLayoutVars>
      </dgm:prSet>
      <dgm:spPr/>
    </dgm:pt>
    <dgm:pt modelId="{2D9A1FFC-4934-480F-8B1A-C85781D3FBFF}" type="pres">
      <dgm:prSet presAssocID="{37EC2AC5-6269-4740-B972-222557BA58F4}" presName="wedge1" presStyleLbl="node1" presStyleIdx="0" presStyleCnt="5"/>
      <dgm:spPr/>
    </dgm:pt>
    <dgm:pt modelId="{CF879151-FB2C-4B00-A839-4D1F8F1CE345}" type="pres">
      <dgm:prSet presAssocID="{37EC2AC5-6269-4740-B972-222557BA58F4}" presName="dummy1a" presStyleCnt="0"/>
      <dgm:spPr/>
    </dgm:pt>
    <dgm:pt modelId="{C1AC84E9-1226-49BA-BA41-CF5FB7C1E761}" type="pres">
      <dgm:prSet presAssocID="{37EC2AC5-6269-4740-B972-222557BA58F4}" presName="dummy1b" presStyleCnt="0"/>
      <dgm:spPr/>
    </dgm:pt>
    <dgm:pt modelId="{28BB03BA-E77F-4706-B2D2-301BAC72BAD5}" type="pres">
      <dgm:prSet presAssocID="{37EC2AC5-6269-4740-B972-222557BA58F4}" presName="wedge1Tx" presStyleLbl="node1" presStyleIdx="0" presStyleCnt="5">
        <dgm:presLayoutVars>
          <dgm:chMax val="0"/>
          <dgm:chPref val="0"/>
          <dgm:bulletEnabled val="1"/>
        </dgm:presLayoutVars>
      </dgm:prSet>
      <dgm:spPr/>
    </dgm:pt>
    <dgm:pt modelId="{F47219C1-A249-405B-AFFD-99920CE80490}" type="pres">
      <dgm:prSet presAssocID="{37EC2AC5-6269-4740-B972-222557BA58F4}" presName="wedge2" presStyleLbl="node1" presStyleIdx="1" presStyleCnt="5"/>
      <dgm:spPr/>
    </dgm:pt>
    <dgm:pt modelId="{A85C4213-EDB2-4E58-B0FD-C5FA9039CC05}" type="pres">
      <dgm:prSet presAssocID="{37EC2AC5-6269-4740-B972-222557BA58F4}" presName="dummy2a" presStyleCnt="0"/>
      <dgm:spPr/>
    </dgm:pt>
    <dgm:pt modelId="{26C12B4D-A59A-488D-883A-5C2C6D0AAF21}" type="pres">
      <dgm:prSet presAssocID="{37EC2AC5-6269-4740-B972-222557BA58F4}" presName="dummy2b" presStyleCnt="0"/>
      <dgm:spPr/>
    </dgm:pt>
    <dgm:pt modelId="{E22106D3-AE34-44CE-BC4E-3F31C1ED5CD1}" type="pres">
      <dgm:prSet presAssocID="{37EC2AC5-6269-4740-B972-222557BA58F4}" presName="wedge2Tx" presStyleLbl="node1" presStyleIdx="1" presStyleCnt="5">
        <dgm:presLayoutVars>
          <dgm:chMax val="0"/>
          <dgm:chPref val="0"/>
          <dgm:bulletEnabled val="1"/>
        </dgm:presLayoutVars>
      </dgm:prSet>
      <dgm:spPr/>
    </dgm:pt>
    <dgm:pt modelId="{7F39E700-4C14-46DD-83A1-81EC5FDAF8AF}" type="pres">
      <dgm:prSet presAssocID="{37EC2AC5-6269-4740-B972-222557BA58F4}" presName="wedge3" presStyleLbl="node1" presStyleIdx="2" presStyleCnt="5"/>
      <dgm:spPr/>
    </dgm:pt>
    <dgm:pt modelId="{CBA6A5EC-2109-4D00-8A07-5EC695560D4B}" type="pres">
      <dgm:prSet presAssocID="{37EC2AC5-6269-4740-B972-222557BA58F4}" presName="dummy3a" presStyleCnt="0"/>
      <dgm:spPr/>
    </dgm:pt>
    <dgm:pt modelId="{AAD510FD-2461-487A-8816-BF7052791D32}" type="pres">
      <dgm:prSet presAssocID="{37EC2AC5-6269-4740-B972-222557BA58F4}" presName="dummy3b" presStyleCnt="0"/>
      <dgm:spPr/>
    </dgm:pt>
    <dgm:pt modelId="{7DE6657B-7ABE-4287-BBFA-D6062436BA02}" type="pres">
      <dgm:prSet presAssocID="{37EC2AC5-6269-4740-B972-222557BA58F4}" presName="wedge3Tx" presStyleLbl="node1" presStyleIdx="2" presStyleCnt="5">
        <dgm:presLayoutVars>
          <dgm:chMax val="0"/>
          <dgm:chPref val="0"/>
          <dgm:bulletEnabled val="1"/>
        </dgm:presLayoutVars>
      </dgm:prSet>
      <dgm:spPr/>
    </dgm:pt>
    <dgm:pt modelId="{853D1CD4-03E7-439B-AC1E-7A023207FA53}" type="pres">
      <dgm:prSet presAssocID="{37EC2AC5-6269-4740-B972-222557BA58F4}" presName="wedge4" presStyleLbl="node1" presStyleIdx="3" presStyleCnt="5"/>
      <dgm:spPr/>
    </dgm:pt>
    <dgm:pt modelId="{5C361CFC-9988-40A2-8FD7-298E16DCC18D}" type="pres">
      <dgm:prSet presAssocID="{37EC2AC5-6269-4740-B972-222557BA58F4}" presName="dummy4a" presStyleCnt="0"/>
      <dgm:spPr/>
    </dgm:pt>
    <dgm:pt modelId="{88B54AA1-422C-40D2-B4AC-02B813182664}" type="pres">
      <dgm:prSet presAssocID="{37EC2AC5-6269-4740-B972-222557BA58F4}" presName="dummy4b" presStyleCnt="0"/>
      <dgm:spPr/>
    </dgm:pt>
    <dgm:pt modelId="{19D6ABD2-2087-4228-BA01-BDB239C91687}" type="pres">
      <dgm:prSet presAssocID="{37EC2AC5-6269-4740-B972-222557BA58F4}" presName="wedge4Tx" presStyleLbl="node1" presStyleIdx="3" presStyleCnt="5">
        <dgm:presLayoutVars>
          <dgm:chMax val="0"/>
          <dgm:chPref val="0"/>
          <dgm:bulletEnabled val="1"/>
        </dgm:presLayoutVars>
      </dgm:prSet>
      <dgm:spPr/>
    </dgm:pt>
    <dgm:pt modelId="{84C966FF-46F5-43FC-AE28-9168872E2ACC}" type="pres">
      <dgm:prSet presAssocID="{37EC2AC5-6269-4740-B972-222557BA58F4}" presName="wedge5" presStyleLbl="node1" presStyleIdx="4" presStyleCnt="5"/>
      <dgm:spPr/>
    </dgm:pt>
    <dgm:pt modelId="{6FAF7EC9-2E98-4B74-96BE-C9F56DE1A582}" type="pres">
      <dgm:prSet presAssocID="{37EC2AC5-6269-4740-B972-222557BA58F4}" presName="dummy5a" presStyleCnt="0"/>
      <dgm:spPr/>
    </dgm:pt>
    <dgm:pt modelId="{99135E22-7DAE-4335-99A9-D5E4574A1269}" type="pres">
      <dgm:prSet presAssocID="{37EC2AC5-6269-4740-B972-222557BA58F4}" presName="dummy5b" presStyleCnt="0"/>
      <dgm:spPr/>
    </dgm:pt>
    <dgm:pt modelId="{A74987F5-8484-4905-8F68-9943F0903DF5}" type="pres">
      <dgm:prSet presAssocID="{37EC2AC5-6269-4740-B972-222557BA58F4}" presName="wedge5Tx" presStyleLbl="node1" presStyleIdx="4" presStyleCnt="5">
        <dgm:presLayoutVars>
          <dgm:chMax val="0"/>
          <dgm:chPref val="0"/>
          <dgm:bulletEnabled val="1"/>
        </dgm:presLayoutVars>
      </dgm:prSet>
      <dgm:spPr/>
    </dgm:pt>
    <dgm:pt modelId="{9E000DF9-7645-4405-ABF1-610149218DFB}" type="pres">
      <dgm:prSet presAssocID="{C5B6071A-4B57-4A57-8A5E-FEA7797E00C4}" presName="arrowWedge1" presStyleLbl="fgSibTrans2D1" presStyleIdx="0" presStyleCnt="5"/>
      <dgm:spPr/>
    </dgm:pt>
    <dgm:pt modelId="{D48284C4-A7F2-4EF8-B61F-0745FAF29379}" type="pres">
      <dgm:prSet presAssocID="{8AAE4E51-EDC6-4368-A167-00B8459C5421}" presName="arrowWedge2" presStyleLbl="fgSibTrans2D1" presStyleIdx="1" presStyleCnt="5"/>
      <dgm:spPr/>
    </dgm:pt>
    <dgm:pt modelId="{0454E4FF-4C0A-45FC-A7E2-6A91889EB511}" type="pres">
      <dgm:prSet presAssocID="{7C98B30E-6699-4519-8790-80352755C3DF}" presName="arrowWedge3" presStyleLbl="fgSibTrans2D1" presStyleIdx="2" presStyleCnt="5"/>
      <dgm:spPr/>
    </dgm:pt>
    <dgm:pt modelId="{1657ED9F-F698-435F-8931-228A488971DD}" type="pres">
      <dgm:prSet presAssocID="{1606385D-3F2E-4392-9C29-E3729449D93A}" presName="arrowWedge4" presStyleLbl="fgSibTrans2D1" presStyleIdx="3" presStyleCnt="5"/>
      <dgm:spPr/>
    </dgm:pt>
    <dgm:pt modelId="{9AB43097-02EB-47BD-A692-AD1326AD986E}" type="pres">
      <dgm:prSet presAssocID="{EFCECF22-2007-4FFC-B5C4-88D982E2BBD8}" presName="arrowWedge5" presStyleLbl="fgSibTrans2D1" presStyleIdx="4" presStyleCnt="5"/>
      <dgm:spPr/>
      <dgm:extLst>
        <a:ext uri="{E40237B7-FDA0-4F09-8148-C483321AD2D9}">
          <dgm14:cNvPr xmlns:dgm14="http://schemas.microsoft.com/office/drawing/2010/diagram" id="0" name="" descr="Purple pie chart in five equal sections containing text, surrounded by light purple clockwise arrows"/>
        </a:ext>
      </dgm:extLst>
    </dgm:pt>
  </dgm:ptLst>
  <dgm:cxnLst>
    <dgm:cxn modelId="{518EEA0C-E20F-44F7-B16E-FF68CBDE2C21}" type="presOf" srcId="{83F795DF-E2D0-4C50-B6A8-825F47AEC1CC}" destId="{84C966FF-46F5-43FC-AE28-9168872E2ACC}" srcOrd="0" destOrd="0" presId="urn:microsoft.com/office/officeart/2005/8/layout/cycle8"/>
    <dgm:cxn modelId="{2CDF7934-7E8B-42C3-B05E-ECA069DED47E}" type="presOf" srcId="{C4272F27-AF5D-4EE6-B728-F428AB2F0E42}" destId="{E22106D3-AE34-44CE-BC4E-3F31C1ED5CD1}" srcOrd="1" destOrd="0" presId="urn:microsoft.com/office/officeart/2005/8/layout/cycle8"/>
    <dgm:cxn modelId="{AF14205E-1F46-4E1F-8B63-E95386576A8E}" srcId="{37EC2AC5-6269-4740-B972-222557BA58F4}" destId="{C54C7113-6041-4744-B77D-5266DD4303FB}" srcOrd="3" destOrd="0" parTransId="{B03DE2D2-D691-43D2-9C30-1BF7625939C3}" sibTransId="{1606385D-3F2E-4392-9C29-E3729449D93A}"/>
    <dgm:cxn modelId="{E78E6160-A80E-4C16-8C29-CA5940F9702A}" type="presOf" srcId="{2A2AD869-DB1D-45E5-B02F-9496EA6D42D5}" destId="{28BB03BA-E77F-4706-B2D2-301BAC72BAD5}" srcOrd="1" destOrd="0" presId="urn:microsoft.com/office/officeart/2005/8/layout/cycle8"/>
    <dgm:cxn modelId="{E7C30664-9CEC-40B4-BF77-D9E575411CC5}" srcId="{37EC2AC5-6269-4740-B972-222557BA58F4}" destId="{C4272F27-AF5D-4EE6-B728-F428AB2F0E42}" srcOrd="1" destOrd="0" parTransId="{BD1F729E-3BC0-40CA-B656-5DAA661BD5FF}" sibTransId="{8AAE4E51-EDC6-4368-A167-00B8459C5421}"/>
    <dgm:cxn modelId="{C8582068-BE60-4D53-AA23-1E7C0D620399}" type="presOf" srcId="{2A2AD869-DB1D-45E5-B02F-9496EA6D42D5}" destId="{2D9A1FFC-4934-480F-8B1A-C85781D3FBFF}" srcOrd="0" destOrd="0" presId="urn:microsoft.com/office/officeart/2005/8/layout/cycle8"/>
    <dgm:cxn modelId="{4DF2016F-6C41-4C5B-827B-BC6875610E93}" type="presOf" srcId="{5B1C39D0-1200-4ECA-A042-DA9859993B53}" destId="{7F39E700-4C14-46DD-83A1-81EC5FDAF8AF}" srcOrd="0" destOrd="0" presId="urn:microsoft.com/office/officeart/2005/8/layout/cycle8"/>
    <dgm:cxn modelId="{F441D055-DD4F-41E9-865B-D91242095FC5}" type="presOf" srcId="{C54C7113-6041-4744-B77D-5266DD4303FB}" destId="{853D1CD4-03E7-439B-AC1E-7A023207FA53}" srcOrd="0" destOrd="0" presId="urn:microsoft.com/office/officeart/2005/8/layout/cycle8"/>
    <dgm:cxn modelId="{AA595D59-28F1-4086-9C8B-397288318CD8}" type="presOf" srcId="{37EC2AC5-6269-4740-B972-222557BA58F4}" destId="{F34282F6-3B43-4AD4-AC1A-BF29F3768799}" srcOrd="0" destOrd="0" presId="urn:microsoft.com/office/officeart/2005/8/layout/cycle8"/>
    <dgm:cxn modelId="{13943D8A-F442-434E-85B7-A6067CEB3989}" type="presOf" srcId="{C4272F27-AF5D-4EE6-B728-F428AB2F0E42}" destId="{F47219C1-A249-405B-AFFD-99920CE80490}" srcOrd="0" destOrd="0" presId="urn:microsoft.com/office/officeart/2005/8/layout/cycle8"/>
    <dgm:cxn modelId="{41E33D96-293E-46E8-AD17-D84F49E53873}" srcId="{37EC2AC5-6269-4740-B972-222557BA58F4}" destId="{2A2AD869-DB1D-45E5-B02F-9496EA6D42D5}" srcOrd="0" destOrd="0" parTransId="{BB613398-632D-47B1-9B80-776D9F05EFF7}" sibTransId="{C5B6071A-4B57-4A57-8A5E-FEA7797E00C4}"/>
    <dgm:cxn modelId="{ADAD96AB-5459-4CCD-BCB9-9909645212A6}" type="presOf" srcId="{C54C7113-6041-4744-B77D-5266DD4303FB}" destId="{19D6ABD2-2087-4228-BA01-BDB239C91687}" srcOrd="1" destOrd="0" presId="urn:microsoft.com/office/officeart/2005/8/layout/cycle8"/>
    <dgm:cxn modelId="{39E823B4-441A-4069-9DB9-394D9FFABE39}" srcId="{37EC2AC5-6269-4740-B972-222557BA58F4}" destId="{5B1C39D0-1200-4ECA-A042-DA9859993B53}" srcOrd="2" destOrd="0" parTransId="{46843392-DE0F-4E1D-BE2F-506DF712CF0D}" sibTransId="{7C98B30E-6699-4519-8790-80352755C3DF}"/>
    <dgm:cxn modelId="{5E44B8B4-EEE7-4ACB-BF9E-FAAC5E009E1A}" type="presOf" srcId="{83F795DF-E2D0-4C50-B6A8-825F47AEC1CC}" destId="{A74987F5-8484-4905-8F68-9943F0903DF5}" srcOrd="1" destOrd="0" presId="urn:microsoft.com/office/officeart/2005/8/layout/cycle8"/>
    <dgm:cxn modelId="{F23871E3-1065-4A49-86C4-A35C87658141}" type="presOf" srcId="{5B1C39D0-1200-4ECA-A042-DA9859993B53}" destId="{7DE6657B-7ABE-4287-BBFA-D6062436BA02}" srcOrd="1" destOrd="0" presId="urn:microsoft.com/office/officeart/2005/8/layout/cycle8"/>
    <dgm:cxn modelId="{FCA337EC-8E60-420D-A4EA-98EC869628BE}" srcId="{37EC2AC5-6269-4740-B972-222557BA58F4}" destId="{83F795DF-E2D0-4C50-B6A8-825F47AEC1CC}" srcOrd="4" destOrd="0" parTransId="{2FCEC8AB-F972-441B-B142-B0965933185C}" sibTransId="{EFCECF22-2007-4FFC-B5C4-88D982E2BBD8}"/>
    <dgm:cxn modelId="{E65CB4D3-CCA1-4176-AEAD-41C1FD55DE59}" type="presParOf" srcId="{F34282F6-3B43-4AD4-AC1A-BF29F3768799}" destId="{2D9A1FFC-4934-480F-8B1A-C85781D3FBFF}" srcOrd="0" destOrd="0" presId="urn:microsoft.com/office/officeart/2005/8/layout/cycle8"/>
    <dgm:cxn modelId="{EA6A29D7-E72E-454A-A993-9C5C0E7F9223}" type="presParOf" srcId="{F34282F6-3B43-4AD4-AC1A-BF29F3768799}" destId="{CF879151-FB2C-4B00-A839-4D1F8F1CE345}" srcOrd="1" destOrd="0" presId="urn:microsoft.com/office/officeart/2005/8/layout/cycle8"/>
    <dgm:cxn modelId="{F9059FFE-2106-4BD0-B573-699C7D340C57}" type="presParOf" srcId="{F34282F6-3B43-4AD4-AC1A-BF29F3768799}" destId="{C1AC84E9-1226-49BA-BA41-CF5FB7C1E761}" srcOrd="2" destOrd="0" presId="urn:microsoft.com/office/officeart/2005/8/layout/cycle8"/>
    <dgm:cxn modelId="{3797B971-4B84-4C4D-8E60-81E9461B7383}" type="presParOf" srcId="{F34282F6-3B43-4AD4-AC1A-BF29F3768799}" destId="{28BB03BA-E77F-4706-B2D2-301BAC72BAD5}" srcOrd="3" destOrd="0" presId="urn:microsoft.com/office/officeart/2005/8/layout/cycle8"/>
    <dgm:cxn modelId="{6E1E84C9-8AC9-4BE2-86C7-A1FAA2863F65}" type="presParOf" srcId="{F34282F6-3B43-4AD4-AC1A-BF29F3768799}" destId="{F47219C1-A249-405B-AFFD-99920CE80490}" srcOrd="4" destOrd="0" presId="urn:microsoft.com/office/officeart/2005/8/layout/cycle8"/>
    <dgm:cxn modelId="{ABDBF2B3-0D1D-4F50-A6B1-F8AE41306362}" type="presParOf" srcId="{F34282F6-3B43-4AD4-AC1A-BF29F3768799}" destId="{A85C4213-EDB2-4E58-B0FD-C5FA9039CC05}" srcOrd="5" destOrd="0" presId="urn:microsoft.com/office/officeart/2005/8/layout/cycle8"/>
    <dgm:cxn modelId="{7AEFEC56-A0DD-45AC-87A9-B339A7E0420D}" type="presParOf" srcId="{F34282F6-3B43-4AD4-AC1A-BF29F3768799}" destId="{26C12B4D-A59A-488D-883A-5C2C6D0AAF21}" srcOrd="6" destOrd="0" presId="urn:microsoft.com/office/officeart/2005/8/layout/cycle8"/>
    <dgm:cxn modelId="{C085D9E7-86A8-4467-9AED-C46AD58755BF}" type="presParOf" srcId="{F34282F6-3B43-4AD4-AC1A-BF29F3768799}" destId="{E22106D3-AE34-44CE-BC4E-3F31C1ED5CD1}" srcOrd="7" destOrd="0" presId="urn:microsoft.com/office/officeart/2005/8/layout/cycle8"/>
    <dgm:cxn modelId="{09B4CB31-8AEB-43CB-8352-B3C59E97B975}" type="presParOf" srcId="{F34282F6-3B43-4AD4-AC1A-BF29F3768799}" destId="{7F39E700-4C14-46DD-83A1-81EC5FDAF8AF}" srcOrd="8" destOrd="0" presId="urn:microsoft.com/office/officeart/2005/8/layout/cycle8"/>
    <dgm:cxn modelId="{86B547D4-9217-4D3B-A1C8-A991C72876A5}" type="presParOf" srcId="{F34282F6-3B43-4AD4-AC1A-BF29F3768799}" destId="{CBA6A5EC-2109-4D00-8A07-5EC695560D4B}" srcOrd="9" destOrd="0" presId="urn:microsoft.com/office/officeart/2005/8/layout/cycle8"/>
    <dgm:cxn modelId="{9F01A7A8-86DC-4AF2-BDD5-80D41A045461}" type="presParOf" srcId="{F34282F6-3B43-4AD4-AC1A-BF29F3768799}" destId="{AAD510FD-2461-487A-8816-BF7052791D32}" srcOrd="10" destOrd="0" presId="urn:microsoft.com/office/officeart/2005/8/layout/cycle8"/>
    <dgm:cxn modelId="{B81FB55C-AA69-46FD-95AA-D06FE2FB3E46}" type="presParOf" srcId="{F34282F6-3B43-4AD4-AC1A-BF29F3768799}" destId="{7DE6657B-7ABE-4287-BBFA-D6062436BA02}" srcOrd="11" destOrd="0" presId="urn:microsoft.com/office/officeart/2005/8/layout/cycle8"/>
    <dgm:cxn modelId="{C89B53FE-5711-41D2-A75D-6D8C5BDF4C85}" type="presParOf" srcId="{F34282F6-3B43-4AD4-AC1A-BF29F3768799}" destId="{853D1CD4-03E7-439B-AC1E-7A023207FA53}" srcOrd="12" destOrd="0" presId="urn:microsoft.com/office/officeart/2005/8/layout/cycle8"/>
    <dgm:cxn modelId="{80873E3D-21A3-433B-B027-F57D67161081}" type="presParOf" srcId="{F34282F6-3B43-4AD4-AC1A-BF29F3768799}" destId="{5C361CFC-9988-40A2-8FD7-298E16DCC18D}" srcOrd="13" destOrd="0" presId="urn:microsoft.com/office/officeart/2005/8/layout/cycle8"/>
    <dgm:cxn modelId="{FF27C161-52F8-43B6-886C-A82D4507A15C}" type="presParOf" srcId="{F34282F6-3B43-4AD4-AC1A-BF29F3768799}" destId="{88B54AA1-422C-40D2-B4AC-02B813182664}" srcOrd="14" destOrd="0" presId="urn:microsoft.com/office/officeart/2005/8/layout/cycle8"/>
    <dgm:cxn modelId="{FC568E49-85FE-4009-BA5B-0A34A05422D1}" type="presParOf" srcId="{F34282F6-3B43-4AD4-AC1A-BF29F3768799}" destId="{19D6ABD2-2087-4228-BA01-BDB239C91687}" srcOrd="15" destOrd="0" presId="urn:microsoft.com/office/officeart/2005/8/layout/cycle8"/>
    <dgm:cxn modelId="{91F2B0A2-6F33-47BA-8C87-0416774CC1FC}" type="presParOf" srcId="{F34282F6-3B43-4AD4-AC1A-BF29F3768799}" destId="{84C966FF-46F5-43FC-AE28-9168872E2ACC}" srcOrd="16" destOrd="0" presId="urn:microsoft.com/office/officeart/2005/8/layout/cycle8"/>
    <dgm:cxn modelId="{0D7C92BB-B622-4303-A4BB-AEBD1A12647F}" type="presParOf" srcId="{F34282F6-3B43-4AD4-AC1A-BF29F3768799}" destId="{6FAF7EC9-2E98-4B74-96BE-C9F56DE1A582}" srcOrd="17" destOrd="0" presId="urn:microsoft.com/office/officeart/2005/8/layout/cycle8"/>
    <dgm:cxn modelId="{E2C7BEBE-0B9F-42F3-AF1A-BF262EC8467E}" type="presParOf" srcId="{F34282F6-3B43-4AD4-AC1A-BF29F3768799}" destId="{99135E22-7DAE-4335-99A9-D5E4574A1269}" srcOrd="18" destOrd="0" presId="urn:microsoft.com/office/officeart/2005/8/layout/cycle8"/>
    <dgm:cxn modelId="{091175D3-E8B3-4799-BD77-7F0E410DF331}" type="presParOf" srcId="{F34282F6-3B43-4AD4-AC1A-BF29F3768799}" destId="{A74987F5-8484-4905-8F68-9943F0903DF5}" srcOrd="19" destOrd="0" presId="urn:microsoft.com/office/officeart/2005/8/layout/cycle8"/>
    <dgm:cxn modelId="{E8BF444F-A631-4C9D-8D6D-9F8CEC49827E}" type="presParOf" srcId="{F34282F6-3B43-4AD4-AC1A-BF29F3768799}" destId="{9E000DF9-7645-4405-ABF1-610149218DFB}" srcOrd="20" destOrd="0" presId="urn:microsoft.com/office/officeart/2005/8/layout/cycle8"/>
    <dgm:cxn modelId="{26481575-DC2D-4F8D-AD92-ADF8DE7C85C1}" type="presParOf" srcId="{F34282F6-3B43-4AD4-AC1A-BF29F3768799}" destId="{D48284C4-A7F2-4EF8-B61F-0745FAF29379}" srcOrd="21" destOrd="0" presId="urn:microsoft.com/office/officeart/2005/8/layout/cycle8"/>
    <dgm:cxn modelId="{4A4C6768-3E82-4279-943C-79DAD06E4F15}" type="presParOf" srcId="{F34282F6-3B43-4AD4-AC1A-BF29F3768799}" destId="{0454E4FF-4C0A-45FC-A7E2-6A91889EB511}" srcOrd="22" destOrd="0" presId="urn:microsoft.com/office/officeart/2005/8/layout/cycle8"/>
    <dgm:cxn modelId="{6A316B38-0B6B-4AE2-A500-97015A263F63}" type="presParOf" srcId="{F34282F6-3B43-4AD4-AC1A-BF29F3768799}" destId="{1657ED9F-F698-435F-8931-228A488971DD}" srcOrd="23" destOrd="0" presId="urn:microsoft.com/office/officeart/2005/8/layout/cycle8"/>
    <dgm:cxn modelId="{372135D8-567A-48E9-948B-8A204C33C82D}" type="presParOf" srcId="{F34282F6-3B43-4AD4-AC1A-BF29F3768799}" destId="{9AB43097-02EB-47BD-A692-AD1326AD986E}"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B4E67F9-474E-4FA4-AF74-05D230255FC5}"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DC4BE09C-F4C4-4A4A-8B1A-0A2664316053}">
      <dgm:prSet phldrT="[Text]" custT="1"/>
      <dgm:spPr/>
      <dgm: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Special Education Services</a:t>
          </a:r>
        </a:p>
      </dgm:t>
      <dgm:extLst>
        <a:ext uri="{E40237B7-FDA0-4F09-8148-C483321AD2D9}">
          <dgm14:cNvPr xmlns:dgm14="http://schemas.microsoft.com/office/drawing/2010/diagram" id="0" name="" descr="Chart has two parallel columns of text comparing special education and transition services"/>
        </a:ext>
      </dgm:extLst>
    </dgm:pt>
    <dgm:pt modelId="{340FAC75-667A-4199-B270-CDEFA4165B23}" type="parTrans" cxnId="{29C8AB77-7F2E-46B3-93B4-9876B30855A5}">
      <dgm:prSet/>
      <dgm:spPr/>
      <dgm:t>
        <a:bodyPr/>
        <a:lstStyle/>
        <a:p>
          <a:endParaRPr lang="en-US"/>
        </a:p>
      </dgm:t>
    </dgm:pt>
    <dgm:pt modelId="{BF407968-BDC3-48FC-8EA6-76140891E38D}" type="sibTrans" cxnId="{29C8AB77-7F2E-46B3-93B4-9876B30855A5}">
      <dgm:prSet/>
      <dgm:spPr/>
      <dgm:t>
        <a:bodyPr/>
        <a:lstStyle/>
        <a:p>
          <a:endParaRPr lang="en-US"/>
        </a:p>
      </dgm:t>
    </dgm:pt>
    <dgm:pt modelId="{611B7456-C24B-47AB-8B71-EEB5F503ECB2}">
      <dgm:prSet phldrT="[Text]" custT="1"/>
      <dgm:spPr/>
      <dgm:t>
        <a:bodyPr/>
        <a:lstStyle/>
        <a:p>
          <a:r>
            <a:rPr lang="en-US" sz="1700" dirty="0">
              <a:latin typeface="Open Sans" panose="020B0606030504020204" pitchFamily="34" charset="0"/>
              <a:ea typeface="Open Sans" panose="020B0606030504020204" pitchFamily="34" charset="0"/>
              <a:cs typeface="Open Sans" panose="020B0606030504020204" pitchFamily="34" charset="0"/>
            </a:rPr>
            <a:t>Specially designed instruction</a:t>
          </a:r>
        </a:p>
      </dgm:t>
      <dgm:extLst>
        <a:ext uri="{E40237B7-FDA0-4F09-8148-C483321AD2D9}">
          <dgm14:cNvPr xmlns:dgm14="http://schemas.microsoft.com/office/drawing/2010/diagram" id="0" name="" descr="Chart has two parallel columns of text comparing special education and transition services"/>
        </a:ext>
      </dgm:extLst>
    </dgm:pt>
    <dgm:pt modelId="{8A0EB4BE-87D5-401C-8272-2FD76825EBF5}" type="parTrans" cxnId="{B281E446-CB0D-48E7-9B93-7182005173E5}">
      <dgm:prSet/>
      <dgm:spPr/>
      <dgm:t>
        <a:bodyPr/>
        <a:lstStyle/>
        <a:p>
          <a:endParaRPr lang="en-US"/>
        </a:p>
      </dgm:t>
    </dgm:pt>
    <dgm:pt modelId="{72F5D9E4-3195-44BB-9B65-5458B49C79B2}" type="sibTrans" cxnId="{B281E446-CB0D-48E7-9B93-7182005173E5}">
      <dgm:prSet/>
      <dgm:spPr/>
      <dgm:t>
        <a:bodyPr/>
        <a:lstStyle/>
        <a:p>
          <a:endParaRPr lang="en-US"/>
        </a:p>
      </dgm:t>
    </dgm:pt>
    <dgm:pt modelId="{7DF6D2A3-7ACD-4D5C-B68E-DFE4B073BF60}">
      <dgm:prSet phldrT="[Text]" custT="1"/>
      <dgm:spPr/>
      <dgm:t>
        <a:bodyPr/>
        <a:lstStyle/>
        <a:p>
          <a:r>
            <a:rPr lang="en-US" sz="1700">
              <a:latin typeface="Open Sans" panose="020B0606030504020204" pitchFamily="34" charset="0"/>
              <a:ea typeface="Open Sans" panose="020B0606030504020204" pitchFamily="34" charset="0"/>
              <a:cs typeface="Open Sans" panose="020B0606030504020204" pitchFamily="34" charset="0"/>
            </a:rPr>
            <a:t>In school</a:t>
          </a:r>
        </a:p>
      </dgm:t>
      <dgm:extLst>
        <a:ext uri="{E40237B7-FDA0-4F09-8148-C483321AD2D9}">
          <dgm14:cNvPr xmlns:dgm14="http://schemas.microsoft.com/office/drawing/2010/diagram" id="0" name="" descr="Chart has two parallel columns of text comparing special education and transition services"/>
        </a:ext>
      </dgm:extLst>
    </dgm:pt>
    <dgm:pt modelId="{77957C3A-7FE3-4860-8B20-22D7B95CF50D}" type="parTrans" cxnId="{5BD93780-74E5-43EF-ADB0-A0F9DE2DF411}">
      <dgm:prSet/>
      <dgm:spPr/>
      <dgm:t>
        <a:bodyPr/>
        <a:lstStyle/>
        <a:p>
          <a:endParaRPr lang="en-US"/>
        </a:p>
      </dgm:t>
    </dgm:pt>
    <dgm:pt modelId="{CFD4D550-1FFA-4E5C-817B-D7943F3FD4CC}" type="sibTrans" cxnId="{5BD93780-74E5-43EF-ADB0-A0F9DE2DF411}">
      <dgm:prSet/>
      <dgm:spPr/>
      <dgm:t>
        <a:bodyPr/>
        <a:lstStyle/>
        <a:p>
          <a:endParaRPr lang="en-US"/>
        </a:p>
      </dgm:t>
    </dgm:pt>
    <dgm:pt modelId="{21E0DA5F-09A0-46E7-8E8A-9E2AA5C81B86}">
      <dgm:prSet phldrT="[Text]" custT="1"/>
      <dgm:spPr/>
      <dgm:t>
        <a:bodyPr/>
        <a:lstStyle/>
        <a:p>
          <a:r>
            <a:rPr lang="en-US" sz="2400">
              <a:latin typeface="Open Sans" panose="020B0606030504020204" pitchFamily="34" charset="0"/>
              <a:ea typeface="Open Sans" panose="020B0606030504020204" pitchFamily="34" charset="0"/>
              <a:cs typeface="Open Sans" panose="020B0606030504020204" pitchFamily="34" charset="0"/>
            </a:rPr>
            <a:t>Transition Services</a:t>
          </a:r>
        </a:p>
      </dgm:t>
      <dgm:extLst>
        <a:ext uri="{E40237B7-FDA0-4F09-8148-C483321AD2D9}">
          <dgm14:cNvPr xmlns:dgm14="http://schemas.microsoft.com/office/drawing/2010/diagram" id="0" name="" descr="Chart has two parallel columns of text comparing special education and transition services"/>
        </a:ext>
      </dgm:extLst>
    </dgm:pt>
    <dgm:pt modelId="{B4888EAB-B121-4B1E-BE66-5DA183D93D18}" type="parTrans" cxnId="{F2A498EC-8FAC-4917-885E-25B5DA1D2D7D}">
      <dgm:prSet/>
      <dgm:spPr/>
      <dgm:t>
        <a:bodyPr/>
        <a:lstStyle/>
        <a:p>
          <a:endParaRPr lang="en-US"/>
        </a:p>
      </dgm:t>
    </dgm:pt>
    <dgm:pt modelId="{CB22527B-4956-443A-82E9-4E1C30053969}" type="sibTrans" cxnId="{F2A498EC-8FAC-4917-885E-25B5DA1D2D7D}">
      <dgm:prSet/>
      <dgm:spPr/>
      <dgm:t>
        <a:bodyPr/>
        <a:lstStyle/>
        <a:p>
          <a:endParaRPr lang="en-US"/>
        </a:p>
      </dgm:t>
    </dgm:pt>
    <dgm:pt modelId="{AE18F6BD-1E2A-48B1-8A29-C823D7ED3BE5}">
      <dgm:prSet phldrT="[Text]" custT="1"/>
      <dgm:spPr/>
      <dgm:t>
        <a:bodyPr/>
        <a:lstStyle/>
        <a:p>
          <a:r>
            <a:rPr lang="en-US" sz="1700" dirty="0">
              <a:latin typeface="Open Sans" panose="020B0606030504020204" pitchFamily="34" charset="0"/>
              <a:ea typeface="Open Sans" panose="020B0606030504020204" pitchFamily="34" charset="0"/>
              <a:cs typeface="Open Sans" panose="020B0606030504020204" pitchFamily="34" charset="0"/>
            </a:rPr>
            <a:t>In school, at home, at outside agencies or in the community</a:t>
          </a:r>
        </a:p>
      </dgm:t>
      <dgm:extLst>
        <a:ext uri="{E40237B7-FDA0-4F09-8148-C483321AD2D9}">
          <dgm14:cNvPr xmlns:dgm14="http://schemas.microsoft.com/office/drawing/2010/diagram" id="0" name="" descr="Chart has two parallel columns of text comparing special education and transition services"/>
        </a:ext>
      </dgm:extLst>
    </dgm:pt>
    <dgm:pt modelId="{1D20B702-4DA9-4539-8BA0-544EC5A04CF4}" type="parTrans" cxnId="{ED19D65F-06A9-4E0A-A7D9-8BD3AB8239FD}">
      <dgm:prSet/>
      <dgm:spPr/>
      <dgm:t>
        <a:bodyPr/>
        <a:lstStyle/>
        <a:p>
          <a:endParaRPr lang="en-US"/>
        </a:p>
      </dgm:t>
    </dgm:pt>
    <dgm:pt modelId="{7A46FABA-6683-4FE2-970C-5DCF8C45427E}" type="sibTrans" cxnId="{ED19D65F-06A9-4E0A-A7D9-8BD3AB8239FD}">
      <dgm:prSet/>
      <dgm:spPr/>
      <dgm:t>
        <a:bodyPr/>
        <a:lstStyle/>
        <a:p>
          <a:endParaRPr lang="en-US"/>
        </a:p>
      </dgm:t>
    </dgm:pt>
    <dgm:pt modelId="{815CF270-4A05-4F1E-9549-04ECDDB85BD9}">
      <dgm:prSet phldrT="[Text]" custT="1"/>
      <dgm:spPr/>
      <dgm:t>
        <a:bodyPr/>
        <a:lstStyle/>
        <a:p>
          <a:r>
            <a:rPr lang="en-US" sz="1700">
              <a:latin typeface="Open Sans" panose="020B0606030504020204" pitchFamily="34" charset="0"/>
              <a:ea typeface="Open Sans" panose="020B0606030504020204" pitchFamily="34" charset="0"/>
              <a:cs typeface="Open Sans" panose="020B0606030504020204" pitchFamily="34" charset="0"/>
            </a:rPr>
            <a:t>Individualized for the student’s needs</a:t>
          </a:r>
        </a:p>
      </dgm:t>
      <dgm:extLst>
        <a:ext uri="{E40237B7-FDA0-4F09-8148-C483321AD2D9}">
          <dgm14:cNvPr xmlns:dgm14="http://schemas.microsoft.com/office/drawing/2010/diagram" id="0" name="" descr="Chart has two parallel columns of text comparing special education and transition services"/>
        </a:ext>
      </dgm:extLst>
    </dgm:pt>
    <dgm:pt modelId="{23450F22-CA0D-43F9-8242-14D51A32F748}" type="parTrans" cxnId="{6B1D031F-A552-4E21-A143-8F635191CC66}">
      <dgm:prSet/>
      <dgm:spPr/>
      <dgm:t>
        <a:bodyPr/>
        <a:lstStyle/>
        <a:p>
          <a:endParaRPr lang="en-US"/>
        </a:p>
      </dgm:t>
    </dgm:pt>
    <dgm:pt modelId="{9E4F8921-164D-488E-9138-E2F302948748}" type="sibTrans" cxnId="{6B1D031F-A552-4E21-A143-8F635191CC66}">
      <dgm:prSet/>
      <dgm:spPr/>
      <dgm:t>
        <a:bodyPr/>
        <a:lstStyle/>
        <a:p>
          <a:endParaRPr lang="en-US"/>
        </a:p>
      </dgm:t>
    </dgm:pt>
    <dgm:pt modelId="{C154DEB5-A8AF-4FBA-827F-6D197BB56E45}">
      <dgm:prSet phldrT="[Text]" custT="1"/>
      <dgm:spPr/>
      <dgm:t>
        <a:bodyPr/>
        <a:lstStyle/>
        <a:p>
          <a:r>
            <a:rPr lang="en-US" sz="1700" dirty="0">
              <a:latin typeface="Open Sans" panose="020B0606030504020204" pitchFamily="34" charset="0"/>
              <a:ea typeface="Open Sans" panose="020B0606030504020204" pitchFamily="34" charset="0"/>
              <a:cs typeface="Open Sans" panose="020B0606030504020204" pitchFamily="34" charset="0"/>
            </a:rPr>
            <a:t>Individualized for the student’s needs</a:t>
          </a:r>
        </a:p>
      </dgm:t>
      <dgm:extLst>
        <a:ext uri="{E40237B7-FDA0-4F09-8148-C483321AD2D9}">
          <dgm14:cNvPr xmlns:dgm14="http://schemas.microsoft.com/office/drawing/2010/diagram" id="0" name="" descr="Chart has two parallel columns of text comparing special education and transition services"/>
        </a:ext>
      </dgm:extLst>
    </dgm:pt>
    <dgm:pt modelId="{850079DD-8E37-4A0D-B3C4-6BA24093869A}" type="parTrans" cxnId="{9393DC7F-F71E-4315-B6DD-9E8C3831143F}">
      <dgm:prSet/>
      <dgm:spPr/>
      <dgm:t>
        <a:bodyPr/>
        <a:lstStyle/>
        <a:p>
          <a:endParaRPr lang="en-US"/>
        </a:p>
      </dgm:t>
    </dgm:pt>
    <dgm:pt modelId="{CB7ACD68-47DF-4631-8398-90B7D962E437}" type="sibTrans" cxnId="{9393DC7F-F71E-4315-B6DD-9E8C3831143F}">
      <dgm:prSet/>
      <dgm:spPr/>
      <dgm:t>
        <a:bodyPr/>
        <a:lstStyle/>
        <a:p>
          <a:endParaRPr lang="en-US"/>
        </a:p>
      </dgm:t>
    </dgm:pt>
    <dgm:pt modelId="{B2E88220-3435-4C2C-AC8F-EB020A4E5B45}">
      <dgm:prSet phldrT="[Text]" custT="1"/>
      <dgm:spPr/>
      <dgm:t>
        <a:bodyPr/>
        <a:lstStyle/>
        <a:p>
          <a:r>
            <a:rPr lang="en-US" sz="1700" dirty="0">
              <a:latin typeface="Open Sans" panose="020B0606030504020204" pitchFamily="34" charset="0"/>
              <a:ea typeface="Open Sans" panose="020B0606030504020204" pitchFamily="34" charset="0"/>
              <a:cs typeface="Open Sans" panose="020B0606030504020204" pitchFamily="34" charset="0"/>
            </a:rPr>
            <a:t>Set of coordinated activities</a:t>
          </a:r>
        </a:p>
      </dgm:t>
      <dgm:extLst>
        <a:ext uri="{E40237B7-FDA0-4F09-8148-C483321AD2D9}">
          <dgm14:cNvPr xmlns:dgm14="http://schemas.microsoft.com/office/drawing/2010/diagram" id="0" name="" descr="Chart has two parallel columns of text comparing special education and transition services"/>
        </a:ext>
      </dgm:extLst>
    </dgm:pt>
    <dgm:pt modelId="{A14B45A6-7AC0-437F-A2DB-306443343222}" type="parTrans" cxnId="{F5CCF893-C1B3-4D83-A21C-49FEDF3C0F6F}">
      <dgm:prSet/>
      <dgm:spPr/>
      <dgm:t>
        <a:bodyPr/>
        <a:lstStyle/>
        <a:p>
          <a:endParaRPr lang="en-US"/>
        </a:p>
      </dgm:t>
    </dgm:pt>
    <dgm:pt modelId="{506F54EC-5B6A-40CE-831A-13795A23B4E6}" type="sibTrans" cxnId="{F5CCF893-C1B3-4D83-A21C-49FEDF3C0F6F}">
      <dgm:prSet/>
      <dgm:spPr/>
      <dgm:t>
        <a:bodyPr/>
        <a:lstStyle/>
        <a:p>
          <a:endParaRPr lang="en-US"/>
        </a:p>
      </dgm:t>
    </dgm:pt>
    <dgm:pt modelId="{01816439-27D8-4F05-ACCC-389C97595811}">
      <dgm:prSet phldrT="[Text]" custT="1"/>
      <dgm:spPr/>
      <dgm:t>
        <a:bodyPr/>
        <a:lstStyle/>
        <a:p>
          <a:r>
            <a:rPr lang="en-US" sz="1700" dirty="0">
              <a:latin typeface="Open Sans" panose="020B0606030504020204" pitchFamily="34" charset="0"/>
              <a:ea typeface="Open Sans" panose="020B0606030504020204" pitchFamily="34" charset="0"/>
              <a:cs typeface="Open Sans" panose="020B0606030504020204" pitchFamily="34" charset="0"/>
            </a:rPr>
            <a:t>Related services, such as speech therapy</a:t>
          </a:r>
        </a:p>
      </dgm:t>
      <dgm:extLst>
        <a:ext uri="{E40237B7-FDA0-4F09-8148-C483321AD2D9}">
          <dgm14:cNvPr xmlns:dgm14="http://schemas.microsoft.com/office/drawing/2010/diagram" id="0" name="" descr="Chart has two parallel columns of text comparing special education and transition services"/>
        </a:ext>
      </dgm:extLst>
    </dgm:pt>
    <dgm:pt modelId="{1C419F7F-0FB2-4218-98DC-D3AA33B7FE33}" type="parTrans" cxnId="{C3C603D2-FA0E-4EA8-A602-0370601282E2}">
      <dgm:prSet/>
      <dgm:spPr/>
      <dgm:t>
        <a:bodyPr/>
        <a:lstStyle/>
        <a:p>
          <a:endParaRPr lang="en-US"/>
        </a:p>
      </dgm:t>
    </dgm:pt>
    <dgm:pt modelId="{BE35F528-BA85-4E9B-B5CB-2FF6F6192E07}" type="sibTrans" cxnId="{C3C603D2-FA0E-4EA8-A602-0370601282E2}">
      <dgm:prSet/>
      <dgm:spPr/>
      <dgm:t>
        <a:bodyPr/>
        <a:lstStyle/>
        <a:p>
          <a:endParaRPr lang="en-US"/>
        </a:p>
      </dgm:t>
    </dgm:pt>
    <dgm:pt modelId="{83FEBC61-895B-4F59-A5BF-8EF661B70BF2}">
      <dgm:prSet phldrT="[Text]" custT="1"/>
      <dgm:spPr/>
      <dgm:t>
        <a:bodyPr/>
        <a:lstStyle/>
        <a:p>
          <a:r>
            <a:rPr lang="en-US" sz="1700" dirty="0">
              <a:latin typeface="Open Sans" panose="020B0606030504020204" pitchFamily="34" charset="0"/>
              <a:ea typeface="Open Sans" panose="020B0606030504020204" pitchFamily="34" charset="0"/>
              <a:cs typeface="Open Sans" panose="020B0606030504020204" pitchFamily="34" charset="0"/>
            </a:rPr>
            <a:t>Aligned with each postsecondary goal</a:t>
          </a:r>
        </a:p>
      </dgm:t>
      <dgm:extLst>
        <a:ext uri="{E40237B7-FDA0-4F09-8148-C483321AD2D9}">
          <dgm14:cNvPr xmlns:dgm14="http://schemas.microsoft.com/office/drawing/2010/diagram" id="0" name="" descr="Chart has two parallel columns of text comparing special education and transition services"/>
        </a:ext>
      </dgm:extLst>
    </dgm:pt>
    <dgm:pt modelId="{20AA5B8E-6EEE-4CF8-BCAC-B12D7D4912AA}" type="parTrans" cxnId="{61DFC056-FBB3-4A3B-8A21-FFE468C393A5}">
      <dgm:prSet/>
      <dgm:spPr/>
      <dgm:t>
        <a:bodyPr/>
        <a:lstStyle/>
        <a:p>
          <a:endParaRPr lang="en-US"/>
        </a:p>
      </dgm:t>
    </dgm:pt>
    <dgm:pt modelId="{558742A0-81CB-445E-B8D2-66D6020C0B4E}" type="sibTrans" cxnId="{61DFC056-FBB3-4A3B-8A21-FFE468C393A5}">
      <dgm:prSet/>
      <dgm:spPr/>
      <dgm:t>
        <a:bodyPr/>
        <a:lstStyle/>
        <a:p>
          <a:endParaRPr lang="en-US"/>
        </a:p>
      </dgm:t>
    </dgm:pt>
    <dgm:pt modelId="{E90CEB42-D27E-400E-ACEA-99A8B9C99AD3}">
      <dgm:prSet phldrT="[Text]" custT="1"/>
      <dgm:spPr/>
      <dgm:t>
        <a:bodyPr/>
        <a:lstStyle/>
        <a:p>
          <a:r>
            <a:rPr lang="en-US" sz="1700">
              <a:latin typeface="Open Sans" panose="020B0606030504020204" pitchFamily="34" charset="0"/>
              <a:ea typeface="Open Sans" panose="020B0606030504020204" pitchFamily="34" charset="0"/>
              <a:cs typeface="Open Sans" panose="020B0606030504020204" pitchFamily="34" charset="0"/>
            </a:rPr>
            <a:t>Reviewed annually</a:t>
          </a:r>
        </a:p>
      </dgm:t>
      <dgm:extLst>
        <a:ext uri="{E40237B7-FDA0-4F09-8148-C483321AD2D9}">
          <dgm14:cNvPr xmlns:dgm14="http://schemas.microsoft.com/office/drawing/2010/diagram" id="0" name="" descr="Chart has two parallel columns of text comparing special education and transition services"/>
        </a:ext>
      </dgm:extLst>
    </dgm:pt>
    <dgm:pt modelId="{D835C1AF-FBE3-4248-B7C2-46CB5EF8884C}" type="parTrans" cxnId="{B63C4388-E5E8-4761-B5B9-A9376B1F8544}">
      <dgm:prSet/>
      <dgm:spPr/>
      <dgm:t>
        <a:bodyPr/>
        <a:lstStyle/>
        <a:p>
          <a:endParaRPr lang="en-US"/>
        </a:p>
      </dgm:t>
    </dgm:pt>
    <dgm:pt modelId="{9DB0F9DA-E8D4-49D7-BD64-38A92987B72D}" type="sibTrans" cxnId="{B63C4388-E5E8-4761-B5B9-A9376B1F8544}">
      <dgm:prSet/>
      <dgm:spPr/>
      <dgm:t>
        <a:bodyPr/>
        <a:lstStyle/>
        <a:p>
          <a:endParaRPr lang="en-US"/>
        </a:p>
      </dgm:t>
    </dgm:pt>
    <dgm:pt modelId="{3C9C29AE-2966-4769-BCEF-33CB6B9710A1}">
      <dgm:prSet phldrT="[Text]" custT="1"/>
      <dgm:spPr/>
      <dgm:t>
        <a:bodyPr/>
        <a:lstStyle/>
        <a:p>
          <a:r>
            <a:rPr lang="en-US" sz="1700" dirty="0">
              <a:latin typeface="Open Sans" panose="020B0606030504020204" pitchFamily="34" charset="0"/>
              <a:ea typeface="Open Sans" panose="020B0606030504020204" pitchFamily="34" charset="0"/>
              <a:cs typeface="Open Sans" panose="020B0606030504020204" pitchFamily="34" charset="0"/>
            </a:rPr>
            <a:t>Reviewed annually</a:t>
          </a:r>
        </a:p>
      </dgm:t>
      <dgm:extLst>
        <a:ext uri="{E40237B7-FDA0-4F09-8148-C483321AD2D9}">
          <dgm14:cNvPr xmlns:dgm14="http://schemas.microsoft.com/office/drawing/2010/diagram" id="0" name="" descr="Chart has two parallel columns of text comparing special education and transition services"/>
        </a:ext>
      </dgm:extLst>
    </dgm:pt>
    <dgm:pt modelId="{C4E58669-D5BA-4F96-A195-188BF0C9E47B}" type="parTrans" cxnId="{32C2D907-5AC5-4CAE-AEAD-11C3EAEECE7D}">
      <dgm:prSet/>
      <dgm:spPr/>
      <dgm:t>
        <a:bodyPr/>
        <a:lstStyle/>
        <a:p>
          <a:endParaRPr lang="en-US"/>
        </a:p>
      </dgm:t>
    </dgm:pt>
    <dgm:pt modelId="{0FAE8C87-9B39-437B-9E7E-77FA6CC6CEA3}" type="sibTrans" cxnId="{32C2D907-5AC5-4CAE-AEAD-11C3EAEECE7D}">
      <dgm:prSet/>
      <dgm:spPr/>
      <dgm:t>
        <a:bodyPr/>
        <a:lstStyle/>
        <a:p>
          <a:endParaRPr lang="en-US"/>
        </a:p>
      </dgm:t>
    </dgm:pt>
    <dgm:pt modelId="{F695C308-CD79-493E-9FF8-3E4BA98145F7}" type="pres">
      <dgm:prSet presAssocID="{9B4E67F9-474E-4FA4-AF74-05D230255FC5}" presName="theList" presStyleCnt="0">
        <dgm:presLayoutVars>
          <dgm:dir/>
          <dgm:animLvl val="lvl"/>
          <dgm:resizeHandles val="exact"/>
        </dgm:presLayoutVars>
      </dgm:prSet>
      <dgm:spPr/>
    </dgm:pt>
    <dgm:pt modelId="{7979A41B-BD63-4E12-AEAD-8D82C8DA29D5}" type="pres">
      <dgm:prSet presAssocID="{DC4BE09C-F4C4-4A4A-8B1A-0A2664316053}" presName="compNode" presStyleCnt="0"/>
      <dgm:spPr/>
    </dgm:pt>
    <dgm:pt modelId="{7163451D-EF30-4EEE-BC38-68C035FE2F4F}" type="pres">
      <dgm:prSet presAssocID="{DC4BE09C-F4C4-4A4A-8B1A-0A2664316053}" presName="aNode" presStyleLbl="bgShp" presStyleIdx="0" presStyleCnt="2"/>
      <dgm:spPr/>
    </dgm:pt>
    <dgm:pt modelId="{E956B528-9C96-4E3B-96E4-02834465AE88}" type="pres">
      <dgm:prSet presAssocID="{DC4BE09C-F4C4-4A4A-8B1A-0A2664316053}" presName="textNode" presStyleLbl="bgShp" presStyleIdx="0" presStyleCnt="2"/>
      <dgm:spPr/>
    </dgm:pt>
    <dgm:pt modelId="{71D19B32-7BC7-4FF0-8B35-2E58357DAF09}" type="pres">
      <dgm:prSet presAssocID="{DC4BE09C-F4C4-4A4A-8B1A-0A2664316053}" presName="compChildNode" presStyleCnt="0"/>
      <dgm:spPr/>
    </dgm:pt>
    <dgm:pt modelId="{ED28EB12-8E79-4FAE-829E-DA55CD4205A0}" type="pres">
      <dgm:prSet presAssocID="{DC4BE09C-F4C4-4A4A-8B1A-0A2664316053}" presName="theInnerList" presStyleCnt="0"/>
      <dgm:spPr/>
    </dgm:pt>
    <dgm:pt modelId="{0BB71C43-F084-4A5F-B800-0FFC44913B1D}" type="pres">
      <dgm:prSet presAssocID="{611B7456-C24B-47AB-8B71-EEB5F503ECB2}" presName="childNode" presStyleLbl="node1" presStyleIdx="0" presStyleCnt="10">
        <dgm:presLayoutVars>
          <dgm:bulletEnabled val="1"/>
        </dgm:presLayoutVars>
      </dgm:prSet>
      <dgm:spPr/>
    </dgm:pt>
    <dgm:pt modelId="{35BFFC84-379D-4E78-A77D-5D4FE2F5EEDD}" type="pres">
      <dgm:prSet presAssocID="{611B7456-C24B-47AB-8B71-EEB5F503ECB2}" presName="aSpace2" presStyleCnt="0"/>
      <dgm:spPr/>
    </dgm:pt>
    <dgm:pt modelId="{DDD4525D-9BE3-45DA-BA0F-58E509A25FEA}" type="pres">
      <dgm:prSet presAssocID="{01816439-27D8-4F05-ACCC-389C97595811}" presName="childNode" presStyleLbl="node1" presStyleIdx="1" presStyleCnt="10">
        <dgm:presLayoutVars>
          <dgm:bulletEnabled val="1"/>
        </dgm:presLayoutVars>
      </dgm:prSet>
      <dgm:spPr/>
    </dgm:pt>
    <dgm:pt modelId="{DF9E96F3-3F8A-4539-B1F6-C8B1558FB012}" type="pres">
      <dgm:prSet presAssocID="{01816439-27D8-4F05-ACCC-389C97595811}" presName="aSpace2" presStyleCnt="0"/>
      <dgm:spPr/>
    </dgm:pt>
    <dgm:pt modelId="{261B90C4-07BA-4ACB-99F4-B8B55A733066}" type="pres">
      <dgm:prSet presAssocID="{7DF6D2A3-7ACD-4D5C-B68E-DFE4B073BF60}" presName="childNode" presStyleLbl="node1" presStyleIdx="2" presStyleCnt="10">
        <dgm:presLayoutVars>
          <dgm:bulletEnabled val="1"/>
        </dgm:presLayoutVars>
      </dgm:prSet>
      <dgm:spPr/>
    </dgm:pt>
    <dgm:pt modelId="{D949D3C1-3961-4264-82F1-EAF2FA5018B9}" type="pres">
      <dgm:prSet presAssocID="{7DF6D2A3-7ACD-4D5C-B68E-DFE4B073BF60}" presName="aSpace2" presStyleCnt="0"/>
      <dgm:spPr/>
    </dgm:pt>
    <dgm:pt modelId="{00C54D63-6206-4301-9B79-E0C3B87FC354}" type="pres">
      <dgm:prSet presAssocID="{C154DEB5-A8AF-4FBA-827F-6D197BB56E45}" presName="childNode" presStyleLbl="node1" presStyleIdx="3" presStyleCnt="10">
        <dgm:presLayoutVars>
          <dgm:bulletEnabled val="1"/>
        </dgm:presLayoutVars>
      </dgm:prSet>
      <dgm:spPr/>
    </dgm:pt>
    <dgm:pt modelId="{3667804D-7294-4BB4-9A35-F25AB0718B65}" type="pres">
      <dgm:prSet presAssocID="{C154DEB5-A8AF-4FBA-827F-6D197BB56E45}" presName="aSpace2" presStyleCnt="0"/>
      <dgm:spPr/>
    </dgm:pt>
    <dgm:pt modelId="{DB27EED4-17E5-41BC-8E1B-6522CF5C66C6}" type="pres">
      <dgm:prSet presAssocID="{E90CEB42-D27E-400E-ACEA-99A8B9C99AD3}" presName="childNode" presStyleLbl="node1" presStyleIdx="4" presStyleCnt="10">
        <dgm:presLayoutVars>
          <dgm:bulletEnabled val="1"/>
        </dgm:presLayoutVars>
      </dgm:prSet>
      <dgm:spPr/>
    </dgm:pt>
    <dgm:pt modelId="{8F3BDEC7-03F6-49C3-AB1B-2B2FF6AC3A52}" type="pres">
      <dgm:prSet presAssocID="{DC4BE09C-F4C4-4A4A-8B1A-0A2664316053}" presName="aSpace" presStyleCnt="0"/>
      <dgm:spPr/>
    </dgm:pt>
    <dgm:pt modelId="{FE12CA6A-C603-4313-916D-06DBB00F2183}" type="pres">
      <dgm:prSet presAssocID="{21E0DA5F-09A0-46E7-8E8A-9E2AA5C81B86}" presName="compNode" presStyleCnt="0"/>
      <dgm:spPr/>
    </dgm:pt>
    <dgm:pt modelId="{8F19899D-B1A3-42D5-846C-A956E9B598C7}" type="pres">
      <dgm:prSet presAssocID="{21E0DA5F-09A0-46E7-8E8A-9E2AA5C81B86}" presName="aNode" presStyleLbl="bgShp" presStyleIdx="1" presStyleCnt="2"/>
      <dgm:spPr/>
    </dgm:pt>
    <dgm:pt modelId="{CFBF224E-2307-4791-8B5F-7C10DB6F1E11}" type="pres">
      <dgm:prSet presAssocID="{21E0DA5F-09A0-46E7-8E8A-9E2AA5C81B86}" presName="textNode" presStyleLbl="bgShp" presStyleIdx="1" presStyleCnt="2"/>
      <dgm:spPr/>
    </dgm:pt>
    <dgm:pt modelId="{7E530F13-3C67-47E0-8086-27A42A15C9E6}" type="pres">
      <dgm:prSet presAssocID="{21E0DA5F-09A0-46E7-8E8A-9E2AA5C81B86}" presName="compChildNode" presStyleCnt="0"/>
      <dgm:spPr/>
    </dgm:pt>
    <dgm:pt modelId="{FF08AB00-882C-44AF-9ED2-A9FB8C0EBD67}" type="pres">
      <dgm:prSet presAssocID="{21E0DA5F-09A0-46E7-8E8A-9E2AA5C81B86}" presName="theInnerList" presStyleCnt="0"/>
      <dgm:spPr/>
    </dgm:pt>
    <dgm:pt modelId="{2E8875BB-9404-41B1-9005-6082910D8709}" type="pres">
      <dgm:prSet presAssocID="{B2E88220-3435-4C2C-AC8F-EB020A4E5B45}" presName="childNode" presStyleLbl="node1" presStyleIdx="5" presStyleCnt="10">
        <dgm:presLayoutVars>
          <dgm:bulletEnabled val="1"/>
        </dgm:presLayoutVars>
      </dgm:prSet>
      <dgm:spPr/>
    </dgm:pt>
    <dgm:pt modelId="{1DD7EE78-2576-4123-819B-2A1D96364AD2}" type="pres">
      <dgm:prSet presAssocID="{B2E88220-3435-4C2C-AC8F-EB020A4E5B45}" presName="aSpace2" presStyleCnt="0"/>
      <dgm:spPr/>
    </dgm:pt>
    <dgm:pt modelId="{A3E48258-9CF7-4956-BD85-EC8E75C89898}" type="pres">
      <dgm:prSet presAssocID="{83FEBC61-895B-4F59-A5BF-8EF661B70BF2}" presName="childNode" presStyleLbl="node1" presStyleIdx="6" presStyleCnt="10">
        <dgm:presLayoutVars>
          <dgm:bulletEnabled val="1"/>
        </dgm:presLayoutVars>
      </dgm:prSet>
      <dgm:spPr/>
    </dgm:pt>
    <dgm:pt modelId="{8005D3D3-7492-4A59-9000-9550F91B3DFA}" type="pres">
      <dgm:prSet presAssocID="{83FEBC61-895B-4F59-A5BF-8EF661B70BF2}" presName="aSpace2" presStyleCnt="0"/>
      <dgm:spPr/>
    </dgm:pt>
    <dgm:pt modelId="{EAB64015-CB77-4834-AD81-2215ABA6F4B0}" type="pres">
      <dgm:prSet presAssocID="{AE18F6BD-1E2A-48B1-8A29-C823D7ED3BE5}" presName="childNode" presStyleLbl="node1" presStyleIdx="7" presStyleCnt="10">
        <dgm:presLayoutVars>
          <dgm:bulletEnabled val="1"/>
        </dgm:presLayoutVars>
      </dgm:prSet>
      <dgm:spPr/>
    </dgm:pt>
    <dgm:pt modelId="{D85AAB91-89FC-462F-831D-0CAF19DB7673}" type="pres">
      <dgm:prSet presAssocID="{AE18F6BD-1E2A-48B1-8A29-C823D7ED3BE5}" presName="aSpace2" presStyleCnt="0"/>
      <dgm:spPr/>
    </dgm:pt>
    <dgm:pt modelId="{8CDA5275-1272-41B6-96D3-5C9146FEB46D}" type="pres">
      <dgm:prSet presAssocID="{815CF270-4A05-4F1E-9549-04ECDDB85BD9}" presName="childNode" presStyleLbl="node1" presStyleIdx="8" presStyleCnt="10">
        <dgm:presLayoutVars>
          <dgm:bulletEnabled val="1"/>
        </dgm:presLayoutVars>
      </dgm:prSet>
      <dgm:spPr/>
    </dgm:pt>
    <dgm:pt modelId="{67CA6E5D-4BDD-4D10-864E-7999F43D5A75}" type="pres">
      <dgm:prSet presAssocID="{815CF270-4A05-4F1E-9549-04ECDDB85BD9}" presName="aSpace2" presStyleCnt="0"/>
      <dgm:spPr/>
    </dgm:pt>
    <dgm:pt modelId="{A69F50B6-446F-4C16-AA16-055D339A3EA6}" type="pres">
      <dgm:prSet presAssocID="{3C9C29AE-2966-4769-BCEF-33CB6B9710A1}" presName="childNode" presStyleLbl="node1" presStyleIdx="9" presStyleCnt="10">
        <dgm:presLayoutVars>
          <dgm:bulletEnabled val="1"/>
        </dgm:presLayoutVars>
      </dgm:prSet>
      <dgm:spPr/>
    </dgm:pt>
  </dgm:ptLst>
  <dgm:cxnLst>
    <dgm:cxn modelId="{32C2D907-5AC5-4CAE-AEAD-11C3EAEECE7D}" srcId="{21E0DA5F-09A0-46E7-8E8A-9E2AA5C81B86}" destId="{3C9C29AE-2966-4769-BCEF-33CB6B9710A1}" srcOrd="4" destOrd="0" parTransId="{C4E58669-D5BA-4F96-A195-188BF0C9E47B}" sibTransId="{0FAE8C87-9B39-437B-9E7E-77FA6CC6CEA3}"/>
    <dgm:cxn modelId="{4B53A212-1F2F-4B7A-A790-94C222368BA4}" type="presOf" srcId="{DC4BE09C-F4C4-4A4A-8B1A-0A2664316053}" destId="{E956B528-9C96-4E3B-96E4-02834465AE88}" srcOrd="1" destOrd="0" presId="urn:microsoft.com/office/officeart/2005/8/layout/lProcess2"/>
    <dgm:cxn modelId="{6B1D031F-A552-4E21-A143-8F635191CC66}" srcId="{21E0DA5F-09A0-46E7-8E8A-9E2AA5C81B86}" destId="{815CF270-4A05-4F1E-9549-04ECDDB85BD9}" srcOrd="3" destOrd="0" parTransId="{23450F22-CA0D-43F9-8242-14D51A32F748}" sibTransId="{9E4F8921-164D-488E-9138-E2F302948748}"/>
    <dgm:cxn modelId="{4F345B2A-02DF-44C6-9693-304A06CFF0F2}" type="presOf" srcId="{9B4E67F9-474E-4FA4-AF74-05D230255FC5}" destId="{F695C308-CD79-493E-9FF8-3E4BA98145F7}" srcOrd="0" destOrd="0" presId="urn:microsoft.com/office/officeart/2005/8/layout/lProcess2"/>
    <dgm:cxn modelId="{ED19D65F-06A9-4E0A-A7D9-8BD3AB8239FD}" srcId="{21E0DA5F-09A0-46E7-8E8A-9E2AA5C81B86}" destId="{AE18F6BD-1E2A-48B1-8A29-C823D7ED3BE5}" srcOrd="2" destOrd="0" parTransId="{1D20B702-4DA9-4539-8BA0-544EC5A04CF4}" sibTransId="{7A46FABA-6683-4FE2-970C-5DCF8C45427E}"/>
    <dgm:cxn modelId="{B281E446-CB0D-48E7-9B93-7182005173E5}" srcId="{DC4BE09C-F4C4-4A4A-8B1A-0A2664316053}" destId="{611B7456-C24B-47AB-8B71-EEB5F503ECB2}" srcOrd="0" destOrd="0" parTransId="{8A0EB4BE-87D5-401C-8272-2FD76825EBF5}" sibTransId="{72F5D9E4-3195-44BB-9B65-5458B49C79B2}"/>
    <dgm:cxn modelId="{33B7826C-2D9E-42C2-98E9-2565FB650FD5}" type="presOf" srcId="{01816439-27D8-4F05-ACCC-389C97595811}" destId="{DDD4525D-9BE3-45DA-BA0F-58E509A25FEA}" srcOrd="0" destOrd="0" presId="urn:microsoft.com/office/officeart/2005/8/layout/lProcess2"/>
    <dgm:cxn modelId="{61DFC056-FBB3-4A3B-8A21-FFE468C393A5}" srcId="{21E0DA5F-09A0-46E7-8E8A-9E2AA5C81B86}" destId="{83FEBC61-895B-4F59-A5BF-8EF661B70BF2}" srcOrd="1" destOrd="0" parTransId="{20AA5B8E-6EEE-4CF8-BCAC-B12D7D4912AA}" sibTransId="{558742A0-81CB-445E-B8D2-66D6020C0B4E}"/>
    <dgm:cxn modelId="{29C8AB77-7F2E-46B3-93B4-9876B30855A5}" srcId="{9B4E67F9-474E-4FA4-AF74-05D230255FC5}" destId="{DC4BE09C-F4C4-4A4A-8B1A-0A2664316053}" srcOrd="0" destOrd="0" parTransId="{340FAC75-667A-4199-B270-CDEFA4165B23}" sibTransId="{BF407968-BDC3-48FC-8EA6-76140891E38D}"/>
    <dgm:cxn modelId="{8C15055A-9320-4CC1-B740-A0D50CCDFD00}" type="presOf" srcId="{DC4BE09C-F4C4-4A4A-8B1A-0A2664316053}" destId="{7163451D-EF30-4EEE-BC38-68C035FE2F4F}" srcOrd="0" destOrd="0" presId="urn:microsoft.com/office/officeart/2005/8/layout/lProcess2"/>
    <dgm:cxn modelId="{C045FA7C-42B9-4D19-A156-0066C4526C8F}" type="presOf" srcId="{E90CEB42-D27E-400E-ACEA-99A8B9C99AD3}" destId="{DB27EED4-17E5-41BC-8E1B-6522CF5C66C6}" srcOrd="0" destOrd="0" presId="urn:microsoft.com/office/officeart/2005/8/layout/lProcess2"/>
    <dgm:cxn modelId="{9393DC7F-F71E-4315-B6DD-9E8C3831143F}" srcId="{DC4BE09C-F4C4-4A4A-8B1A-0A2664316053}" destId="{C154DEB5-A8AF-4FBA-827F-6D197BB56E45}" srcOrd="3" destOrd="0" parTransId="{850079DD-8E37-4A0D-B3C4-6BA24093869A}" sibTransId="{CB7ACD68-47DF-4631-8398-90B7D962E437}"/>
    <dgm:cxn modelId="{5BD93780-74E5-43EF-ADB0-A0F9DE2DF411}" srcId="{DC4BE09C-F4C4-4A4A-8B1A-0A2664316053}" destId="{7DF6D2A3-7ACD-4D5C-B68E-DFE4B073BF60}" srcOrd="2" destOrd="0" parTransId="{77957C3A-7FE3-4860-8B20-22D7B95CF50D}" sibTransId="{CFD4D550-1FFA-4E5C-817B-D7943F3FD4CC}"/>
    <dgm:cxn modelId="{3FE57886-0532-40A2-AF60-F6F38C8E03EB}" type="presOf" srcId="{21E0DA5F-09A0-46E7-8E8A-9E2AA5C81B86}" destId="{8F19899D-B1A3-42D5-846C-A956E9B598C7}" srcOrd="0" destOrd="0" presId="urn:microsoft.com/office/officeart/2005/8/layout/lProcess2"/>
    <dgm:cxn modelId="{B63C4388-E5E8-4761-B5B9-A9376B1F8544}" srcId="{DC4BE09C-F4C4-4A4A-8B1A-0A2664316053}" destId="{E90CEB42-D27E-400E-ACEA-99A8B9C99AD3}" srcOrd="4" destOrd="0" parTransId="{D835C1AF-FBE3-4248-B7C2-46CB5EF8884C}" sibTransId="{9DB0F9DA-E8D4-49D7-BD64-38A92987B72D}"/>
    <dgm:cxn modelId="{F5CCF893-C1B3-4D83-A21C-49FEDF3C0F6F}" srcId="{21E0DA5F-09A0-46E7-8E8A-9E2AA5C81B86}" destId="{B2E88220-3435-4C2C-AC8F-EB020A4E5B45}" srcOrd="0" destOrd="0" parTransId="{A14B45A6-7AC0-437F-A2DB-306443343222}" sibTransId="{506F54EC-5B6A-40CE-831A-13795A23B4E6}"/>
    <dgm:cxn modelId="{7140DA95-190B-4E53-B3FB-C5863953B92E}" type="presOf" srcId="{7DF6D2A3-7ACD-4D5C-B68E-DFE4B073BF60}" destId="{261B90C4-07BA-4ACB-99F4-B8B55A733066}" srcOrd="0" destOrd="0" presId="urn:microsoft.com/office/officeart/2005/8/layout/lProcess2"/>
    <dgm:cxn modelId="{49B3D498-CF2E-4AC1-9714-564EBCE85D77}" type="presOf" srcId="{21E0DA5F-09A0-46E7-8E8A-9E2AA5C81B86}" destId="{CFBF224E-2307-4791-8B5F-7C10DB6F1E11}" srcOrd="1" destOrd="0" presId="urn:microsoft.com/office/officeart/2005/8/layout/lProcess2"/>
    <dgm:cxn modelId="{E2F2C0A3-DA89-4F38-9C00-3159782DA505}" type="presOf" srcId="{AE18F6BD-1E2A-48B1-8A29-C823D7ED3BE5}" destId="{EAB64015-CB77-4834-AD81-2215ABA6F4B0}" srcOrd="0" destOrd="0" presId="urn:microsoft.com/office/officeart/2005/8/layout/lProcess2"/>
    <dgm:cxn modelId="{FED926B5-9357-4E53-9494-6239816241B0}" type="presOf" srcId="{3C9C29AE-2966-4769-BCEF-33CB6B9710A1}" destId="{A69F50B6-446F-4C16-AA16-055D339A3EA6}" srcOrd="0" destOrd="0" presId="urn:microsoft.com/office/officeart/2005/8/layout/lProcess2"/>
    <dgm:cxn modelId="{D7397FB7-5091-44F5-94C3-4A3E0D6CFDAA}" type="presOf" srcId="{611B7456-C24B-47AB-8B71-EEB5F503ECB2}" destId="{0BB71C43-F084-4A5F-B800-0FFC44913B1D}" srcOrd="0" destOrd="0" presId="urn:microsoft.com/office/officeart/2005/8/layout/lProcess2"/>
    <dgm:cxn modelId="{880069C3-9813-4518-AE6E-D6954480CE68}" type="presOf" srcId="{B2E88220-3435-4C2C-AC8F-EB020A4E5B45}" destId="{2E8875BB-9404-41B1-9005-6082910D8709}" srcOrd="0" destOrd="0" presId="urn:microsoft.com/office/officeart/2005/8/layout/lProcess2"/>
    <dgm:cxn modelId="{10AB59C6-2530-44C5-945F-3092ACB8E2E6}" type="presOf" srcId="{83FEBC61-895B-4F59-A5BF-8EF661B70BF2}" destId="{A3E48258-9CF7-4956-BD85-EC8E75C89898}" srcOrd="0" destOrd="0" presId="urn:microsoft.com/office/officeart/2005/8/layout/lProcess2"/>
    <dgm:cxn modelId="{C3C603D2-FA0E-4EA8-A602-0370601282E2}" srcId="{DC4BE09C-F4C4-4A4A-8B1A-0A2664316053}" destId="{01816439-27D8-4F05-ACCC-389C97595811}" srcOrd="1" destOrd="0" parTransId="{1C419F7F-0FB2-4218-98DC-D3AA33B7FE33}" sibTransId="{BE35F528-BA85-4E9B-B5CB-2FF6F6192E07}"/>
    <dgm:cxn modelId="{EF3500D7-87EF-482D-8F62-D0C4A54EE2AD}" type="presOf" srcId="{815CF270-4A05-4F1E-9549-04ECDDB85BD9}" destId="{8CDA5275-1272-41B6-96D3-5C9146FEB46D}" srcOrd="0" destOrd="0" presId="urn:microsoft.com/office/officeart/2005/8/layout/lProcess2"/>
    <dgm:cxn modelId="{F2A498EC-8FAC-4917-885E-25B5DA1D2D7D}" srcId="{9B4E67F9-474E-4FA4-AF74-05D230255FC5}" destId="{21E0DA5F-09A0-46E7-8E8A-9E2AA5C81B86}" srcOrd="1" destOrd="0" parTransId="{B4888EAB-B121-4B1E-BE66-5DA183D93D18}" sibTransId="{CB22527B-4956-443A-82E9-4E1C30053969}"/>
    <dgm:cxn modelId="{F82CD8EC-2A44-472C-B0B5-D667FF9632BA}" type="presOf" srcId="{C154DEB5-A8AF-4FBA-827F-6D197BB56E45}" destId="{00C54D63-6206-4301-9B79-E0C3B87FC354}" srcOrd="0" destOrd="0" presId="urn:microsoft.com/office/officeart/2005/8/layout/lProcess2"/>
    <dgm:cxn modelId="{F3662965-0F96-4C1F-B7E8-4256E1E941CA}" type="presParOf" srcId="{F695C308-CD79-493E-9FF8-3E4BA98145F7}" destId="{7979A41B-BD63-4E12-AEAD-8D82C8DA29D5}" srcOrd="0" destOrd="0" presId="urn:microsoft.com/office/officeart/2005/8/layout/lProcess2"/>
    <dgm:cxn modelId="{7CC02A6D-7FDE-4E19-9BCB-C9BB8936C135}" type="presParOf" srcId="{7979A41B-BD63-4E12-AEAD-8D82C8DA29D5}" destId="{7163451D-EF30-4EEE-BC38-68C035FE2F4F}" srcOrd="0" destOrd="0" presId="urn:microsoft.com/office/officeart/2005/8/layout/lProcess2"/>
    <dgm:cxn modelId="{2A48937A-DAA9-49A3-A168-BC879C4EFC60}" type="presParOf" srcId="{7979A41B-BD63-4E12-AEAD-8D82C8DA29D5}" destId="{E956B528-9C96-4E3B-96E4-02834465AE88}" srcOrd="1" destOrd="0" presId="urn:microsoft.com/office/officeart/2005/8/layout/lProcess2"/>
    <dgm:cxn modelId="{ECDAA013-D6C1-43FA-A530-11CD44C2163D}" type="presParOf" srcId="{7979A41B-BD63-4E12-AEAD-8D82C8DA29D5}" destId="{71D19B32-7BC7-4FF0-8B35-2E58357DAF09}" srcOrd="2" destOrd="0" presId="urn:microsoft.com/office/officeart/2005/8/layout/lProcess2"/>
    <dgm:cxn modelId="{2B766952-340C-4736-81D2-DBFB5410A0B4}" type="presParOf" srcId="{71D19B32-7BC7-4FF0-8B35-2E58357DAF09}" destId="{ED28EB12-8E79-4FAE-829E-DA55CD4205A0}" srcOrd="0" destOrd="0" presId="urn:microsoft.com/office/officeart/2005/8/layout/lProcess2"/>
    <dgm:cxn modelId="{F96E4059-4382-4772-9F32-42F3CC3EBC8D}" type="presParOf" srcId="{ED28EB12-8E79-4FAE-829E-DA55CD4205A0}" destId="{0BB71C43-F084-4A5F-B800-0FFC44913B1D}" srcOrd="0" destOrd="0" presId="urn:microsoft.com/office/officeart/2005/8/layout/lProcess2"/>
    <dgm:cxn modelId="{B3023330-682A-4182-AE43-478DC45D5560}" type="presParOf" srcId="{ED28EB12-8E79-4FAE-829E-DA55CD4205A0}" destId="{35BFFC84-379D-4E78-A77D-5D4FE2F5EEDD}" srcOrd="1" destOrd="0" presId="urn:microsoft.com/office/officeart/2005/8/layout/lProcess2"/>
    <dgm:cxn modelId="{D0852CAC-C4C8-464F-8F59-3493302C3DDD}" type="presParOf" srcId="{ED28EB12-8E79-4FAE-829E-DA55CD4205A0}" destId="{DDD4525D-9BE3-45DA-BA0F-58E509A25FEA}" srcOrd="2" destOrd="0" presId="urn:microsoft.com/office/officeart/2005/8/layout/lProcess2"/>
    <dgm:cxn modelId="{A5FD0C70-E623-4F7D-B76D-2398B3CDB139}" type="presParOf" srcId="{ED28EB12-8E79-4FAE-829E-DA55CD4205A0}" destId="{DF9E96F3-3F8A-4539-B1F6-C8B1558FB012}" srcOrd="3" destOrd="0" presId="urn:microsoft.com/office/officeart/2005/8/layout/lProcess2"/>
    <dgm:cxn modelId="{36CA47CE-39E2-42CB-A515-C2D35F5F1A9F}" type="presParOf" srcId="{ED28EB12-8E79-4FAE-829E-DA55CD4205A0}" destId="{261B90C4-07BA-4ACB-99F4-B8B55A733066}" srcOrd="4" destOrd="0" presId="urn:microsoft.com/office/officeart/2005/8/layout/lProcess2"/>
    <dgm:cxn modelId="{C4443F49-EAE4-4E0E-8314-2B5D6840D196}" type="presParOf" srcId="{ED28EB12-8E79-4FAE-829E-DA55CD4205A0}" destId="{D949D3C1-3961-4264-82F1-EAF2FA5018B9}" srcOrd="5" destOrd="0" presId="urn:microsoft.com/office/officeart/2005/8/layout/lProcess2"/>
    <dgm:cxn modelId="{26C73939-82C9-4421-B7D5-8C3A4553AD9F}" type="presParOf" srcId="{ED28EB12-8E79-4FAE-829E-DA55CD4205A0}" destId="{00C54D63-6206-4301-9B79-E0C3B87FC354}" srcOrd="6" destOrd="0" presId="urn:microsoft.com/office/officeart/2005/8/layout/lProcess2"/>
    <dgm:cxn modelId="{91F7C889-8C71-4134-9F56-7E4B850D0AC3}" type="presParOf" srcId="{ED28EB12-8E79-4FAE-829E-DA55CD4205A0}" destId="{3667804D-7294-4BB4-9A35-F25AB0718B65}" srcOrd="7" destOrd="0" presId="urn:microsoft.com/office/officeart/2005/8/layout/lProcess2"/>
    <dgm:cxn modelId="{13BB94B1-C09D-4A37-9D9E-30483A1EC70C}" type="presParOf" srcId="{ED28EB12-8E79-4FAE-829E-DA55CD4205A0}" destId="{DB27EED4-17E5-41BC-8E1B-6522CF5C66C6}" srcOrd="8" destOrd="0" presId="urn:microsoft.com/office/officeart/2005/8/layout/lProcess2"/>
    <dgm:cxn modelId="{5657602F-320E-4451-88E2-EC114B625E33}" type="presParOf" srcId="{F695C308-CD79-493E-9FF8-3E4BA98145F7}" destId="{8F3BDEC7-03F6-49C3-AB1B-2B2FF6AC3A52}" srcOrd="1" destOrd="0" presId="urn:microsoft.com/office/officeart/2005/8/layout/lProcess2"/>
    <dgm:cxn modelId="{AF3A0914-7F32-4D00-B075-EEB1CA603DFF}" type="presParOf" srcId="{F695C308-CD79-493E-9FF8-3E4BA98145F7}" destId="{FE12CA6A-C603-4313-916D-06DBB00F2183}" srcOrd="2" destOrd="0" presId="urn:microsoft.com/office/officeart/2005/8/layout/lProcess2"/>
    <dgm:cxn modelId="{ADC2862F-499D-4217-9852-ED2747A4DC66}" type="presParOf" srcId="{FE12CA6A-C603-4313-916D-06DBB00F2183}" destId="{8F19899D-B1A3-42D5-846C-A956E9B598C7}" srcOrd="0" destOrd="0" presId="urn:microsoft.com/office/officeart/2005/8/layout/lProcess2"/>
    <dgm:cxn modelId="{02639E01-B96F-444A-955E-F48F9B7E61D7}" type="presParOf" srcId="{FE12CA6A-C603-4313-916D-06DBB00F2183}" destId="{CFBF224E-2307-4791-8B5F-7C10DB6F1E11}" srcOrd="1" destOrd="0" presId="urn:microsoft.com/office/officeart/2005/8/layout/lProcess2"/>
    <dgm:cxn modelId="{AA0289CF-8E4A-4C43-8E56-31A372E76680}" type="presParOf" srcId="{FE12CA6A-C603-4313-916D-06DBB00F2183}" destId="{7E530F13-3C67-47E0-8086-27A42A15C9E6}" srcOrd="2" destOrd="0" presId="urn:microsoft.com/office/officeart/2005/8/layout/lProcess2"/>
    <dgm:cxn modelId="{13F17FD7-9700-443E-BC1E-94DAD72CDD99}" type="presParOf" srcId="{7E530F13-3C67-47E0-8086-27A42A15C9E6}" destId="{FF08AB00-882C-44AF-9ED2-A9FB8C0EBD67}" srcOrd="0" destOrd="0" presId="urn:microsoft.com/office/officeart/2005/8/layout/lProcess2"/>
    <dgm:cxn modelId="{20D67F89-1895-4201-9694-218A78870448}" type="presParOf" srcId="{FF08AB00-882C-44AF-9ED2-A9FB8C0EBD67}" destId="{2E8875BB-9404-41B1-9005-6082910D8709}" srcOrd="0" destOrd="0" presId="urn:microsoft.com/office/officeart/2005/8/layout/lProcess2"/>
    <dgm:cxn modelId="{40B65DA3-7E91-426C-B930-69719B44940B}" type="presParOf" srcId="{FF08AB00-882C-44AF-9ED2-A9FB8C0EBD67}" destId="{1DD7EE78-2576-4123-819B-2A1D96364AD2}" srcOrd="1" destOrd="0" presId="urn:microsoft.com/office/officeart/2005/8/layout/lProcess2"/>
    <dgm:cxn modelId="{64622EA0-99EC-4504-83AF-473AC9C82E79}" type="presParOf" srcId="{FF08AB00-882C-44AF-9ED2-A9FB8C0EBD67}" destId="{A3E48258-9CF7-4956-BD85-EC8E75C89898}" srcOrd="2" destOrd="0" presId="urn:microsoft.com/office/officeart/2005/8/layout/lProcess2"/>
    <dgm:cxn modelId="{9B6CF340-F2A6-4292-99AA-9D853811F90C}" type="presParOf" srcId="{FF08AB00-882C-44AF-9ED2-A9FB8C0EBD67}" destId="{8005D3D3-7492-4A59-9000-9550F91B3DFA}" srcOrd="3" destOrd="0" presId="urn:microsoft.com/office/officeart/2005/8/layout/lProcess2"/>
    <dgm:cxn modelId="{DC9F62AB-E5C3-48E6-AE76-F7C68254C124}" type="presParOf" srcId="{FF08AB00-882C-44AF-9ED2-A9FB8C0EBD67}" destId="{EAB64015-CB77-4834-AD81-2215ABA6F4B0}" srcOrd="4" destOrd="0" presId="urn:microsoft.com/office/officeart/2005/8/layout/lProcess2"/>
    <dgm:cxn modelId="{1CEC6ADC-2E6B-4962-8F0D-FEFA0D9D8AAB}" type="presParOf" srcId="{FF08AB00-882C-44AF-9ED2-A9FB8C0EBD67}" destId="{D85AAB91-89FC-462F-831D-0CAF19DB7673}" srcOrd="5" destOrd="0" presId="urn:microsoft.com/office/officeart/2005/8/layout/lProcess2"/>
    <dgm:cxn modelId="{C26B3144-8F74-48E2-9792-440CA8D37859}" type="presParOf" srcId="{FF08AB00-882C-44AF-9ED2-A9FB8C0EBD67}" destId="{8CDA5275-1272-41B6-96D3-5C9146FEB46D}" srcOrd="6" destOrd="0" presId="urn:microsoft.com/office/officeart/2005/8/layout/lProcess2"/>
    <dgm:cxn modelId="{A27DCAC9-3D30-4D1A-B4CB-953CC3327D89}" type="presParOf" srcId="{FF08AB00-882C-44AF-9ED2-A9FB8C0EBD67}" destId="{67CA6E5D-4BDD-4D10-864E-7999F43D5A75}" srcOrd="7" destOrd="0" presId="urn:microsoft.com/office/officeart/2005/8/layout/lProcess2"/>
    <dgm:cxn modelId="{05E3F913-E223-4298-B1D1-AC6D45B7BEF2}" type="presParOf" srcId="{FF08AB00-882C-44AF-9ED2-A9FB8C0EBD67}" destId="{A69F50B6-446F-4C16-AA16-055D339A3EA6}" srcOrd="8"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90A5306-56BF-4999-89E7-9DFC42F17C3A}"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A1D2DE6A-996B-4A1E-A9C1-58E66FD7700D}">
      <dgm:prSet phldrT="[Text]"/>
      <dgm:spPr/>
      <dgm:t>
        <a:bodyPr/>
        <a:lstStyle/>
        <a:p>
          <a:r>
            <a:rPr lang="en-US" dirty="0">
              <a:latin typeface="Open Sans"/>
              <a:ea typeface="Open Sans"/>
              <a:cs typeface="Open Sans"/>
            </a:rPr>
            <a:t>Community Participation</a:t>
          </a:r>
        </a:p>
      </dgm:t>
      <dgm:extLst>
        <a:ext uri="{E40237B7-FDA0-4F09-8148-C483321AD2D9}">
          <dgm14:cNvPr xmlns:dgm14="http://schemas.microsoft.com/office/drawing/2010/diagram" id="0" name="" descr="Seven purple rectangles containing text, all pointing with light purple arrows toward a purple circle containing text"/>
        </a:ext>
      </dgm:extLst>
    </dgm:pt>
    <dgm:pt modelId="{38AF76F6-3A01-42D2-BEBD-DE24A49A298E}" type="parTrans" cxnId="{0F14E331-D1A0-4667-83FE-5775A84D5076}">
      <dgm:prSet/>
      <dgm:spPr/>
      <dgm:t>
        <a:bodyPr/>
        <a:lstStyle/>
        <a:p>
          <a:endParaRPr lang="en-US"/>
        </a:p>
      </dgm:t>
    </dgm:pt>
    <dgm:pt modelId="{E54AC86D-C865-4828-8120-2B283C492189}" type="sibTrans" cxnId="{0F14E331-D1A0-4667-83FE-5775A84D5076}">
      <dgm:prSet/>
      <dgm:spPr/>
      <dgm:t>
        <a:bodyPr/>
        <a:lstStyle/>
        <a:p>
          <a:endParaRPr lang="en-US"/>
        </a:p>
      </dgm:t>
    </dgm:pt>
    <dgm:pt modelId="{CD85385D-41D6-434E-BE9B-C3BFB4663E3D}">
      <dgm:prSet phldrT="[Text]"/>
      <dgm:spPr/>
      <dgm:t>
        <a:bodyPr/>
        <a:lstStyle/>
        <a:p>
          <a:r>
            <a:rPr lang="en-US">
              <a:latin typeface="Open Sans"/>
              <a:ea typeface="Open Sans"/>
              <a:cs typeface="Open Sans"/>
            </a:rPr>
            <a:t>Employment</a:t>
          </a:r>
        </a:p>
      </dgm:t>
      <dgm:extLst>
        <a:ext uri="{E40237B7-FDA0-4F09-8148-C483321AD2D9}">
          <dgm14:cNvPr xmlns:dgm14="http://schemas.microsoft.com/office/drawing/2010/diagram" id="0" name="" descr="Seven purple rectangles containing text, all pointing with light purple arrows toward a purple circle containing text"/>
        </a:ext>
      </dgm:extLst>
    </dgm:pt>
    <dgm:pt modelId="{CAA18458-426C-4EFA-A395-215E1FC9204C}" type="parTrans" cxnId="{8DC10365-D759-429E-A034-07BBC432877C}">
      <dgm:prSet/>
      <dgm:spPr/>
      <dgm:t>
        <a:bodyPr/>
        <a:lstStyle/>
        <a:p>
          <a:endParaRPr lang="en-US"/>
        </a:p>
      </dgm:t>
      <dgm:extLst>
        <a:ext uri="{E40237B7-FDA0-4F09-8148-C483321AD2D9}">
          <dgm14:cNvPr xmlns:dgm14="http://schemas.microsoft.com/office/drawing/2010/diagram" id="0" name="" descr="Seven purple rectangles containing text, all pointing with light purple arrows toward a purple circle containing text"/>
        </a:ext>
      </dgm:extLst>
    </dgm:pt>
    <dgm:pt modelId="{17C9F346-5398-4B0A-81C4-F03DEB82EB1F}" type="sibTrans" cxnId="{8DC10365-D759-429E-A034-07BBC432877C}">
      <dgm:prSet/>
      <dgm:spPr/>
      <dgm:t>
        <a:bodyPr/>
        <a:lstStyle/>
        <a:p>
          <a:endParaRPr lang="en-US"/>
        </a:p>
      </dgm:t>
    </dgm:pt>
    <dgm:pt modelId="{5BC5A94A-CF6F-4F73-8B0B-245388432F56}">
      <dgm:prSet phldrT="[Text]"/>
      <dgm:spPr/>
      <dgm:t>
        <a:bodyPr/>
        <a:lstStyle/>
        <a:p>
          <a:r>
            <a:rPr lang="en-US">
              <a:latin typeface="Open Sans"/>
              <a:ea typeface="Open Sans"/>
              <a:cs typeface="Open Sans"/>
            </a:rPr>
            <a:t>Postsecondary Education</a:t>
          </a:r>
        </a:p>
      </dgm:t>
      <dgm:extLst>
        <a:ext uri="{E40237B7-FDA0-4F09-8148-C483321AD2D9}">
          <dgm14:cNvPr xmlns:dgm14="http://schemas.microsoft.com/office/drawing/2010/diagram" id="0" name="" descr="Seven purple rectangles containing text, all pointing with light purple arrows toward a purple circle containing text"/>
        </a:ext>
      </dgm:extLst>
    </dgm:pt>
    <dgm:pt modelId="{7ADC776D-EDAC-403B-ADED-E87BCF4ABA30}" type="parTrans" cxnId="{DDA31AD9-6A62-4DE9-AAB8-54E4CF72B6E9}">
      <dgm:prSet/>
      <dgm:spPr/>
      <dgm:t>
        <a:bodyPr/>
        <a:lstStyle/>
        <a:p>
          <a:endParaRPr lang="en-US"/>
        </a:p>
      </dgm:t>
      <dgm:extLst>
        <a:ext uri="{E40237B7-FDA0-4F09-8148-C483321AD2D9}">
          <dgm14:cNvPr xmlns:dgm14="http://schemas.microsoft.com/office/drawing/2010/diagram" id="0" name="" descr="Seven purple rectangles containing text, all pointing with light purple arrows toward a purple circle containing text"/>
        </a:ext>
      </dgm:extLst>
    </dgm:pt>
    <dgm:pt modelId="{AE43AA24-D094-46AE-A426-7DCEECDE9D76}" type="sibTrans" cxnId="{DDA31AD9-6A62-4DE9-AAB8-54E4CF72B6E9}">
      <dgm:prSet/>
      <dgm:spPr/>
      <dgm:t>
        <a:bodyPr/>
        <a:lstStyle/>
        <a:p>
          <a:endParaRPr lang="en-US"/>
        </a:p>
      </dgm:t>
    </dgm:pt>
    <dgm:pt modelId="{B275BAC8-B149-42EB-8735-490BE8394028}">
      <dgm:prSet phldrT="[Text]"/>
      <dgm:spPr/>
      <dgm:t>
        <a:bodyPr/>
        <a:lstStyle/>
        <a:p>
          <a:r>
            <a:rPr lang="en-US" dirty="0">
              <a:latin typeface="Open Sans"/>
              <a:ea typeface="Open Sans"/>
              <a:cs typeface="Open Sans"/>
            </a:rPr>
            <a:t>Skill Building</a:t>
          </a:r>
        </a:p>
      </dgm:t>
      <dgm:extLst>
        <a:ext uri="{E40237B7-FDA0-4F09-8148-C483321AD2D9}">
          <dgm14:cNvPr xmlns:dgm14="http://schemas.microsoft.com/office/drawing/2010/diagram" id="0" name="" descr="Seven purple rectangles containing text, all pointing with light purple arrows toward a purple circle containing text"/>
        </a:ext>
      </dgm:extLst>
    </dgm:pt>
    <dgm:pt modelId="{78855648-66E0-4A3A-B3FA-C0809E1706C9}" type="parTrans" cxnId="{999940C8-972F-4B19-95B1-27C40EC7503B}">
      <dgm:prSet/>
      <dgm:spPr/>
      <dgm:t>
        <a:bodyPr/>
        <a:lstStyle/>
        <a:p>
          <a:endParaRPr lang="en-US"/>
        </a:p>
      </dgm:t>
      <dgm:extLst>
        <a:ext uri="{E40237B7-FDA0-4F09-8148-C483321AD2D9}">
          <dgm14:cNvPr xmlns:dgm14="http://schemas.microsoft.com/office/drawing/2010/diagram" id="0" name="" descr="Seven purple rectangles containing text, all pointing with light purple arrows toward a purple circle containing text"/>
        </a:ext>
      </dgm:extLst>
    </dgm:pt>
    <dgm:pt modelId="{F7F54649-B9C9-4C44-BF14-84DA685CE219}" type="sibTrans" cxnId="{999940C8-972F-4B19-95B1-27C40EC7503B}">
      <dgm:prSet/>
      <dgm:spPr/>
      <dgm:t>
        <a:bodyPr/>
        <a:lstStyle/>
        <a:p>
          <a:endParaRPr lang="en-US"/>
        </a:p>
      </dgm:t>
    </dgm:pt>
    <dgm:pt modelId="{9231487A-C831-496F-86EE-262294EBE2BC}">
      <dgm:prSet phldrT="[Text]"/>
      <dgm:spPr/>
      <dgm:t>
        <a:bodyPr/>
        <a:lstStyle/>
        <a:p>
          <a:r>
            <a:rPr lang="en-US" dirty="0">
              <a:latin typeface="Open Sans"/>
              <a:ea typeface="Open Sans"/>
              <a:cs typeface="Open Sans"/>
            </a:rPr>
            <a:t>Recreation</a:t>
          </a:r>
        </a:p>
      </dgm:t>
      <dgm:extLst>
        <a:ext uri="{E40237B7-FDA0-4F09-8148-C483321AD2D9}">
          <dgm14:cNvPr xmlns:dgm14="http://schemas.microsoft.com/office/drawing/2010/diagram" id="0" name="" descr="Seven purple rectangles containing text, all pointing with light purple arrows toward a purple circle containing text"/>
        </a:ext>
      </dgm:extLst>
    </dgm:pt>
    <dgm:pt modelId="{DA6EC941-03E4-4C94-A904-42553420A0AB}" type="parTrans" cxnId="{59C365E7-51D3-414A-A415-D442407C40BD}">
      <dgm:prSet/>
      <dgm:spPr/>
      <dgm:t>
        <a:bodyPr/>
        <a:lstStyle/>
        <a:p>
          <a:endParaRPr lang="en-US"/>
        </a:p>
      </dgm:t>
      <dgm:extLst>
        <a:ext uri="{E40237B7-FDA0-4F09-8148-C483321AD2D9}">
          <dgm14:cNvPr xmlns:dgm14="http://schemas.microsoft.com/office/drawing/2010/diagram" id="0" name="" descr="Seven purple rectangles containing text, all pointing with light purple arrows toward a purple circle containing text"/>
        </a:ext>
      </dgm:extLst>
    </dgm:pt>
    <dgm:pt modelId="{C513C495-C30E-49DC-B0BC-B1DFE06DE9B4}" type="sibTrans" cxnId="{59C365E7-51D3-414A-A415-D442407C40BD}">
      <dgm:prSet/>
      <dgm:spPr/>
      <dgm:t>
        <a:bodyPr/>
        <a:lstStyle/>
        <a:p>
          <a:endParaRPr lang="en-US"/>
        </a:p>
      </dgm:t>
    </dgm:pt>
    <dgm:pt modelId="{9F0D1CA4-1EC7-46E1-8D03-1EFF5958D395}">
      <dgm:prSet phldrT="[Text]"/>
      <dgm:spPr/>
      <dgm:t>
        <a:bodyPr/>
        <a:lstStyle/>
        <a:p>
          <a:r>
            <a:rPr lang="en-US" dirty="0">
              <a:latin typeface="Open Sans"/>
              <a:ea typeface="Open Sans"/>
              <a:cs typeface="Open Sans"/>
            </a:rPr>
            <a:t>Transportation</a:t>
          </a:r>
        </a:p>
      </dgm:t>
      <dgm:extLst>
        <a:ext uri="{E40237B7-FDA0-4F09-8148-C483321AD2D9}">
          <dgm14:cNvPr xmlns:dgm14="http://schemas.microsoft.com/office/drawing/2010/diagram" id="0" name="" descr="Seven purple rectangles containing text, all pointing with light purple arrows toward a purple circle containing text"/>
        </a:ext>
      </dgm:extLst>
    </dgm:pt>
    <dgm:pt modelId="{B1C4867E-1A4F-4427-8171-6142CC7DAB3A}" type="parTrans" cxnId="{6F9BA78A-46E0-44E8-B649-33D0D7FF7DA5}">
      <dgm:prSet/>
      <dgm:spPr/>
      <dgm:t>
        <a:bodyPr/>
        <a:lstStyle/>
        <a:p>
          <a:endParaRPr lang="en-US"/>
        </a:p>
      </dgm:t>
      <dgm:extLst>
        <a:ext uri="{E40237B7-FDA0-4F09-8148-C483321AD2D9}">
          <dgm14:cNvPr xmlns:dgm14="http://schemas.microsoft.com/office/drawing/2010/diagram" id="0" name="" descr="Seven purple rectangles containing text, all pointing with light purple arrows toward a purple circle containing text"/>
        </a:ext>
      </dgm:extLst>
    </dgm:pt>
    <dgm:pt modelId="{4EF8B7FC-1786-4411-A50B-A5B568F54F42}" type="sibTrans" cxnId="{6F9BA78A-46E0-44E8-B649-33D0D7FF7DA5}">
      <dgm:prSet/>
      <dgm:spPr/>
      <dgm:t>
        <a:bodyPr/>
        <a:lstStyle/>
        <a:p>
          <a:endParaRPr lang="en-US"/>
        </a:p>
      </dgm:t>
    </dgm:pt>
    <dgm:pt modelId="{96ED4837-BFAD-4E1B-9D06-3B5FBD59EDDC}">
      <dgm:prSet phldrT="[Text]"/>
      <dgm:spPr/>
      <dgm:t>
        <a:bodyPr/>
        <a:lstStyle/>
        <a:p>
          <a:r>
            <a:rPr lang="en-US" dirty="0">
              <a:latin typeface="Open Sans"/>
              <a:ea typeface="Open Sans"/>
              <a:cs typeface="Open Sans"/>
            </a:rPr>
            <a:t>Alternatives to Guardianship</a:t>
          </a:r>
        </a:p>
      </dgm:t>
      <dgm:extLst>
        <a:ext uri="{E40237B7-FDA0-4F09-8148-C483321AD2D9}">
          <dgm14:cNvPr xmlns:dgm14="http://schemas.microsoft.com/office/drawing/2010/diagram" id="0" name="" descr="Seven purple rectangles containing text, all pointing with light purple arrows toward a purple circle containing text"/>
        </a:ext>
      </dgm:extLst>
    </dgm:pt>
    <dgm:pt modelId="{B7A9F842-56B0-49F6-AF06-11B537BF89DB}" type="parTrans" cxnId="{F070DB78-2CD0-416D-8394-57EA91B98C98}">
      <dgm:prSet/>
      <dgm:spPr/>
      <dgm:t>
        <a:bodyPr/>
        <a:lstStyle/>
        <a:p>
          <a:endParaRPr lang="en-US"/>
        </a:p>
      </dgm:t>
      <dgm:extLst>
        <a:ext uri="{E40237B7-FDA0-4F09-8148-C483321AD2D9}">
          <dgm14:cNvPr xmlns:dgm14="http://schemas.microsoft.com/office/drawing/2010/diagram" id="0" name="" descr="Seven purple rectangles containing text, all pointing with light purple arrows toward a purple circle containing text"/>
        </a:ext>
      </dgm:extLst>
    </dgm:pt>
    <dgm:pt modelId="{00A96926-1256-4042-9771-313EC21965A7}" type="sibTrans" cxnId="{F070DB78-2CD0-416D-8394-57EA91B98C98}">
      <dgm:prSet/>
      <dgm:spPr/>
      <dgm:t>
        <a:bodyPr/>
        <a:lstStyle/>
        <a:p>
          <a:endParaRPr lang="en-US"/>
        </a:p>
      </dgm:t>
    </dgm:pt>
    <dgm:pt modelId="{C915BF97-B9AE-4E93-AC7A-9BBA636674B7}">
      <dgm:prSet phldrT="[Text]"/>
      <dgm:spPr/>
      <dgm:t>
        <a:bodyPr/>
        <a:lstStyle/>
        <a:p>
          <a:pPr rtl="0"/>
          <a:r>
            <a:rPr lang="en-US" dirty="0">
              <a:latin typeface="Open Sans"/>
              <a:ea typeface="Open Sans"/>
              <a:cs typeface="Open Sans"/>
            </a:rPr>
            <a:t>Community Living Supports &amp; Staffing</a:t>
          </a:r>
        </a:p>
      </dgm:t>
      <dgm:extLst>
        <a:ext uri="{E40237B7-FDA0-4F09-8148-C483321AD2D9}">
          <dgm14:cNvPr xmlns:dgm14="http://schemas.microsoft.com/office/drawing/2010/diagram" id="0" name="" descr="Seven purple rectangles containing text, all pointing with light purple arrows toward a purple circle containing text"/>
        </a:ext>
      </dgm:extLst>
    </dgm:pt>
    <dgm:pt modelId="{112C8832-EC44-48D3-8987-9726ED3D7658}" type="parTrans" cxnId="{33C05F4F-47AF-4385-9D85-32B9D49D8820}">
      <dgm:prSet/>
      <dgm:spPr/>
      <dgm:t>
        <a:bodyPr/>
        <a:lstStyle/>
        <a:p>
          <a:endParaRPr lang="en-US"/>
        </a:p>
      </dgm:t>
      <dgm:extLst>
        <a:ext uri="{E40237B7-FDA0-4F09-8148-C483321AD2D9}">
          <dgm14:cNvPr xmlns:dgm14="http://schemas.microsoft.com/office/drawing/2010/diagram" id="0" name="" descr="Seven purple rectangles containing text, all pointing with light purple arrows toward a purple circle containing text"/>
        </a:ext>
      </dgm:extLst>
    </dgm:pt>
    <dgm:pt modelId="{4725A515-EDF2-4745-9D9B-297C4F5EBACF}" type="sibTrans" cxnId="{33C05F4F-47AF-4385-9D85-32B9D49D8820}">
      <dgm:prSet/>
      <dgm:spPr/>
      <dgm:t>
        <a:bodyPr/>
        <a:lstStyle/>
        <a:p>
          <a:endParaRPr lang="en-US"/>
        </a:p>
      </dgm:t>
    </dgm:pt>
    <dgm:pt modelId="{871E5C46-AB70-4546-B750-FCEE6CFB0640}" type="pres">
      <dgm:prSet presAssocID="{990A5306-56BF-4999-89E7-9DFC42F17C3A}" presName="cycle" presStyleCnt="0">
        <dgm:presLayoutVars>
          <dgm:chMax val="1"/>
          <dgm:dir/>
          <dgm:animLvl val="ctr"/>
          <dgm:resizeHandles val="exact"/>
        </dgm:presLayoutVars>
      </dgm:prSet>
      <dgm:spPr/>
    </dgm:pt>
    <dgm:pt modelId="{CD116197-1E20-4210-A8D8-5D2FBE788EA7}" type="pres">
      <dgm:prSet presAssocID="{A1D2DE6A-996B-4A1E-A9C1-58E66FD7700D}" presName="centerShape" presStyleLbl="node0" presStyleIdx="0" presStyleCnt="1"/>
      <dgm:spPr/>
    </dgm:pt>
    <dgm:pt modelId="{F5490D1F-1DE1-4C50-821C-36B42A928122}" type="pres">
      <dgm:prSet presAssocID="{B7A9F842-56B0-49F6-AF06-11B537BF89DB}" presName="parTrans" presStyleLbl="bgSibTrans2D1" presStyleIdx="0" presStyleCnt="7"/>
      <dgm:spPr/>
    </dgm:pt>
    <dgm:pt modelId="{A437530C-8470-48C7-B928-A3F618D65FA9}" type="pres">
      <dgm:prSet presAssocID="{96ED4837-BFAD-4E1B-9D06-3B5FBD59EDDC}" presName="node" presStyleLbl="node1" presStyleIdx="0" presStyleCnt="7">
        <dgm:presLayoutVars>
          <dgm:bulletEnabled val="1"/>
        </dgm:presLayoutVars>
      </dgm:prSet>
      <dgm:spPr/>
    </dgm:pt>
    <dgm:pt modelId="{4A5809E2-FA27-49EA-8EB1-A4C7380F4986}" type="pres">
      <dgm:prSet presAssocID="{CAA18458-426C-4EFA-A395-215E1FC9204C}" presName="parTrans" presStyleLbl="bgSibTrans2D1" presStyleIdx="1" presStyleCnt="7"/>
      <dgm:spPr/>
    </dgm:pt>
    <dgm:pt modelId="{FC6B5E3C-7E3A-4F02-8B8A-A66B21D15FAC}" type="pres">
      <dgm:prSet presAssocID="{CD85385D-41D6-434E-BE9B-C3BFB4663E3D}" presName="node" presStyleLbl="node1" presStyleIdx="1" presStyleCnt="7">
        <dgm:presLayoutVars>
          <dgm:bulletEnabled val="1"/>
        </dgm:presLayoutVars>
      </dgm:prSet>
      <dgm:spPr/>
    </dgm:pt>
    <dgm:pt modelId="{90EE98E1-F7F6-486E-9438-83984C8CC841}" type="pres">
      <dgm:prSet presAssocID="{B1C4867E-1A4F-4427-8171-6142CC7DAB3A}" presName="parTrans" presStyleLbl="bgSibTrans2D1" presStyleIdx="2" presStyleCnt="7"/>
      <dgm:spPr/>
    </dgm:pt>
    <dgm:pt modelId="{2E758C7D-6412-4BD1-BA3D-1705682F904D}" type="pres">
      <dgm:prSet presAssocID="{9F0D1CA4-1EC7-46E1-8D03-1EFF5958D395}" presName="node" presStyleLbl="node1" presStyleIdx="2" presStyleCnt="7">
        <dgm:presLayoutVars>
          <dgm:bulletEnabled val="1"/>
        </dgm:presLayoutVars>
      </dgm:prSet>
      <dgm:spPr/>
    </dgm:pt>
    <dgm:pt modelId="{7AAAD266-D9C6-4BAC-8ACD-2D27B5D9E157}" type="pres">
      <dgm:prSet presAssocID="{7ADC776D-EDAC-403B-ADED-E87BCF4ABA30}" presName="parTrans" presStyleLbl="bgSibTrans2D1" presStyleIdx="3" presStyleCnt="7"/>
      <dgm:spPr/>
    </dgm:pt>
    <dgm:pt modelId="{C435690E-9F96-44A7-93FD-A7872634F785}" type="pres">
      <dgm:prSet presAssocID="{5BC5A94A-CF6F-4F73-8B0B-245388432F56}" presName="node" presStyleLbl="node1" presStyleIdx="3" presStyleCnt="7">
        <dgm:presLayoutVars>
          <dgm:bulletEnabled val="1"/>
        </dgm:presLayoutVars>
      </dgm:prSet>
      <dgm:spPr/>
    </dgm:pt>
    <dgm:pt modelId="{49816C1D-7454-4509-A52E-993DB0698185}" type="pres">
      <dgm:prSet presAssocID="{78855648-66E0-4A3A-B3FA-C0809E1706C9}" presName="parTrans" presStyleLbl="bgSibTrans2D1" presStyleIdx="4" presStyleCnt="7"/>
      <dgm:spPr/>
    </dgm:pt>
    <dgm:pt modelId="{25BD1D7C-B9BC-47ED-97C2-6815A8B82FBE}" type="pres">
      <dgm:prSet presAssocID="{B275BAC8-B149-42EB-8735-490BE8394028}" presName="node" presStyleLbl="node1" presStyleIdx="4" presStyleCnt="7">
        <dgm:presLayoutVars>
          <dgm:bulletEnabled val="1"/>
        </dgm:presLayoutVars>
      </dgm:prSet>
      <dgm:spPr/>
    </dgm:pt>
    <dgm:pt modelId="{0447EFAF-BFBF-4622-93D1-589154E9FCD6}" type="pres">
      <dgm:prSet presAssocID="{DA6EC941-03E4-4C94-A904-42553420A0AB}" presName="parTrans" presStyleLbl="bgSibTrans2D1" presStyleIdx="5" presStyleCnt="7"/>
      <dgm:spPr/>
    </dgm:pt>
    <dgm:pt modelId="{D05325EA-347F-4F8B-97D9-4E53D41DE4BC}" type="pres">
      <dgm:prSet presAssocID="{9231487A-C831-496F-86EE-262294EBE2BC}" presName="node" presStyleLbl="node1" presStyleIdx="5" presStyleCnt="7">
        <dgm:presLayoutVars>
          <dgm:bulletEnabled val="1"/>
        </dgm:presLayoutVars>
      </dgm:prSet>
      <dgm:spPr/>
    </dgm:pt>
    <dgm:pt modelId="{9259633C-8F43-466B-9616-D6D0482D5A58}" type="pres">
      <dgm:prSet presAssocID="{112C8832-EC44-48D3-8987-9726ED3D7658}" presName="parTrans" presStyleLbl="bgSibTrans2D1" presStyleIdx="6" presStyleCnt="7"/>
      <dgm:spPr/>
    </dgm:pt>
    <dgm:pt modelId="{3854988B-3CC3-46C9-A45D-75C24FF1CF2A}" type="pres">
      <dgm:prSet presAssocID="{C915BF97-B9AE-4E93-AC7A-9BBA636674B7}" presName="node" presStyleLbl="node1" presStyleIdx="6" presStyleCnt="7">
        <dgm:presLayoutVars>
          <dgm:bulletEnabled val="1"/>
        </dgm:presLayoutVars>
      </dgm:prSet>
      <dgm:spPr/>
    </dgm:pt>
  </dgm:ptLst>
  <dgm:cxnLst>
    <dgm:cxn modelId="{CE150A0B-B60C-4934-9B8D-1576BF6DD68B}" type="presOf" srcId="{B7A9F842-56B0-49F6-AF06-11B537BF89DB}" destId="{F5490D1F-1DE1-4C50-821C-36B42A928122}" srcOrd="0" destOrd="0" presId="urn:microsoft.com/office/officeart/2005/8/layout/radial4"/>
    <dgm:cxn modelId="{C3EA9D0F-B2DC-465B-95AC-F619DB2019CF}" type="presOf" srcId="{9F0D1CA4-1EC7-46E1-8D03-1EFF5958D395}" destId="{2E758C7D-6412-4BD1-BA3D-1705682F904D}" srcOrd="0" destOrd="0" presId="urn:microsoft.com/office/officeart/2005/8/layout/radial4"/>
    <dgm:cxn modelId="{934FBA15-6B24-4EAC-AF0C-9EBA47ABDEE5}" type="presOf" srcId="{C915BF97-B9AE-4E93-AC7A-9BBA636674B7}" destId="{3854988B-3CC3-46C9-A45D-75C24FF1CF2A}" srcOrd="0" destOrd="0" presId="urn:microsoft.com/office/officeart/2005/8/layout/radial4"/>
    <dgm:cxn modelId="{0F14E331-D1A0-4667-83FE-5775A84D5076}" srcId="{990A5306-56BF-4999-89E7-9DFC42F17C3A}" destId="{A1D2DE6A-996B-4A1E-A9C1-58E66FD7700D}" srcOrd="0" destOrd="0" parTransId="{38AF76F6-3A01-42D2-BEBD-DE24A49A298E}" sibTransId="{E54AC86D-C865-4828-8120-2B283C492189}"/>
    <dgm:cxn modelId="{8DC10365-D759-429E-A034-07BBC432877C}" srcId="{A1D2DE6A-996B-4A1E-A9C1-58E66FD7700D}" destId="{CD85385D-41D6-434E-BE9B-C3BFB4663E3D}" srcOrd="1" destOrd="0" parTransId="{CAA18458-426C-4EFA-A395-215E1FC9204C}" sibTransId="{17C9F346-5398-4B0A-81C4-F03DEB82EB1F}"/>
    <dgm:cxn modelId="{33C05F4F-47AF-4385-9D85-32B9D49D8820}" srcId="{A1D2DE6A-996B-4A1E-A9C1-58E66FD7700D}" destId="{C915BF97-B9AE-4E93-AC7A-9BBA636674B7}" srcOrd="6" destOrd="0" parTransId="{112C8832-EC44-48D3-8987-9726ED3D7658}" sibTransId="{4725A515-EDF2-4745-9D9B-297C4F5EBACF}"/>
    <dgm:cxn modelId="{7F8F8950-A9DF-435F-911A-DC3A395A88C7}" type="presOf" srcId="{B1C4867E-1A4F-4427-8171-6142CC7DAB3A}" destId="{90EE98E1-F7F6-486E-9438-83984C8CC841}" srcOrd="0" destOrd="0" presId="urn:microsoft.com/office/officeart/2005/8/layout/radial4"/>
    <dgm:cxn modelId="{3EB61573-076F-4783-BAB5-52C70468D128}" type="presOf" srcId="{CAA18458-426C-4EFA-A395-215E1FC9204C}" destId="{4A5809E2-FA27-49EA-8EB1-A4C7380F4986}" srcOrd="0" destOrd="0" presId="urn:microsoft.com/office/officeart/2005/8/layout/radial4"/>
    <dgm:cxn modelId="{F070DB78-2CD0-416D-8394-57EA91B98C98}" srcId="{A1D2DE6A-996B-4A1E-A9C1-58E66FD7700D}" destId="{96ED4837-BFAD-4E1B-9D06-3B5FBD59EDDC}" srcOrd="0" destOrd="0" parTransId="{B7A9F842-56B0-49F6-AF06-11B537BF89DB}" sibTransId="{00A96926-1256-4042-9771-313EC21965A7}"/>
    <dgm:cxn modelId="{437BB97E-4806-432A-8648-DD503947ABE5}" type="presOf" srcId="{9231487A-C831-496F-86EE-262294EBE2BC}" destId="{D05325EA-347F-4F8B-97D9-4E53D41DE4BC}" srcOrd="0" destOrd="0" presId="urn:microsoft.com/office/officeart/2005/8/layout/radial4"/>
    <dgm:cxn modelId="{988B5F83-336A-4FFA-A4D6-7F1D5C2267C7}" type="presOf" srcId="{CD85385D-41D6-434E-BE9B-C3BFB4663E3D}" destId="{FC6B5E3C-7E3A-4F02-8B8A-A66B21D15FAC}" srcOrd="0" destOrd="0" presId="urn:microsoft.com/office/officeart/2005/8/layout/radial4"/>
    <dgm:cxn modelId="{852A7D8A-DB51-4DCB-9E6C-CAF15ACB289B}" type="presOf" srcId="{78855648-66E0-4A3A-B3FA-C0809E1706C9}" destId="{49816C1D-7454-4509-A52E-993DB0698185}" srcOrd="0" destOrd="0" presId="urn:microsoft.com/office/officeart/2005/8/layout/radial4"/>
    <dgm:cxn modelId="{6F9BA78A-46E0-44E8-B649-33D0D7FF7DA5}" srcId="{A1D2DE6A-996B-4A1E-A9C1-58E66FD7700D}" destId="{9F0D1CA4-1EC7-46E1-8D03-1EFF5958D395}" srcOrd="2" destOrd="0" parTransId="{B1C4867E-1A4F-4427-8171-6142CC7DAB3A}" sibTransId="{4EF8B7FC-1786-4411-A50B-A5B568F54F42}"/>
    <dgm:cxn modelId="{E778D18E-559E-4900-83CA-40C30751D7A8}" type="presOf" srcId="{DA6EC941-03E4-4C94-A904-42553420A0AB}" destId="{0447EFAF-BFBF-4622-93D1-589154E9FCD6}" srcOrd="0" destOrd="0" presId="urn:microsoft.com/office/officeart/2005/8/layout/radial4"/>
    <dgm:cxn modelId="{7D878898-BD07-44F1-A60D-21B9063CB940}" type="presOf" srcId="{A1D2DE6A-996B-4A1E-A9C1-58E66FD7700D}" destId="{CD116197-1E20-4210-A8D8-5D2FBE788EA7}" srcOrd="0" destOrd="0" presId="urn:microsoft.com/office/officeart/2005/8/layout/radial4"/>
    <dgm:cxn modelId="{999940C8-972F-4B19-95B1-27C40EC7503B}" srcId="{A1D2DE6A-996B-4A1E-A9C1-58E66FD7700D}" destId="{B275BAC8-B149-42EB-8735-490BE8394028}" srcOrd="4" destOrd="0" parTransId="{78855648-66E0-4A3A-B3FA-C0809E1706C9}" sibTransId="{F7F54649-B9C9-4C44-BF14-84DA685CE219}"/>
    <dgm:cxn modelId="{66649CC9-4D13-43AD-A4C5-9C4DE5E059CA}" type="presOf" srcId="{112C8832-EC44-48D3-8987-9726ED3D7658}" destId="{9259633C-8F43-466B-9616-D6D0482D5A58}" srcOrd="0" destOrd="0" presId="urn:microsoft.com/office/officeart/2005/8/layout/radial4"/>
    <dgm:cxn modelId="{864774D1-31A5-4B1A-B61E-324DD96178AC}" type="presOf" srcId="{B275BAC8-B149-42EB-8735-490BE8394028}" destId="{25BD1D7C-B9BC-47ED-97C2-6815A8B82FBE}" srcOrd="0" destOrd="0" presId="urn:microsoft.com/office/officeart/2005/8/layout/radial4"/>
    <dgm:cxn modelId="{E52B8AD4-C145-4D8C-B16A-A7E8AAA4C209}" type="presOf" srcId="{990A5306-56BF-4999-89E7-9DFC42F17C3A}" destId="{871E5C46-AB70-4546-B750-FCEE6CFB0640}" srcOrd="0" destOrd="0" presId="urn:microsoft.com/office/officeart/2005/8/layout/radial4"/>
    <dgm:cxn modelId="{DDA31AD9-6A62-4DE9-AAB8-54E4CF72B6E9}" srcId="{A1D2DE6A-996B-4A1E-A9C1-58E66FD7700D}" destId="{5BC5A94A-CF6F-4F73-8B0B-245388432F56}" srcOrd="3" destOrd="0" parTransId="{7ADC776D-EDAC-403B-ADED-E87BCF4ABA30}" sibTransId="{AE43AA24-D094-46AE-A426-7DCEECDE9D76}"/>
    <dgm:cxn modelId="{59C365E7-51D3-414A-A415-D442407C40BD}" srcId="{A1D2DE6A-996B-4A1E-A9C1-58E66FD7700D}" destId="{9231487A-C831-496F-86EE-262294EBE2BC}" srcOrd="5" destOrd="0" parTransId="{DA6EC941-03E4-4C94-A904-42553420A0AB}" sibTransId="{C513C495-C30E-49DC-B0BC-B1DFE06DE9B4}"/>
    <dgm:cxn modelId="{E1838FEE-4423-47C6-9338-0D2F1ABF289D}" type="presOf" srcId="{96ED4837-BFAD-4E1B-9D06-3B5FBD59EDDC}" destId="{A437530C-8470-48C7-B928-A3F618D65FA9}" srcOrd="0" destOrd="0" presId="urn:microsoft.com/office/officeart/2005/8/layout/radial4"/>
    <dgm:cxn modelId="{0ABEEBF2-D295-4CF4-9F63-BE6B670A7BF0}" type="presOf" srcId="{7ADC776D-EDAC-403B-ADED-E87BCF4ABA30}" destId="{7AAAD266-D9C6-4BAC-8ACD-2D27B5D9E157}" srcOrd="0" destOrd="0" presId="urn:microsoft.com/office/officeart/2005/8/layout/radial4"/>
    <dgm:cxn modelId="{2BC9AAF5-CB73-4545-994D-D7764A12420A}" type="presOf" srcId="{5BC5A94A-CF6F-4F73-8B0B-245388432F56}" destId="{C435690E-9F96-44A7-93FD-A7872634F785}" srcOrd="0" destOrd="0" presId="urn:microsoft.com/office/officeart/2005/8/layout/radial4"/>
    <dgm:cxn modelId="{BA7FACE7-42C1-4E25-A331-DA947025271C}" type="presParOf" srcId="{871E5C46-AB70-4546-B750-FCEE6CFB0640}" destId="{CD116197-1E20-4210-A8D8-5D2FBE788EA7}" srcOrd="0" destOrd="0" presId="urn:microsoft.com/office/officeart/2005/8/layout/radial4"/>
    <dgm:cxn modelId="{36B82263-9811-4D14-A88F-244E98F4EDC6}" type="presParOf" srcId="{871E5C46-AB70-4546-B750-FCEE6CFB0640}" destId="{F5490D1F-1DE1-4C50-821C-36B42A928122}" srcOrd="1" destOrd="0" presId="urn:microsoft.com/office/officeart/2005/8/layout/radial4"/>
    <dgm:cxn modelId="{CC948AE5-88EB-4B3B-816E-4590AA6DAD30}" type="presParOf" srcId="{871E5C46-AB70-4546-B750-FCEE6CFB0640}" destId="{A437530C-8470-48C7-B928-A3F618D65FA9}" srcOrd="2" destOrd="0" presId="urn:microsoft.com/office/officeart/2005/8/layout/radial4"/>
    <dgm:cxn modelId="{EE77F342-B112-4278-A648-09C661B92310}" type="presParOf" srcId="{871E5C46-AB70-4546-B750-FCEE6CFB0640}" destId="{4A5809E2-FA27-49EA-8EB1-A4C7380F4986}" srcOrd="3" destOrd="0" presId="urn:microsoft.com/office/officeart/2005/8/layout/radial4"/>
    <dgm:cxn modelId="{00FE8C6F-3805-4D82-B06C-6A3705832FCB}" type="presParOf" srcId="{871E5C46-AB70-4546-B750-FCEE6CFB0640}" destId="{FC6B5E3C-7E3A-4F02-8B8A-A66B21D15FAC}" srcOrd="4" destOrd="0" presId="urn:microsoft.com/office/officeart/2005/8/layout/radial4"/>
    <dgm:cxn modelId="{FE3285F8-25D4-4854-8B69-733EB94986F4}" type="presParOf" srcId="{871E5C46-AB70-4546-B750-FCEE6CFB0640}" destId="{90EE98E1-F7F6-486E-9438-83984C8CC841}" srcOrd="5" destOrd="0" presId="urn:microsoft.com/office/officeart/2005/8/layout/radial4"/>
    <dgm:cxn modelId="{DBCB685D-5AE7-41C3-AFD5-BFC48FDE9052}" type="presParOf" srcId="{871E5C46-AB70-4546-B750-FCEE6CFB0640}" destId="{2E758C7D-6412-4BD1-BA3D-1705682F904D}" srcOrd="6" destOrd="0" presId="urn:microsoft.com/office/officeart/2005/8/layout/radial4"/>
    <dgm:cxn modelId="{DF14B0E5-FC39-4B97-A2FC-8F09A166387C}" type="presParOf" srcId="{871E5C46-AB70-4546-B750-FCEE6CFB0640}" destId="{7AAAD266-D9C6-4BAC-8ACD-2D27B5D9E157}" srcOrd="7" destOrd="0" presId="urn:microsoft.com/office/officeart/2005/8/layout/radial4"/>
    <dgm:cxn modelId="{79779FFC-4B8C-474D-B9C0-1AE31BE9938B}" type="presParOf" srcId="{871E5C46-AB70-4546-B750-FCEE6CFB0640}" destId="{C435690E-9F96-44A7-93FD-A7872634F785}" srcOrd="8" destOrd="0" presId="urn:microsoft.com/office/officeart/2005/8/layout/radial4"/>
    <dgm:cxn modelId="{C394C41F-4AEE-4A3A-B8F6-0AAD059FBC5B}" type="presParOf" srcId="{871E5C46-AB70-4546-B750-FCEE6CFB0640}" destId="{49816C1D-7454-4509-A52E-993DB0698185}" srcOrd="9" destOrd="0" presId="urn:microsoft.com/office/officeart/2005/8/layout/radial4"/>
    <dgm:cxn modelId="{2C65AB51-7E0D-465B-9B23-C9A9185AE4DE}" type="presParOf" srcId="{871E5C46-AB70-4546-B750-FCEE6CFB0640}" destId="{25BD1D7C-B9BC-47ED-97C2-6815A8B82FBE}" srcOrd="10" destOrd="0" presId="urn:microsoft.com/office/officeart/2005/8/layout/radial4"/>
    <dgm:cxn modelId="{D905C1D7-FA87-47BC-8A39-700981C90CA2}" type="presParOf" srcId="{871E5C46-AB70-4546-B750-FCEE6CFB0640}" destId="{0447EFAF-BFBF-4622-93D1-589154E9FCD6}" srcOrd="11" destOrd="0" presId="urn:microsoft.com/office/officeart/2005/8/layout/radial4"/>
    <dgm:cxn modelId="{C182B7A6-5C81-4D15-B38E-526255775C9F}" type="presParOf" srcId="{871E5C46-AB70-4546-B750-FCEE6CFB0640}" destId="{D05325EA-347F-4F8B-97D9-4E53D41DE4BC}" srcOrd="12" destOrd="0" presId="urn:microsoft.com/office/officeart/2005/8/layout/radial4"/>
    <dgm:cxn modelId="{219ADBF6-651C-4F9C-8860-2FCE8A4C8F81}" type="presParOf" srcId="{871E5C46-AB70-4546-B750-FCEE6CFB0640}" destId="{9259633C-8F43-466B-9616-D6D0482D5A58}" srcOrd="13" destOrd="0" presId="urn:microsoft.com/office/officeart/2005/8/layout/radial4"/>
    <dgm:cxn modelId="{5452F002-1353-486F-8F99-A669275CA25A}" type="presParOf" srcId="{871E5C46-AB70-4546-B750-FCEE6CFB0640}" destId="{3854988B-3CC3-46C9-A45D-75C24FF1CF2A}" srcOrd="14"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FB5AAA-70B7-4C99-B5A9-73D22E1E5C6F}">
      <dsp:nvSpPr>
        <dsp:cNvPr id="0" name=""/>
        <dsp:cNvSpPr/>
      </dsp:nvSpPr>
      <dsp:spPr>
        <a:xfrm>
          <a:off x="0" y="0"/>
          <a:ext cx="7774030" cy="16198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Open Sans"/>
            </a:rPr>
            <a:t>Ongoing process, reviewed annually</a:t>
          </a:r>
          <a:endParaRPr lang="en-US" sz="3000" kern="1200" dirty="0">
            <a:latin typeface="Open Sans"/>
            <a:ea typeface="Open Sans"/>
            <a:cs typeface="Open Sans"/>
          </a:endParaRPr>
        </a:p>
      </dsp:txBody>
      <dsp:txXfrm>
        <a:off x="47442" y="47442"/>
        <a:ext cx="6026138" cy="1524917"/>
      </dsp:txXfrm>
    </dsp:sp>
    <dsp:sp modelId="{62B77A3B-3C8B-421F-A1C9-9EA1B8957FAF}">
      <dsp:nvSpPr>
        <dsp:cNvPr id="0" name=""/>
        <dsp:cNvSpPr/>
      </dsp:nvSpPr>
      <dsp:spPr>
        <a:xfrm>
          <a:off x="685943" y="1889768"/>
          <a:ext cx="7774030" cy="16198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latin typeface="Open Sans"/>
            </a:rPr>
            <a:t>Required by law</a:t>
          </a:r>
          <a:endParaRPr lang="en-US" sz="2600" kern="1200">
            <a:latin typeface="Open Sans"/>
            <a:ea typeface="Open Sans"/>
            <a:cs typeface="Open Sans"/>
          </a:endParaRPr>
        </a:p>
      </dsp:txBody>
      <dsp:txXfrm>
        <a:off x="733385" y="1937210"/>
        <a:ext cx="5940331" cy="1524917"/>
      </dsp:txXfrm>
    </dsp:sp>
    <dsp:sp modelId="{03A3FDC6-8C28-41D6-BECC-04CD4AD382F3}">
      <dsp:nvSpPr>
        <dsp:cNvPr id="0" name=""/>
        <dsp:cNvSpPr/>
      </dsp:nvSpPr>
      <dsp:spPr>
        <a:xfrm>
          <a:off x="1371887" y="3779536"/>
          <a:ext cx="7774030" cy="16198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Open Sans"/>
            </a:rPr>
            <a:t>Includes statement of Present Levels of Academic Achievement and Functional Performance (PLAAFP)</a:t>
          </a:r>
          <a:endParaRPr lang="en-US" sz="2600" kern="1200" dirty="0">
            <a:latin typeface="Open Sans"/>
            <a:ea typeface="Open Sans"/>
            <a:cs typeface="Open Sans"/>
          </a:endParaRPr>
        </a:p>
      </dsp:txBody>
      <dsp:txXfrm>
        <a:off x="1419329" y="3826978"/>
        <a:ext cx="5940331" cy="1524917"/>
      </dsp:txXfrm>
    </dsp:sp>
    <dsp:sp modelId="{C48207B7-542E-4DF6-862F-C6CBF7731652}">
      <dsp:nvSpPr>
        <dsp:cNvPr id="0" name=""/>
        <dsp:cNvSpPr/>
      </dsp:nvSpPr>
      <dsp:spPr>
        <a:xfrm>
          <a:off x="6721159" y="1228349"/>
          <a:ext cx="1052870" cy="105287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958055" y="1228349"/>
        <a:ext cx="579078" cy="792285"/>
      </dsp:txXfrm>
    </dsp:sp>
    <dsp:sp modelId="{81B15A50-C2B3-4EF9-A374-C3D291667115}">
      <dsp:nvSpPr>
        <dsp:cNvPr id="0" name=""/>
        <dsp:cNvSpPr/>
      </dsp:nvSpPr>
      <dsp:spPr>
        <a:xfrm>
          <a:off x="7407103" y="3107319"/>
          <a:ext cx="1052870" cy="105287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643999" y="3107319"/>
        <a:ext cx="579078" cy="7922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7BC816-44B9-4B02-A865-B8745EB1E446}">
      <dsp:nvSpPr>
        <dsp:cNvPr id="0" name=""/>
        <dsp:cNvSpPr/>
      </dsp:nvSpPr>
      <dsp:spPr>
        <a:xfrm>
          <a:off x="2829427" y="0"/>
          <a:ext cx="2505047" cy="13916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Supplemental Security Income (SSI)</a:t>
          </a:r>
        </a:p>
      </dsp:txBody>
      <dsp:txXfrm>
        <a:off x="2870188" y="40761"/>
        <a:ext cx="2423525" cy="1310171"/>
      </dsp:txXfrm>
    </dsp:sp>
    <dsp:sp modelId="{3AD056A7-CAC6-4D10-94B0-AFCE357445E9}">
      <dsp:nvSpPr>
        <dsp:cNvPr id="0" name=""/>
        <dsp:cNvSpPr/>
      </dsp:nvSpPr>
      <dsp:spPr>
        <a:xfrm rot="5400000">
          <a:off x="3821009" y="1426485"/>
          <a:ext cx="521884" cy="6262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3894073" y="1478674"/>
        <a:ext cx="375757" cy="365319"/>
      </dsp:txXfrm>
    </dsp:sp>
    <dsp:sp modelId="{AE3962B2-41CD-48A1-9F18-C051490FBFAD}">
      <dsp:nvSpPr>
        <dsp:cNvPr id="0" name=""/>
        <dsp:cNvSpPr/>
      </dsp:nvSpPr>
      <dsp:spPr>
        <a:xfrm>
          <a:off x="2829427" y="2087539"/>
          <a:ext cx="2505047" cy="13916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Medicaid</a:t>
          </a:r>
        </a:p>
      </dsp:txBody>
      <dsp:txXfrm>
        <a:off x="2870188" y="2128300"/>
        <a:ext cx="2423525" cy="1310171"/>
      </dsp:txXfrm>
    </dsp:sp>
    <dsp:sp modelId="{0D4A99B2-CD3B-4AE3-8CB7-7F58E8132DFC}">
      <dsp:nvSpPr>
        <dsp:cNvPr id="0" name=""/>
        <dsp:cNvSpPr/>
      </dsp:nvSpPr>
      <dsp:spPr>
        <a:xfrm rot="5400000">
          <a:off x="3821009" y="3514025"/>
          <a:ext cx="521884" cy="6262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3894073" y="3566214"/>
        <a:ext cx="375757" cy="365319"/>
      </dsp:txXfrm>
    </dsp:sp>
    <dsp:sp modelId="{40D84382-4769-4ABD-8F7C-BB42E53BDD24}">
      <dsp:nvSpPr>
        <dsp:cNvPr id="0" name=""/>
        <dsp:cNvSpPr/>
      </dsp:nvSpPr>
      <dsp:spPr>
        <a:xfrm>
          <a:off x="2829427" y="4175079"/>
          <a:ext cx="2505047" cy="13916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Community Mental Health</a:t>
          </a:r>
        </a:p>
      </dsp:txBody>
      <dsp:txXfrm>
        <a:off x="2870188" y="4215840"/>
        <a:ext cx="2423525" cy="131017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860D3A-538B-4F41-8594-722CB1BBB33B}">
      <dsp:nvSpPr>
        <dsp:cNvPr id="0" name=""/>
        <dsp:cNvSpPr/>
      </dsp:nvSpPr>
      <dsp:spPr>
        <a:xfrm>
          <a:off x="813763" y="225230"/>
          <a:ext cx="5528611" cy="3241992"/>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83820" rIns="27940" bIns="27940" numCol="1" spcCol="1270" anchor="t" anchorCtr="0">
          <a:noAutofit/>
        </a:bodyPr>
        <a:lstStyle/>
        <a:p>
          <a:pPr marL="228600" lvl="1" indent="-228600" algn="l" defTabSz="977900" rtl="0">
            <a:lnSpc>
              <a:spcPct val="90000"/>
            </a:lnSpc>
            <a:spcBef>
              <a:spcPct val="0"/>
            </a:spcBef>
            <a:spcAft>
              <a:spcPct val="15000"/>
            </a:spcAft>
            <a:buChar char="•"/>
          </a:pPr>
          <a:r>
            <a:rPr lang="en-US" sz="2200" kern="1200">
              <a:latin typeface="Open Sans" panose="020B0606030504020204" pitchFamily="34" charset="0"/>
              <a:ea typeface="Open Sans" panose="020B0606030504020204" pitchFamily="34" charset="0"/>
              <a:cs typeface="Open Sans" panose="020B0606030504020204" pitchFamily="34" charset="0"/>
            </a:rPr>
            <a:t>Present Level of Academic Achievement and Functional Performance (PLAAFP)</a:t>
          </a:r>
        </a:p>
        <a:p>
          <a:pPr marL="457200" lvl="2" indent="-228600" algn="l" defTabSz="977900" rtl="0">
            <a:lnSpc>
              <a:spcPct val="90000"/>
            </a:lnSpc>
            <a:spcBef>
              <a:spcPct val="0"/>
            </a:spcBef>
            <a:spcAft>
              <a:spcPct val="15000"/>
            </a:spcAft>
            <a:buChar char="•"/>
          </a:pPr>
          <a:r>
            <a:rPr lang="en-US" sz="2200" i="1" kern="1200" dirty="0">
              <a:latin typeface="Open Sans" panose="020B0606030504020204" pitchFamily="34" charset="0"/>
              <a:ea typeface="Open Sans" panose="020B0606030504020204" pitchFamily="34" charset="0"/>
              <a:cs typeface="Open Sans" panose="020B0606030504020204" pitchFamily="34" charset="0"/>
            </a:rPr>
            <a:t>EDP</a:t>
          </a:r>
        </a:p>
        <a:p>
          <a:pPr marL="457200" lvl="2" indent="-228600" algn="l" defTabSz="977900" rtl="0">
            <a:lnSpc>
              <a:spcPct val="90000"/>
            </a:lnSpc>
            <a:spcBef>
              <a:spcPct val="0"/>
            </a:spcBef>
            <a:spcAft>
              <a:spcPct val="15000"/>
            </a:spcAft>
            <a:buChar char="•"/>
          </a:pPr>
          <a:r>
            <a:rPr lang="en-US" sz="2200" i="1" kern="1200">
              <a:solidFill>
                <a:srgbClr val="000000"/>
              </a:solidFill>
              <a:latin typeface="Open Sans" panose="020B0606030504020204" pitchFamily="34" charset="0"/>
              <a:ea typeface="Open Sans" panose="020B0606030504020204" pitchFamily="34" charset="0"/>
              <a:cs typeface="Open Sans" panose="020B0606030504020204" pitchFamily="34" charset="0"/>
            </a:rPr>
            <a:t>Transition Assessments</a:t>
          </a:r>
          <a:endParaRPr lang="en-US" sz="2200" i="1" kern="1200">
            <a:latin typeface="Open Sans" panose="020B0606030504020204" pitchFamily="34" charset="0"/>
            <a:ea typeface="Open Sans" panose="020B0606030504020204" pitchFamily="34" charset="0"/>
            <a:cs typeface="Open Sans" panose="020B0606030504020204" pitchFamily="34" charset="0"/>
          </a:endParaRPr>
        </a:p>
        <a:p>
          <a:pPr marL="228600" lvl="1" indent="-228600" algn="l" defTabSz="977900" rtl="0">
            <a:lnSpc>
              <a:spcPct val="90000"/>
            </a:lnSpc>
            <a:spcBef>
              <a:spcPct val="0"/>
            </a:spcBef>
            <a:spcAft>
              <a:spcPct val="15000"/>
            </a:spcAft>
            <a:buChar char="•"/>
          </a:pPr>
          <a:r>
            <a:rPr lang="en-US" sz="2200" kern="1200">
              <a:latin typeface="Open Sans" panose="020B0606030504020204" pitchFamily="34" charset="0"/>
              <a:ea typeface="Open Sans" panose="020B0606030504020204" pitchFamily="34" charset="0"/>
              <a:cs typeface="Open Sans" panose="020B0606030504020204" pitchFamily="34" charset="0"/>
            </a:rPr>
            <a:t>Postsecondary Goals</a:t>
          </a:r>
        </a:p>
        <a:p>
          <a:pPr marL="228600" lvl="1" indent="-228600" algn="l" defTabSz="977900" rtl="0">
            <a:lnSpc>
              <a:spcPct val="90000"/>
            </a:lnSpc>
            <a:spcBef>
              <a:spcPct val="0"/>
            </a:spcBef>
            <a:spcAft>
              <a:spcPct val="15000"/>
            </a:spcAft>
            <a:buChar char="•"/>
          </a:pPr>
          <a:r>
            <a:rPr lang="en-US" sz="2200" kern="1200">
              <a:latin typeface="Open Sans"/>
              <a:ea typeface="Open Sans"/>
              <a:cs typeface="Open Sans"/>
            </a:rPr>
            <a:t>Annual IEP Goals</a:t>
          </a:r>
        </a:p>
        <a:p>
          <a:pPr marL="228600" lvl="1" indent="-228600" algn="l" defTabSz="977900" rtl="0">
            <a:lnSpc>
              <a:spcPct val="90000"/>
            </a:lnSpc>
            <a:spcBef>
              <a:spcPct val="0"/>
            </a:spcBef>
            <a:spcAft>
              <a:spcPct val="15000"/>
            </a:spcAft>
            <a:buChar char="•"/>
          </a:pPr>
          <a:r>
            <a:rPr lang="en-US" sz="2200" kern="1200">
              <a:latin typeface="Open Sans" panose="020B0606030504020204" pitchFamily="34" charset="0"/>
              <a:ea typeface="Open Sans" panose="020B0606030504020204" pitchFamily="34" charset="0"/>
              <a:cs typeface="Open Sans" panose="020B0606030504020204" pitchFamily="34" charset="0"/>
            </a:rPr>
            <a:t>Transition Services</a:t>
          </a:r>
        </a:p>
      </dsp:txBody>
      <dsp:txXfrm>
        <a:off x="889727" y="301194"/>
        <a:ext cx="5376683" cy="3166028"/>
      </dsp:txXfrm>
    </dsp:sp>
    <dsp:sp modelId="{29411DF5-EC73-4949-AEE8-8DD88CEA9B49}">
      <dsp:nvSpPr>
        <dsp:cNvPr id="0" name=""/>
        <dsp:cNvSpPr/>
      </dsp:nvSpPr>
      <dsp:spPr>
        <a:xfrm>
          <a:off x="805577" y="3467223"/>
          <a:ext cx="5544985" cy="139405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0" rIns="64770" bIns="0" numCol="1" spcCol="1270" anchor="ctr" anchorCtr="0">
          <a:noAutofit/>
        </a:bodyPr>
        <a:lstStyle/>
        <a:p>
          <a:pPr marL="0" lvl="0" indent="0" algn="l" defTabSz="2266950" rtl="0">
            <a:lnSpc>
              <a:spcPct val="90000"/>
            </a:lnSpc>
            <a:spcBef>
              <a:spcPct val="0"/>
            </a:spcBef>
            <a:spcAft>
              <a:spcPct val="35000"/>
            </a:spcAft>
            <a:buNone/>
          </a:pPr>
          <a:r>
            <a:rPr lang="en-US" sz="5100" kern="1200" dirty="0">
              <a:latin typeface="Open Sans"/>
            </a:rPr>
            <a:t>IEP Sections</a:t>
          </a:r>
          <a:endParaRPr lang="en-US" sz="5100" kern="1200" dirty="0"/>
        </a:p>
      </dsp:txBody>
      <dsp:txXfrm>
        <a:off x="805577" y="3467223"/>
        <a:ext cx="3904919" cy="1394056"/>
      </dsp:txXfrm>
    </dsp:sp>
    <dsp:sp modelId="{44150DB6-CF1D-4F4B-AC2F-32D1FE2CA364}">
      <dsp:nvSpPr>
        <dsp:cNvPr id="0" name=""/>
        <dsp:cNvSpPr/>
      </dsp:nvSpPr>
      <dsp:spPr>
        <a:xfrm>
          <a:off x="4637707" y="3594541"/>
          <a:ext cx="1976831" cy="192961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306894-F491-496D-B76B-A4B377A493FB}">
      <dsp:nvSpPr>
        <dsp:cNvPr id="0" name=""/>
        <dsp:cNvSpPr/>
      </dsp:nvSpPr>
      <dsp:spPr>
        <a:xfrm>
          <a:off x="6731817" y="256112"/>
          <a:ext cx="5039714" cy="335812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83820" rIns="27940" bIns="27940" numCol="1" spcCol="1270" anchor="t" anchorCtr="0">
          <a:noAutofit/>
        </a:bodyPr>
        <a:lstStyle/>
        <a:p>
          <a:pPr marL="228600" lvl="1" indent="-228600" algn="l" defTabSz="977900" rtl="0">
            <a:lnSpc>
              <a:spcPct val="90000"/>
            </a:lnSpc>
            <a:spcBef>
              <a:spcPct val="0"/>
            </a:spcBef>
            <a:spcAft>
              <a:spcPct val="15000"/>
            </a:spcAft>
            <a:buChar char="•"/>
          </a:pPr>
          <a:r>
            <a:rPr lang="en-US" sz="2200" kern="1200">
              <a:latin typeface="Open Sans"/>
            </a:rPr>
            <a:t>Postsecondary Education</a:t>
          </a:r>
          <a:endParaRPr lang="en-US" sz="2200" kern="1200"/>
        </a:p>
        <a:p>
          <a:pPr marL="228600" lvl="1" indent="-228600" algn="l" defTabSz="977900">
            <a:lnSpc>
              <a:spcPct val="90000"/>
            </a:lnSpc>
            <a:spcBef>
              <a:spcPct val="0"/>
            </a:spcBef>
            <a:spcAft>
              <a:spcPct val="15000"/>
            </a:spcAft>
            <a:buChar char="•"/>
          </a:pPr>
          <a:r>
            <a:rPr lang="en-US" sz="2200" kern="1200">
              <a:latin typeface="Open Sans"/>
            </a:rPr>
            <a:t>Employment</a:t>
          </a:r>
          <a:endParaRPr lang="en-US" sz="2200" kern="1200">
            <a:latin typeface="Open Sans"/>
            <a:ea typeface="Open Sans"/>
            <a:cs typeface="Open Sans"/>
          </a:endParaRPr>
        </a:p>
        <a:p>
          <a:pPr marL="228600" lvl="1" indent="-228600" algn="l" defTabSz="977900" rtl="0">
            <a:lnSpc>
              <a:spcPct val="90000"/>
            </a:lnSpc>
            <a:spcBef>
              <a:spcPct val="0"/>
            </a:spcBef>
            <a:spcAft>
              <a:spcPct val="15000"/>
            </a:spcAft>
            <a:buChar char="•"/>
          </a:pPr>
          <a:r>
            <a:rPr lang="en-US" sz="2200" kern="1200" dirty="0">
              <a:latin typeface="Open Sans"/>
            </a:rPr>
            <a:t>Independent Living</a:t>
          </a:r>
          <a:endParaRPr lang="en-US" sz="2200" kern="1200" dirty="0"/>
        </a:p>
        <a:p>
          <a:pPr marL="228600" lvl="1" indent="-228600" algn="l" defTabSz="977900" rtl="0">
            <a:lnSpc>
              <a:spcPct val="90000"/>
            </a:lnSpc>
            <a:spcBef>
              <a:spcPct val="0"/>
            </a:spcBef>
            <a:spcAft>
              <a:spcPct val="15000"/>
            </a:spcAft>
            <a:buChar char="•"/>
          </a:pPr>
          <a:r>
            <a:rPr lang="en-US" sz="2200" kern="1200">
              <a:latin typeface="Open Sans"/>
            </a:rPr>
            <a:t>Community Participation</a:t>
          </a:r>
          <a:endParaRPr lang="en-US" sz="2200" kern="1200"/>
        </a:p>
      </dsp:txBody>
      <dsp:txXfrm>
        <a:off x="6810502" y="334797"/>
        <a:ext cx="4882344" cy="3279435"/>
      </dsp:txXfrm>
    </dsp:sp>
    <dsp:sp modelId="{A8E2B424-92CD-4D7E-82D2-748073B7EF9F}">
      <dsp:nvSpPr>
        <dsp:cNvPr id="0" name=""/>
        <dsp:cNvSpPr/>
      </dsp:nvSpPr>
      <dsp:spPr>
        <a:xfrm>
          <a:off x="6727149" y="3184778"/>
          <a:ext cx="5049052" cy="163646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0" rIns="64770" bIns="0" numCol="1" spcCol="1270" anchor="ctr" anchorCtr="0">
          <a:noAutofit/>
        </a:bodyPr>
        <a:lstStyle/>
        <a:p>
          <a:pPr marL="0" lvl="0" indent="0" algn="l" defTabSz="2266950" rtl="0">
            <a:lnSpc>
              <a:spcPct val="90000"/>
            </a:lnSpc>
            <a:spcBef>
              <a:spcPct val="0"/>
            </a:spcBef>
            <a:spcAft>
              <a:spcPct val="35000"/>
            </a:spcAft>
            <a:buNone/>
          </a:pPr>
          <a:r>
            <a:rPr lang="en-US" sz="5100" kern="1200" dirty="0">
              <a:latin typeface="Open Sans"/>
            </a:rPr>
            <a:t>Outcome Areas</a:t>
          </a:r>
          <a:endParaRPr lang="en-US" sz="5100" kern="1200" dirty="0"/>
        </a:p>
      </dsp:txBody>
      <dsp:txXfrm>
        <a:off x="6727149" y="3184778"/>
        <a:ext cx="3555670" cy="1636469"/>
      </dsp:txXfrm>
    </dsp:sp>
    <dsp:sp modelId="{79D7EB76-72B3-45F0-B38B-A74A8DCD324C}">
      <dsp:nvSpPr>
        <dsp:cNvPr id="0" name=""/>
        <dsp:cNvSpPr/>
      </dsp:nvSpPr>
      <dsp:spPr>
        <a:xfrm>
          <a:off x="9941580" y="1729787"/>
          <a:ext cx="2758464" cy="269069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77339-A05C-4F12-913B-6BD49269E90D}">
      <dsp:nvSpPr>
        <dsp:cNvPr id="0" name=""/>
        <dsp:cNvSpPr/>
      </dsp:nvSpPr>
      <dsp:spPr>
        <a:xfrm>
          <a:off x="41271" y="-303500"/>
          <a:ext cx="4360144" cy="607001"/>
        </a:xfrm>
        <a:prstGeom prst="round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latin typeface="Open Sans"/>
              <a:ea typeface="Open Sans"/>
              <a:cs typeface="Open Sans"/>
            </a:rPr>
            <a:t>Annual</a:t>
          </a:r>
        </a:p>
      </dsp:txBody>
      <dsp:txXfrm>
        <a:off x="70902" y="-273869"/>
        <a:ext cx="4300882" cy="547739"/>
      </dsp:txXfrm>
    </dsp:sp>
    <dsp:sp modelId="{50DFD892-B4DF-4AB1-ACC0-F26E3EC44E49}">
      <dsp:nvSpPr>
        <dsp:cNvPr id="0" name=""/>
        <dsp:cNvSpPr/>
      </dsp:nvSpPr>
      <dsp:spPr>
        <a:xfrm>
          <a:off x="9659" y="303500"/>
          <a:ext cx="4423368" cy="4570324"/>
        </a:xfrm>
        <a:prstGeom prst="round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91440" lvl="1" indent="-91440" algn="l" defTabSz="800100">
            <a:lnSpc>
              <a:spcPct val="90000"/>
            </a:lnSpc>
            <a:spcBef>
              <a:spcPct val="0"/>
            </a:spcBef>
            <a:spcAft>
              <a:spcPts val="300"/>
            </a:spcAft>
            <a:buChar char="•"/>
          </a:pPr>
          <a:r>
            <a:rPr lang="en-US" sz="1800" kern="1200">
              <a:latin typeface="Open Sans"/>
              <a:ea typeface="Open Sans"/>
              <a:cs typeface="Open Sans"/>
            </a:rPr>
            <a:t>Explain what a student will learn within one academic year at school</a:t>
          </a:r>
        </a:p>
        <a:p>
          <a:pPr marL="91440" lvl="1" indent="-91440" algn="l" defTabSz="800100">
            <a:lnSpc>
              <a:spcPct val="90000"/>
            </a:lnSpc>
            <a:spcBef>
              <a:spcPct val="0"/>
            </a:spcBef>
            <a:spcAft>
              <a:spcPts val="300"/>
            </a:spcAft>
            <a:buChar char="•"/>
          </a:pPr>
          <a:r>
            <a:rPr lang="en-US" sz="1800" kern="1200" dirty="0">
              <a:latin typeface="Open Sans"/>
              <a:ea typeface="Open Sans"/>
              <a:cs typeface="Open Sans"/>
            </a:rPr>
            <a:t>Stepping-stones to postsecondary goals</a:t>
          </a:r>
        </a:p>
        <a:p>
          <a:pPr marL="91440" lvl="1" indent="-91440" algn="l" defTabSz="800100">
            <a:lnSpc>
              <a:spcPct val="90000"/>
            </a:lnSpc>
            <a:spcBef>
              <a:spcPct val="0"/>
            </a:spcBef>
            <a:spcAft>
              <a:spcPts val="300"/>
            </a:spcAft>
            <a:buChar char="•"/>
          </a:pPr>
          <a:r>
            <a:rPr lang="en-US" sz="1800" kern="1200">
              <a:latin typeface="Open Sans"/>
              <a:ea typeface="Open Sans"/>
              <a:cs typeface="Open Sans"/>
            </a:rPr>
            <a:t>Designed to be measured at least quarterly</a:t>
          </a:r>
        </a:p>
        <a:p>
          <a:pPr marL="91440" lvl="1" indent="-91440" algn="l" defTabSz="800100">
            <a:lnSpc>
              <a:spcPct val="90000"/>
            </a:lnSpc>
            <a:spcBef>
              <a:spcPct val="0"/>
            </a:spcBef>
            <a:spcAft>
              <a:spcPts val="300"/>
            </a:spcAft>
            <a:buChar char="•"/>
          </a:pPr>
          <a:r>
            <a:rPr lang="en-US" sz="1800" kern="1200" dirty="0">
              <a:latin typeface="Open Sans"/>
              <a:ea typeface="Open Sans"/>
              <a:cs typeface="Open Sans"/>
            </a:rPr>
            <a:t>Determined by IEP team</a:t>
          </a:r>
        </a:p>
        <a:p>
          <a:pPr marL="91440" lvl="1" indent="-91440" algn="l" defTabSz="800100">
            <a:lnSpc>
              <a:spcPct val="90000"/>
            </a:lnSpc>
            <a:spcBef>
              <a:spcPct val="0"/>
            </a:spcBef>
            <a:spcAft>
              <a:spcPts val="300"/>
            </a:spcAft>
            <a:buChar char="•"/>
          </a:pPr>
          <a:r>
            <a:rPr lang="en-US" sz="1800" kern="1200" dirty="0">
              <a:latin typeface="Open Sans"/>
              <a:ea typeface="Open Sans"/>
              <a:cs typeface="Open Sans"/>
            </a:rPr>
            <a:t>Olivia will describe Michigan Career and Technical Institute’s admission requirements and deadlines with 90% accuracy by March 20xx.”</a:t>
          </a:r>
        </a:p>
      </dsp:txBody>
      <dsp:txXfrm>
        <a:off x="225590" y="519431"/>
        <a:ext cx="3991506" cy="4138462"/>
      </dsp:txXfrm>
    </dsp:sp>
    <dsp:sp modelId="{0F18D291-1ACE-47E4-B496-13363D5DC1B4}">
      <dsp:nvSpPr>
        <dsp:cNvPr id="0" name=""/>
        <dsp:cNvSpPr/>
      </dsp:nvSpPr>
      <dsp:spPr>
        <a:xfrm>
          <a:off x="4743132" y="-303500"/>
          <a:ext cx="4616087" cy="607001"/>
        </a:xfrm>
        <a:prstGeom prst="round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latin typeface="Open Sans"/>
              <a:ea typeface="Open Sans"/>
              <a:cs typeface="Open Sans"/>
            </a:rPr>
            <a:t>Postsecondary</a:t>
          </a:r>
        </a:p>
      </dsp:txBody>
      <dsp:txXfrm>
        <a:off x="4772763" y="-273869"/>
        <a:ext cx="4556825" cy="547739"/>
      </dsp:txXfrm>
    </dsp:sp>
    <dsp:sp modelId="{28C203F5-0045-4053-BE82-5D6F791D7390}">
      <dsp:nvSpPr>
        <dsp:cNvPr id="0" name=""/>
        <dsp:cNvSpPr/>
      </dsp:nvSpPr>
      <dsp:spPr>
        <a:xfrm>
          <a:off x="4676477" y="303500"/>
          <a:ext cx="4717849" cy="4570324"/>
        </a:xfrm>
        <a:prstGeom prst="round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91440" lvl="1" indent="-91440" algn="l" defTabSz="800100">
            <a:lnSpc>
              <a:spcPct val="90000"/>
            </a:lnSpc>
            <a:spcBef>
              <a:spcPct val="0"/>
            </a:spcBef>
            <a:spcAft>
              <a:spcPts val="300"/>
            </a:spcAft>
            <a:buChar char="•"/>
          </a:pPr>
          <a:r>
            <a:rPr lang="en-US" sz="1800" kern="1200">
              <a:latin typeface="Open Sans"/>
              <a:ea typeface="Open Sans"/>
              <a:cs typeface="Open Sans"/>
            </a:rPr>
            <a:t>Long-term vision achieved after exiting the school system</a:t>
          </a:r>
        </a:p>
        <a:p>
          <a:pPr marL="91440" lvl="1" indent="-91440" algn="l" defTabSz="800100">
            <a:lnSpc>
              <a:spcPct val="90000"/>
            </a:lnSpc>
            <a:spcBef>
              <a:spcPct val="0"/>
            </a:spcBef>
            <a:spcAft>
              <a:spcPts val="300"/>
            </a:spcAft>
            <a:buChar char="•"/>
          </a:pPr>
          <a:r>
            <a:rPr lang="en-US" sz="1800" kern="1200" dirty="0">
              <a:latin typeface="Open Sans"/>
              <a:ea typeface="Open Sans"/>
              <a:cs typeface="Open Sans"/>
            </a:rPr>
            <a:t>Initially described in general terms, becoming more specific in later years</a:t>
          </a:r>
        </a:p>
        <a:p>
          <a:pPr marL="91440" lvl="1" indent="-91440" algn="l" defTabSz="800100">
            <a:lnSpc>
              <a:spcPct val="90000"/>
            </a:lnSpc>
            <a:spcBef>
              <a:spcPct val="0"/>
            </a:spcBef>
            <a:spcAft>
              <a:spcPts val="300"/>
            </a:spcAft>
            <a:buChar char="•"/>
          </a:pPr>
          <a:r>
            <a:rPr lang="en-US" sz="1800" kern="1200">
              <a:latin typeface="Open Sans"/>
              <a:ea typeface="Open Sans"/>
              <a:cs typeface="Open Sans"/>
            </a:rPr>
            <a:t>Determined by the student</a:t>
          </a:r>
        </a:p>
        <a:p>
          <a:pPr marL="91440" lvl="1" indent="-91440" algn="l" defTabSz="800100">
            <a:lnSpc>
              <a:spcPct val="90000"/>
            </a:lnSpc>
            <a:spcBef>
              <a:spcPct val="0"/>
            </a:spcBef>
            <a:spcAft>
              <a:spcPts val="300"/>
            </a:spcAft>
            <a:buChar char="•"/>
          </a:pPr>
          <a:r>
            <a:rPr lang="en-US" sz="1800" kern="1200" dirty="0">
              <a:latin typeface="Open Sans"/>
              <a:ea typeface="Open Sans"/>
              <a:cs typeface="Open Sans"/>
            </a:rPr>
            <a:t>Must be related to student’s SPIN and aligned with transition assessments</a:t>
          </a:r>
        </a:p>
        <a:p>
          <a:pPr marL="91440" lvl="1" indent="-91440" algn="l" defTabSz="800100">
            <a:lnSpc>
              <a:spcPct val="90000"/>
            </a:lnSpc>
            <a:spcBef>
              <a:spcPct val="0"/>
            </a:spcBef>
            <a:spcAft>
              <a:spcPts val="300"/>
            </a:spcAft>
            <a:buChar char="•"/>
          </a:pPr>
          <a:r>
            <a:rPr lang="en-US" sz="1800" kern="1200" dirty="0">
              <a:latin typeface="Open Sans"/>
              <a:ea typeface="Open Sans"/>
              <a:cs typeface="Open Sans"/>
            </a:rPr>
            <a:t>Upon earning her high school diploma, Olivia will enroll at Michigan Career and Technical Institute’s Retail Certificate program.”</a:t>
          </a:r>
        </a:p>
      </dsp:txBody>
      <dsp:txXfrm>
        <a:off x="4899582" y="526605"/>
        <a:ext cx="4271639" cy="412411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A352E-4EFC-4CC9-A0FE-BBED304E767A}">
      <dsp:nvSpPr>
        <dsp:cNvPr id="0" name=""/>
        <dsp:cNvSpPr/>
      </dsp:nvSpPr>
      <dsp:spPr>
        <a:xfrm>
          <a:off x="38" y="127641"/>
          <a:ext cx="3720945" cy="1488378"/>
        </a:xfrm>
        <a:prstGeom prst="round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a:rPr>
            <a:t>R</a:t>
          </a:r>
          <a:r>
            <a:rPr lang="en-US" sz="2400" kern="1200">
              <a:latin typeface="Open Sans"/>
              <a:ea typeface="Open Sans"/>
              <a:cs typeface="Open Sans"/>
            </a:rPr>
            <a:t>ights</a:t>
          </a:r>
        </a:p>
      </dsp:txBody>
      <dsp:txXfrm>
        <a:off x="72695" y="200298"/>
        <a:ext cx="3575631" cy="1343064"/>
      </dsp:txXfrm>
    </dsp:sp>
    <dsp:sp modelId="{7F67D7AB-8D42-4A7F-ABBF-21E608DA2B6C}">
      <dsp:nvSpPr>
        <dsp:cNvPr id="0" name=""/>
        <dsp:cNvSpPr/>
      </dsp:nvSpPr>
      <dsp:spPr>
        <a:xfrm>
          <a:off x="38" y="1616019"/>
          <a:ext cx="3720945" cy="3628439"/>
        </a:xfrm>
        <a:prstGeom prst="round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Font typeface="Wingdings" panose="05000000000000000000" pitchFamily="2" charset="2"/>
            <a:buChar char="ü"/>
          </a:pPr>
          <a:r>
            <a:rPr lang="en-US" sz="1700" kern="1200">
              <a:latin typeface="Open Sans"/>
              <a:ea typeface="Open Sans"/>
              <a:cs typeface="Open Sans"/>
            </a:rPr>
            <a:t>Educational Development Plan (EDP)</a:t>
          </a:r>
        </a:p>
        <a:p>
          <a:pPr marL="171450" lvl="1" indent="-171450" algn="l" defTabSz="755650" rtl="0">
            <a:lnSpc>
              <a:spcPct val="90000"/>
            </a:lnSpc>
            <a:spcBef>
              <a:spcPct val="0"/>
            </a:spcBef>
            <a:spcAft>
              <a:spcPct val="15000"/>
            </a:spcAft>
            <a:buFont typeface="Wingdings" panose="05000000000000000000" pitchFamily="2" charset="2"/>
            <a:buChar char="ü"/>
          </a:pPr>
          <a:r>
            <a:rPr lang="en-US" sz="1700" kern="1200">
              <a:latin typeface="Open Sans"/>
              <a:ea typeface="Open Sans"/>
              <a:cs typeface="Open Sans"/>
            </a:rPr>
            <a:t>Student Input</a:t>
          </a:r>
        </a:p>
        <a:p>
          <a:pPr marL="171450" lvl="1" indent="-171450" algn="l" defTabSz="755650" rtl="0">
            <a:lnSpc>
              <a:spcPct val="90000"/>
            </a:lnSpc>
            <a:spcBef>
              <a:spcPct val="0"/>
            </a:spcBef>
            <a:spcAft>
              <a:spcPct val="15000"/>
            </a:spcAft>
            <a:buFont typeface="Wingdings" panose="05000000000000000000" pitchFamily="2" charset="2"/>
            <a:buChar char="ü"/>
          </a:pPr>
          <a:r>
            <a:rPr lang="en-US" sz="1700" kern="1200" dirty="0">
              <a:latin typeface="Open Sans"/>
              <a:ea typeface="Open Sans"/>
              <a:cs typeface="Open Sans"/>
            </a:rPr>
            <a:t>Full transition process, considering employment, training, postsecondary education and independent living, if appropriate</a:t>
          </a:r>
        </a:p>
        <a:p>
          <a:pPr marL="171450" lvl="1" indent="-171450" algn="l" defTabSz="755650">
            <a:lnSpc>
              <a:spcPct val="90000"/>
            </a:lnSpc>
            <a:spcBef>
              <a:spcPct val="0"/>
            </a:spcBef>
            <a:spcAft>
              <a:spcPct val="15000"/>
            </a:spcAft>
            <a:buFont typeface="Wingdings" panose="05000000000000000000" pitchFamily="2" charset="2"/>
            <a:buChar char="ü"/>
          </a:pPr>
          <a:r>
            <a:rPr lang="en-US" sz="1700" kern="1200">
              <a:latin typeface="Open Sans"/>
              <a:ea typeface="Open Sans"/>
              <a:cs typeface="Open Sans"/>
            </a:rPr>
            <a:t>Do-Overs</a:t>
          </a:r>
        </a:p>
      </dsp:txBody>
      <dsp:txXfrm>
        <a:off x="177164" y="1793145"/>
        <a:ext cx="3366693" cy="3274187"/>
      </dsp:txXfrm>
    </dsp:sp>
    <dsp:sp modelId="{D78E2C78-6C0D-4D70-AF04-54C488C3405B}">
      <dsp:nvSpPr>
        <dsp:cNvPr id="0" name=""/>
        <dsp:cNvSpPr/>
      </dsp:nvSpPr>
      <dsp:spPr>
        <a:xfrm>
          <a:off x="4241916" y="127641"/>
          <a:ext cx="3720945" cy="1488378"/>
        </a:xfrm>
        <a:prstGeom prst="round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Open Sans"/>
              <a:ea typeface="Open Sans"/>
              <a:cs typeface="Open Sans"/>
            </a:rPr>
            <a:t>Responsibilities</a:t>
          </a:r>
        </a:p>
      </dsp:txBody>
      <dsp:txXfrm>
        <a:off x="4314573" y="200298"/>
        <a:ext cx="3575631" cy="1343064"/>
      </dsp:txXfrm>
    </dsp:sp>
    <dsp:sp modelId="{805085BC-446B-4EB6-8DC7-8F2B01398694}">
      <dsp:nvSpPr>
        <dsp:cNvPr id="0" name=""/>
        <dsp:cNvSpPr/>
      </dsp:nvSpPr>
      <dsp:spPr>
        <a:xfrm>
          <a:off x="4241916" y="1616019"/>
          <a:ext cx="3720945" cy="3628439"/>
        </a:xfrm>
        <a:prstGeom prst="round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Font typeface="Wingdings" panose="05000000000000000000" pitchFamily="2" charset="2"/>
            <a:buChar char="ü"/>
          </a:pPr>
          <a:r>
            <a:rPr lang="en-US" sz="1700" kern="1200">
              <a:latin typeface="Open Sans"/>
              <a:ea typeface="Open Sans"/>
              <a:cs typeface="Open Sans"/>
            </a:rPr>
            <a:t>Family: advocate/ally, supported decision-making, community connections, documentation</a:t>
          </a:r>
        </a:p>
        <a:p>
          <a:pPr marL="171450" lvl="1" indent="-171450" algn="l" defTabSz="755650" rtl="0">
            <a:lnSpc>
              <a:spcPct val="90000"/>
            </a:lnSpc>
            <a:spcBef>
              <a:spcPct val="0"/>
            </a:spcBef>
            <a:spcAft>
              <a:spcPct val="15000"/>
            </a:spcAft>
            <a:buFont typeface="Wingdings" panose="05000000000000000000" pitchFamily="2" charset="2"/>
            <a:buChar char="ü"/>
          </a:pPr>
          <a:r>
            <a:rPr lang="en-US" sz="1700" kern="1200" dirty="0">
              <a:latin typeface="Open Sans"/>
              <a:ea typeface="Open Sans"/>
              <a:cs typeface="Open Sans"/>
            </a:rPr>
            <a:t>Student: self-advocacy, communicating needs/preferences</a:t>
          </a:r>
        </a:p>
        <a:p>
          <a:pPr marL="171450" lvl="1" indent="-171450" algn="l" defTabSz="755650" rtl="0">
            <a:lnSpc>
              <a:spcPct val="90000"/>
            </a:lnSpc>
            <a:spcBef>
              <a:spcPct val="0"/>
            </a:spcBef>
            <a:spcAft>
              <a:spcPct val="15000"/>
            </a:spcAft>
            <a:buFont typeface="Wingdings" panose="05000000000000000000" pitchFamily="2" charset="2"/>
            <a:buChar char="ü"/>
          </a:pPr>
          <a:r>
            <a:rPr lang="en-US" sz="1700" kern="1200">
              <a:latin typeface="Open Sans"/>
              <a:ea typeface="Open Sans"/>
              <a:cs typeface="Open Sans"/>
            </a:rPr>
            <a:t>School: transition planning process</a:t>
          </a:r>
        </a:p>
        <a:p>
          <a:pPr marL="171450" lvl="1" indent="-171450" algn="l" defTabSz="755650" rtl="0">
            <a:lnSpc>
              <a:spcPct val="90000"/>
            </a:lnSpc>
            <a:spcBef>
              <a:spcPct val="0"/>
            </a:spcBef>
            <a:spcAft>
              <a:spcPct val="15000"/>
            </a:spcAft>
            <a:buFont typeface="Wingdings" panose="05000000000000000000" pitchFamily="2" charset="2"/>
            <a:buChar char="ü"/>
          </a:pPr>
          <a:r>
            <a:rPr lang="en-US" sz="1700" kern="1200">
              <a:latin typeface="Open Sans"/>
              <a:ea typeface="Open Sans"/>
              <a:cs typeface="Open Sans"/>
            </a:rPr>
            <a:t>Outside agencies: transition services</a:t>
          </a:r>
        </a:p>
      </dsp:txBody>
      <dsp:txXfrm>
        <a:off x="4419042" y="1793145"/>
        <a:ext cx="3366693" cy="327418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7E2D8-9BFA-442B-A05F-58EF97568C4E}">
      <dsp:nvSpPr>
        <dsp:cNvPr id="0" name=""/>
        <dsp:cNvSpPr/>
      </dsp:nvSpPr>
      <dsp:spPr>
        <a:xfrm>
          <a:off x="745655" y="153035"/>
          <a:ext cx="5409819" cy="5409819"/>
        </a:xfrm>
        <a:prstGeom prst="circularArrow">
          <a:avLst>
            <a:gd name="adj1" fmla="val 5544"/>
            <a:gd name="adj2" fmla="val 330680"/>
            <a:gd name="adj3" fmla="val 13796757"/>
            <a:gd name="adj4" fmla="val 17373299"/>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70BEA5-F108-43F7-885C-F1B9F3E55CA3}">
      <dsp:nvSpPr>
        <dsp:cNvPr id="0" name=""/>
        <dsp:cNvSpPr/>
      </dsp:nvSpPr>
      <dsp:spPr>
        <a:xfrm>
          <a:off x="2195354" y="185642"/>
          <a:ext cx="2510421" cy="12552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Open Sans"/>
              <a:ea typeface="Open Sans"/>
              <a:cs typeface="Open Sans"/>
            </a:rPr>
            <a:t>Create opportunities for student participation</a:t>
          </a:r>
        </a:p>
      </dsp:txBody>
      <dsp:txXfrm>
        <a:off x="2256628" y="246916"/>
        <a:ext cx="2387873" cy="1132662"/>
      </dsp:txXfrm>
    </dsp:sp>
    <dsp:sp modelId="{7622B3A4-EA7D-4134-8841-643024AE3355}">
      <dsp:nvSpPr>
        <dsp:cNvPr id="0" name=""/>
        <dsp:cNvSpPr/>
      </dsp:nvSpPr>
      <dsp:spPr>
        <a:xfrm>
          <a:off x="4389403" y="1779712"/>
          <a:ext cx="2510421" cy="12552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Open Sans"/>
              <a:ea typeface="Open Sans"/>
              <a:cs typeface="Calibri"/>
            </a:rPr>
            <a:t>Skill-building experiences for student</a:t>
          </a:r>
          <a:endParaRPr lang="en-US" sz="1800" kern="1200">
            <a:solidFill>
              <a:schemeClr val="bg1"/>
            </a:solidFill>
            <a:latin typeface="Open Sans"/>
            <a:ea typeface="Open Sans"/>
            <a:cs typeface="Open Sans"/>
          </a:endParaRPr>
        </a:p>
      </dsp:txBody>
      <dsp:txXfrm>
        <a:off x="4450677" y="1840986"/>
        <a:ext cx="2387873" cy="1132662"/>
      </dsp:txXfrm>
    </dsp:sp>
    <dsp:sp modelId="{0EC04182-0A7C-4E82-B2C5-6D081723F70C}">
      <dsp:nvSpPr>
        <dsp:cNvPr id="0" name=""/>
        <dsp:cNvSpPr/>
      </dsp:nvSpPr>
      <dsp:spPr>
        <a:xfrm>
          <a:off x="3551351" y="4358971"/>
          <a:ext cx="2510421" cy="12552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Open Sans"/>
              <a:ea typeface="Open Sans"/>
              <a:cs typeface="Open Sans"/>
            </a:rPr>
            <a:t>New strengths, preferences and interests</a:t>
          </a:r>
        </a:p>
      </dsp:txBody>
      <dsp:txXfrm>
        <a:off x="3612625" y="4420245"/>
        <a:ext cx="2387873" cy="1132662"/>
      </dsp:txXfrm>
    </dsp:sp>
    <dsp:sp modelId="{FA38CED3-70EF-484C-917E-1AEFAFFD2FEF}">
      <dsp:nvSpPr>
        <dsp:cNvPr id="0" name=""/>
        <dsp:cNvSpPr/>
      </dsp:nvSpPr>
      <dsp:spPr>
        <a:xfrm>
          <a:off x="839358" y="4358971"/>
          <a:ext cx="2510421" cy="12552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Open Sans"/>
              <a:ea typeface="Open Sans"/>
              <a:cs typeface="Open Sans"/>
            </a:rPr>
            <a:t>Different baseline for present-level statement</a:t>
          </a:r>
        </a:p>
      </dsp:txBody>
      <dsp:txXfrm>
        <a:off x="900632" y="4420245"/>
        <a:ext cx="2387873" cy="1132662"/>
      </dsp:txXfrm>
    </dsp:sp>
    <dsp:sp modelId="{C6A7119B-C7A9-41AC-A4DB-854F3ED21B66}">
      <dsp:nvSpPr>
        <dsp:cNvPr id="0" name=""/>
        <dsp:cNvSpPr/>
      </dsp:nvSpPr>
      <dsp:spPr>
        <a:xfrm>
          <a:off x="1306" y="1779712"/>
          <a:ext cx="2510421" cy="12552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Open Sans"/>
              <a:ea typeface="Open Sans"/>
              <a:cs typeface="Open Sans"/>
            </a:rPr>
            <a:t>Customized postsecondary goals</a:t>
          </a:r>
        </a:p>
      </dsp:txBody>
      <dsp:txXfrm>
        <a:off x="62580" y="1840986"/>
        <a:ext cx="2387873" cy="113266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5A9E3-AFB1-4B0A-BD74-C66E19B4E99F}">
      <dsp:nvSpPr>
        <dsp:cNvPr id="0" name=""/>
        <dsp:cNvSpPr/>
      </dsp:nvSpPr>
      <dsp:spPr>
        <a:xfrm>
          <a:off x="82613"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F30B4F-B882-49EF-BD91-0D1EE1C907E5}">
      <dsp:nvSpPr>
        <dsp:cNvPr id="0" name=""/>
        <dsp:cNvSpPr/>
      </dsp:nvSpPr>
      <dsp:spPr>
        <a:xfrm>
          <a:off x="271034" y="1096980"/>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21031F-B642-4D55-9656-7E787AD2F563}">
      <dsp:nvSpPr>
        <dsp:cNvPr id="0" name=""/>
        <dsp:cNvSpPr/>
      </dsp:nvSpPr>
      <dsp:spPr>
        <a:xfrm>
          <a:off x="1172126"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Open Sans" panose="020B0606030504020204" pitchFamily="34" charset="0"/>
              <a:ea typeface="Open Sans" panose="020B0606030504020204" pitchFamily="34" charset="0"/>
              <a:cs typeface="Open Sans" panose="020B0606030504020204" pitchFamily="34" charset="0"/>
            </a:rPr>
            <a:t>Informal Meeting</a:t>
          </a:r>
        </a:p>
      </dsp:txBody>
      <dsp:txXfrm>
        <a:off x="1172126" y="908559"/>
        <a:ext cx="2114937" cy="897246"/>
      </dsp:txXfrm>
    </dsp:sp>
    <dsp:sp modelId="{FCF91785-705F-4B36-BDCE-D5621D34FEA7}">
      <dsp:nvSpPr>
        <dsp:cNvPr id="0" name=""/>
        <dsp:cNvSpPr/>
      </dsp:nvSpPr>
      <dsp:spPr>
        <a:xfrm>
          <a:off x="3655575"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D83168-22E1-4072-AF9A-42F8085CD551}">
      <dsp:nvSpPr>
        <dsp:cNvPr id="0" name=""/>
        <dsp:cNvSpPr/>
      </dsp:nvSpPr>
      <dsp:spPr>
        <a:xfrm>
          <a:off x="3843996" y="1096980"/>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F38574-7416-4150-943C-1675FF0F13C4}">
      <dsp:nvSpPr>
        <dsp:cNvPr id="0" name=""/>
        <dsp:cNvSpPr/>
      </dsp:nvSpPr>
      <dsp:spPr>
        <a:xfrm>
          <a:off x="4745088"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Open Sans" panose="020B0606030504020204" pitchFamily="34" charset="0"/>
              <a:ea typeface="Open Sans" panose="020B0606030504020204" pitchFamily="34" charset="0"/>
              <a:cs typeface="Open Sans" panose="020B0606030504020204" pitchFamily="34" charset="0"/>
            </a:rPr>
            <a:t>Facilitated Meeting</a:t>
          </a:r>
        </a:p>
      </dsp:txBody>
      <dsp:txXfrm>
        <a:off x="4745088" y="908559"/>
        <a:ext cx="2114937" cy="897246"/>
      </dsp:txXfrm>
    </dsp:sp>
    <dsp:sp modelId="{AE7686DD-460C-4A3F-B998-24AE2BCC6D1D}">
      <dsp:nvSpPr>
        <dsp:cNvPr id="0" name=""/>
        <dsp:cNvSpPr/>
      </dsp:nvSpPr>
      <dsp:spPr>
        <a:xfrm>
          <a:off x="7228536"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BA8962-BE12-48DB-91D6-FC909369CD81}">
      <dsp:nvSpPr>
        <dsp:cNvPr id="0" name=""/>
        <dsp:cNvSpPr/>
      </dsp:nvSpPr>
      <dsp:spPr>
        <a:xfrm>
          <a:off x="7416958" y="1096980"/>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635CAF-904F-457B-A112-625ADA0B35BD}">
      <dsp:nvSpPr>
        <dsp:cNvPr id="0" name=""/>
        <dsp:cNvSpPr/>
      </dsp:nvSpPr>
      <dsp:spPr>
        <a:xfrm>
          <a:off x="8318049"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Open Sans" panose="020B0606030504020204" pitchFamily="34" charset="0"/>
              <a:ea typeface="Open Sans" panose="020B0606030504020204" pitchFamily="34" charset="0"/>
              <a:cs typeface="Open Sans" panose="020B0606030504020204" pitchFamily="34" charset="0"/>
            </a:rPr>
            <a:t>Mediation</a:t>
          </a:r>
        </a:p>
      </dsp:txBody>
      <dsp:txXfrm>
        <a:off x="8318049" y="908559"/>
        <a:ext cx="2114937" cy="897246"/>
      </dsp:txXfrm>
    </dsp:sp>
    <dsp:sp modelId="{7C691556-12F1-4A46-B592-BACE8175F5A2}">
      <dsp:nvSpPr>
        <dsp:cNvPr id="0" name=""/>
        <dsp:cNvSpPr/>
      </dsp:nvSpPr>
      <dsp:spPr>
        <a:xfrm>
          <a:off x="82613"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BE2EF5-1E3C-4895-8DBF-4506F81934F6}">
      <dsp:nvSpPr>
        <dsp:cNvPr id="0" name=""/>
        <dsp:cNvSpPr/>
      </dsp:nvSpPr>
      <dsp:spPr>
        <a:xfrm>
          <a:off x="271034" y="2733954"/>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DB712B-3C06-4597-9BEA-0EEA1251CF61}">
      <dsp:nvSpPr>
        <dsp:cNvPr id="0" name=""/>
        <dsp:cNvSpPr/>
      </dsp:nvSpPr>
      <dsp:spPr>
        <a:xfrm>
          <a:off x="1172126"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Open Sans" panose="020B0606030504020204" pitchFamily="34" charset="0"/>
              <a:ea typeface="Open Sans" panose="020B0606030504020204" pitchFamily="34" charset="0"/>
              <a:cs typeface="Open Sans" panose="020B0606030504020204" pitchFamily="34" charset="0"/>
            </a:rPr>
            <a:t>State Complaint</a:t>
          </a:r>
        </a:p>
      </dsp:txBody>
      <dsp:txXfrm>
        <a:off x="1172126" y="2545532"/>
        <a:ext cx="2114937" cy="897246"/>
      </dsp:txXfrm>
    </dsp:sp>
    <dsp:sp modelId="{CA5CC5AA-F7C5-42A6-BA8D-4B67F787A84E}">
      <dsp:nvSpPr>
        <dsp:cNvPr id="0" name=""/>
        <dsp:cNvSpPr/>
      </dsp:nvSpPr>
      <dsp:spPr>
        <a:xfrm>
          <a:off x="3655575"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B245F5-0600-441D-9122-D93594D187DB}">
      <dsp:nvSpPr>
        <dsp:cNvPr id="0" name=""/>
        <dsp:cNvSpPr/>
      </dsp:nvSpPr>
      <dsp:spPr>
        <a:xfrm>
          <a:off x="3843996" y="2733954"/>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A87AC5-0A14-403A-B68D-95C90B6FFD65}">
      <dsp:nvSpPr>
        <dsp:cNvPr id="0" name=""/>
        <dsp:cNvSpPr/>
      </dsp:nvSpPr>
      <dsp:spPr>
        <a:xfrm>
          <a:off x="4745088"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Open Sans" panose="020B0606030504020204" pitchFamily="34" charset="0"/>
              <a:ea typeface="Open Sans" panose="020B0606030504020204" pitchFamily="34" charset="0"/>
              <a:cs typeface="Open Sans" panose="020B0606030504020204" pitchFamily="34" charset="0"/>
            </a:rPr>
            <a:t>Due Process Complaint/Hearing </a:t>
          </a:r>
        </a:p>
      </dsp:txBody>
      <dsp:txXfrm>
        <a:off x="4745088" y="2545532"/>
        <a:ext cx="2114937" cy="89724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C239A-0CF4-4893-8981-38B0A52C2DDA}">
      <dsp:nvSpPr>
        <dsp:cNvPr id="0" name=""/>
        <dsp:cNvSpPr/>
      </dsp:nvSpPr>
      <dsp:spPr>
        <a:xfrm>
          <a:off x="2130185" y="1420131"/>
          <a:ext cx="3001329" cy="300132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latin typeface="Open Sans" panose="020B0606030504020204" pitchFamily="34" charset="0"/>
              <a:ea typeface="Open Sans" panose="020B0606030504020204" pitchFamily="34" charset="0"/>
              <a:cs typeface="Open Sans" panose="020B0606030504020204" pitchFamily="34" charset="0"/>
            </a:rPr>
            <a:t>Student</a:t>
          </a:r>
        </a:p>
      </dsp:txBody>
      <dsp:txXfrm>
        <a:off x="2569719" y="1859665"/>
        <a:ext cx="2122261" cy="2122261"/>
      </dsp:txXfrm>
    </dsp:sp>
    <dsp:sp modelId="{8929E9DF-E78E-493A-8C77-668BD7AE9DA6}">
      <dsp:nvSpPr>
        <dsp:cNvPr id="0" name=""/>
        <dsp:cNvSpPr/>
      </dsp:nvSpPr>
      <dsp:spPr>
        <a:xfrm>
          <a:off x="2547243" y="-90830"/>
          <a:ext cx="2167214" cy="211796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latin typeface="Open Sans" panose="020B0606030504020204" pitchFamily="34" charset="0"/>
              <a:ea typeface="Open Sans" panose="020B0606030504020204" pitchFamily="34" charset="0"/>
              <a:cs typeface="Open Sans" panose="020B0606030504020204" pitchFamily="34" charset="0"/>
            </a:rPr>
            <a:t>School Team</a:t>
          </a:r>
        </a:p>
      </dsp:txBody>
      <dsp:txXfrm>
        <a:off x="2864624" y="219339"/>
        <a:ext cx="1532452" cy="1497625"/>
      </dsp:txXfrm>
    </dsp:sp>
    <dsp:sp modelId="{FA24C1D1-D72E-482B-A1B4-DF44E3CEEFB0}">
      <dsp:nvSpPr>
        <dsp:cNvPr id="0" name=""/>
        <dsp:cNvSpPr/>
      </dsp:nvSpPr>
      <dsp:spPr>
        <a:xfrm flipH="1">
          <a:off x="4204300" y="2835886"/>
          <a:ext cx="2235180" cy="212246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latin typeface="Open Sans" panose="020B0606030504020204" pitchFamily="34" charset="0"/>
              <a:ea typeface="Open Sans" panose="020B0606030504020204" pitchFamily="34" charset="0"/>
              <a:cs typeface="Open Sans" panose="020B0606030504020204" pitchFamily="34" charset="0"/>
            </a:rPr>
            <a:t>Outside Agencies</a:t>
          </a:r>
        </a:p>
      </dsp:txBody>
      <dsp:txXfrm>
        <a:off x="4531635" y="3146714"/>
        <a:ext cx="1580510" cy="1500809"/>
      </dsp:txXfrm>
    </dsp:sp>
    <dsp:sp modelId="{BE936F5E-240B-49B0-8D73-E802F10550DC}">
      <dsp:nvSpPr>
        <dsp:cNvPr id="0" name=""/>
        <dsp:cNvSpPr/>
      </dsp:nvSpPr>
      <dsp:spPr>
        <a:xfrm>
          <a:off x="842299" y="2817300"/>
          <a:ext cx="2195022" cy="215963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latin typeface="Open Sans" panose="020B0606030504020204" pitchFamily="34" charset="0"/>
              <a:ea typeface="Open Sans" panose="020B0606030504020204" pitchFamily="34" charset="0"/>
              <a:cs typeface="Open Sans" panose="020B0606030504020204" pitchFamily="34" charset="0"/>
            </a:rPr>
            <a:t>Family</a:t>
          </a:r>
        </a:p>
      </dsp:txBody>
      <dsp:txXfrm>
        <a:off x="1163753" y="3133571"/>
        <a:ext cx="1552114" cy="15270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A37BF-82EE-470B-A350-AD11C9AD5923}">
      <dsp:nvSpPr>
        <dsp:cNvPr id="0" name=""/>
        <dsp:cNvSpPr/>
      </dsp:nvSpPr>
      <dsp:spPr>
        <a:xfrm>
          <a:off x="210206" y="209933"/>
          <a:ext cx="3671688" cy="765614"/>
        </a:xfrm>
        <a:prstGeom prst="round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Open Sans" panose="020B0606030504020204" pitchFamily="34" charset="0"/>
              <a:ea typeface="Open Sans" panose="020B0606030504020204" pitchFamily="34" charset="0"/>
              <a:cs typeface="Open Sans" panose="020B0606030504020204" pitchFamily="34" charset="0"/>
            </a:rPr>
            <a:t>Pre-Transition</a:t>
          </a:r>
        </a:p>
      </dsp:txBody>
      <dsp:txXfrm>
        <a:off x="247580" y="247307"/>
        <a:ext cx="3596940" cy="690866"/>
      </dsp:txXfrm>
    </dsp:sp>
    <dsp:sp modelId="{12DBCF90-3ACA-442A-9E11-0D39B2BFB2FB}">
      <dsp:nvSpPr>
        <dsp:cNvPr id="0" name=""/>
        <dsp:cNvSpPr/>
      </dsp:nvSpPr>
      <dsp:spPr>
        <a:xfrm>
          <a:off x="210224" y="1127747"/>
          <a:ext cx="3673708" cy="4026786"/>
        </a:xfrm>
        <a:prstGeom prst="round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latin typeface="Open Sans" panose="020B0606030504020204" pitchFamily="34" charset="0"/>
              <a:ea typeface="Open Sans" panose="020B0606030504020204" pitchFamily="34" charset="0"/>
              <a:cs typeface="Open Sans" panose="020B0606030504020204" pitchFamily="34" charset="0"/>
            </a:rPr>
            <a:t>Student input is </a:t>
          </a:r>
          <a:r>
            <a:rPr lang="en-US" sz="2200" b="1" u="sng" kern="1200">
              <a:latin typeface="Open Sans" panose="020B0606030504020204" pitchFamily="34" charset="0"/>
              <a:ea typeface="Open Sans" panose="020B0606030504020204" pitchFamily="34" charset="0"/>
              <a:cs typeface="Open Sans" panose="020B0606030504020204" pitchFamily="34" charset="0"/>
            </a:rPr>
            <a:t>recommended</a:t>
          </a:r>
          <a:r>
            <a:rPr lang="en-US" sz="2200" kern="1200">
              <a:latin typeface="Open Sans" panose="020B0606030504020204" pitchFamily="34" charset="0"/>
              <a:ea typeface="Open Sans" panose="020B0606030504020204" pitchFamily="34" charset="0"/>
              <a:cs typeface="Open Sans" panose="020B0606030504020204" pitchFamily="34" charset="0"/>
            </a:rPr>
            <a:t> for annual goals</a:t>
          </a:r>
        </a:p>
        <a:p>
          <a:pPr marL="228600" lvl="1" indent="-228600" algn="l" defTabSz="977900">
            <a:lnSpc>
              <a:spcPct val="90000"/>
            </a:lnSpc>
            <a:spcBef>
              <a:spcPct val="0"/>
            </a:spcBef>
            <a:spcAft>
              <a:spcPct val="15000"/>
            </a:spcAft>
            <a:buChar char="•"/>
          </a:pPr>
          <a:r>
            <a:rPr lang="en-US" sz="2200" kern="1200" dirty="0">
              <a:latin typeface="Open Sans" panose="020B0606030504020204" pitchFamily="34" charset="0"/>
              <a:ea typeface="Open Sans" panose="020B0606030504020204" pitchFamily="34" charset="0"/>
              <a:cs typeface="Open Sans" panose="020B0606030504020204" pitchFamily="34" charset="0"/>
            </a:rPr>
            <a:t>Annual goals are completed in school</a:t>
          </a:r>
        </a:p>
        <a:p>
          <a:pPr marL="228600" lvl="1" indent="-228600" algn="l" defTabSz="977900">
            <a:lnSpc>
              <a:spcPct val="90000"/>
            </a:lnSpc>
            <a:spcBef>
              <a:spcPct val="0"/>
            </a:spcBef>
            <a:spcAft>
              <a:spcPct val="15000"/>
            </a:spcAft>
            <a:buChar char="•"/>
          </a:pPr>
          <a:r>
            <a:rPr lang="en-US" sz="2200" kern="1200">
              <a:latin typeface="Open Sans" panose="020B0606030504020204" pitchFamily="34" charset="0"/>
              <a:ea typeface="Open Sans" panose="020B0606030504020204" pitchFamily="34" charset="0"/>
              <a:cs typeface="Open Sans" panose="020B0606030504020204" pitchFamily="34" charset="0"/>
            </a:rPr>
            <a:t>Collaboration with school and family</a:t>
          </a:r>
        </a:p>
      </dsp:txBody>
      <dsp:txXfrm>
        <a:off x="389560" y="1307083"/>
        <a:ext cx="3315036" cy="3668114"/>
      </dsp:txXfrm>
    </dsp:sp>
    <dsp:sp modelId="{280BACE8-D958-4EDE-A3F0-84687580D131}">
      <dsp:nvSpPr>
        <dsp:cNvPr id="0" name=""/>
        <dsp:cNvSpPr/>
      </dsp:nvSpPr>
      <dsp:spPr>
        <a:xfrm>
          <a:off x="4242620" y="209928"/>
          <a:ext cx="5054263" cy="765614"/>
        </a:xfrm>
        <a:prstGeom prst="round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Open Sans" panose="020B0606030504020204" pitchFamily="34" charset="0"/>
              <a:ea typeface="Open Sans" panose="020B0606030504020204" pitchFamily="34" charset="0"/>
              <a:cs typeface="Open Sans" panose="020B0606030504020204" pitchFamily="34" charset="0"/>
            </a:rPr>
            <a:t>Transition</a:t>
          </a:r>
        </a:p>
      </dsp:txBody>
      <dsp:txXfrm>
        <a:off x="4279994" y="247302"/>
        <a:ext cx="4979515" cy="690866"/>
      </dsp:txXfrm>
    </dsp:sp>
    <dsp:sp modelId="{6E89E0AA-0362-48E8-A767-D84CA1ABC02F}">
      <dsp:nvSpPr>
        <dsp:cNvPr id="0" name=""/>
        <dsp:cNvSpPr/>
      </dsp:nvSpPr>
      <dsp:spPr>
        <a:xfrm>
          <a:off x="4206217" y="1151686"/>
          <a:ext cx="5109338" cy="4297638"/>
        </a:xfrm>
        <a:prstGeom prst="round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latin typeface="Open Sans" panose="020B0606030504020204" pitchFamily="34" charset="0"/>
              <a:ea typeface="Open Sans" panose="020B0606030504020204" pitchFamily="34" charset="0"/>
              <a:cs typeface="Open Sans" panose="020B0606030504020204" pitchFamily="34" charset="0"/>
            </a:rPr>
            <a:t>Student input is </a:t>
          </a:r>
          <a:r>
            <a:rPr lang="en-US" sz="2200" b="1" u="sng" kern="1200">
              <a:latin typeface="Open Sans" panose="020B0606030504020204" pitchFamily="34" charset="0"/>
              <a:ea typeface="Open Sans" panose="020B0606030504020204" pitchFamily="34" charset="0"/>
              <a:cs typeface="Open Sans" panose="020B0606030504020204" pitchFamily="34" charset="0"/>
            </a:rPr>
            <a:t>required</a:t>
          </a:r>
          <a:r>
            <a:rPr lang="en-US" sz="2200" kern="1200">
              <a:latin typeface="Open Sans" panose="020B0606030504020204" pitchFamily="34" charset="0"/>
              <a:ea typeface="Open Sans" panose="020B0606030504020204" pitchFamily="34" charset="0"/>
              <a:cs typeface="Open Sans" panose="020B0606030504020204" pitchFamily="34" charset="0"/>
            </a:rPr>
            <a:t> for transition goals</a:t>
          </a:r>
        </a:p>
        <a:p>
          <a:pPr marL="228600" lvl="1" indent="-228600" algn="l" defTabSz="977900">
            <a:lnSpc>
              <a:spcPct val="90000"/>
            </a:lnSpc>
            <a:spcBef>
              <a:spcPct val="0"/>
            </a:spcBef>
            <a:spcAft>
              <a:spcPct val="15000"/>
            </a:spcAft>
            <a:buChar char="•"/>
          </a:pPr>
          <a:r>
            <a:rPr lang="en-US" sz="2200" kern="1200" dirty="0">
              <a:latin typeface="Open Sans" panose="020B0606030504020204" pitchFamily="34" charset="0"/>
              <a:ea typeface="Open Sans" panose="020B0606030504020204" pitchFamily="34" charset="0"/>
              <a:cs typeface="Open Sans" panose="020B0606030504020204" pitchFamily="34" charset="0"/>
            </a:rPr>
            <a:t>Annual goals for school + postsecondary goals to be completed in the community after the student completes school</a:t>
          </a:r>
        </a:p>
        <a:p>
          <a:pPr marL="228600" lvl="1" indent="-228600" algn="l" defTabSz="977900">
            <a:lnSpc>
              <a:spcPct val="90000"/>
            </a:lnSpc>
            <a:spcBef>
              <a:spcPct val="0"/>
            </a:spcBef>
            <a:spcAft>
              <a:spcPct val="15000"/>
            </a:spcAft>
            <a:buChar char="•"/>
          </a:pPr>
          <a:r>
            <a:rPr lang="en-US" sz="2200" kern="1200">
              <a:latin typeface="Open Sans" panose="020B0606030504020204" pitchFamily="34" charset="0"/>
              <a:ea typeface="Open Sans" panose="020B0606030504020204" pitchFamily="34" charset="0"/>
              <a:cs typeface="Open Sans" panose="020B0606030504020204" pitchFamily="34" charset="0"/>
            </a:rPr>
            <a:t>Collaboration with school, family, student, outside agencies</a:t>
          </a:r>
        </a:p>
      </dsp:txBody>
      <dsp:txXfrm>
        <a:off x="4416010" y="1361479"/>
        <a:ext cx="4689752" cy="38780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E56E8-F1E0-47FD-864F-6AD6C85F7625}">
      <dsp:nvSpPr>
        <dsp:cNvPr id="0" name=""/>
        <dsp:cNvSpPr/>
      </dsp:nvSpPr>
      <dsp:spPr>
        <a:xfrm>
          <a:off x="3825875" y="2391"/>
          <a:ext cx="1794171" cy="8970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Open Sans"/>
              <a:ea typeface="Open Sans"/>
              <a:cs typeface="Open Sans"/>
            </a:rPr>
            <a:t>Transition Assessments</a:t>
          </a:r>
        </a:p>
      </dsp:txBody>
      <dsp:txXfrm>
        <a:off x="3852150" y="28666"/>
        <a:ext cx="1741621" cy="844535"/>
      </dsp:txXfrm>
    </dsp:sp>
    <dsp:sp modelId="{48048B52-16D3-4EA4-B883-D7CC5BAC7FAA}">
      <dsp:nvSpPr>
        <dsp:cNvPr id="0" name=""/>
        <dsp:cNvSpPr/>
      </dsp:nvSpPr>
      <dsp:spPr>
        <a:xfrm rot="2160000">
          <a:off x="5453986" y="1164608"/>
          <a:ext cx="934681" cy="31398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548180" y="1227404"/>
        <a:ext cx="746293" cy="188388"/>
      </dsp:txXfrm>
    </dsp:sp>
    <dsp:sp modelId="{129E5BDE-D1C5-4894-B194-C9FA2004C744}">
      <dsp:nvSpPr>
        <dsp:cNvPr id="0" name=""/>
        <dsp:cNvSpPr/>
      </dsp:nvSpPr>
      <dsp:spPr>
        <a:xfrm>
          <a:off x="6222607" y="1743719"/>
          <a:ext cx="1794171" cy="8970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Open Sans"/>
              <a:ea typeface="Open Sans"/>
              <a:cs typeface="Open Sans"/>
            </a:rPr>
            <a:t>Postsecondary Goals</a:t>
          </a:r>
        </a:p>
      </dsp:txBody>
      <dsp:txXfrm>
        <a:off x="6248882" y="1769994"/>
        <a:ext cx="1741621" cy="844535"/>
      </dsp:txXfrm>
    </dsp:sp>
    <dsp:sp modelId="{24D35384-777F-47D5-AC37-0EC602C76932}">
      <dsp:nvSpPr>
        <dsp:cNvPr id="0" name=""/>
        <dsp:cNvSpPr/>
      </dsp:nvSpPr>
      <dsp:spPr>
        <a:xfrm rot="6480000">
          <a:off x="6194617" y="3444035"/>
          <a:ext cx="934681" cy="31398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6288811" y="3506831"/>
        <a:ext cx="746293" cy="188388"/>
      </dsp:txXfrm>
    </dsp:sp>
    <dsp:sp modelId="{4E0590E3-ACE0-48FD-AC19-F361D9760709}">
      <dsp:nvSpPr>
        <dsp:cNvPr id="0" name=""/>
        <dsp:cNvSpPr/>
      </dsp:nvSpPr>
      <dsp:spPr>
        <a:xfrm>
          <a:off x="5307137" y="4561246"/>
          <a:ext cx="1794171" cy="8970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Open Sans"/>
              <a:ea typeface="Open Sans"/>
              <a:cs typeface="Open Sans"/>
            </a:rPr>
            <a:t>Course of Study</a:t>
          </a:r>
        </a:p>
      </dsp:txBody>
      <dsp:txXfrm>
        <a:off x="5333412" y="4587521"/>
        <a:ext cx="1741621" cy="844535"/>
      </dsp:txXfrm>
    </dsp:sp>
    <dsp:sp modelId="{E5693E7A-8AFF-4A36-86F1-B0F8F59B7DA1}">
      <dsp:nvSpPr>
        <dsp:cNvPr id="0" name=""/>
        <dsp:cNvSpPr/>
      </dsp:nvSpPr>
      <dsp:spPr>
        <a:xfrm rot="10800000">
          <a:off x="4255620" y="4852799"/>
          <a:ext cx="934681" cy="31398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4349814" y="4915595"/>
        <a:ext cx="746293" cy="188388"/>
      </dsp:txXfrm>
    </dsp:sp>
    <dsp:sp modelId="{F7BF666D-5FB8-45E2-AA08-4C0FC2995F97}">
      <dsp:nvSpPr>
        <dsp:cNvPr id="0" name=""/>
        <dsp:cNvSpPr/>
      </dsp:nvSpPr>
      <dsp:spPr>
        <a:xfrm>
          <a:off x="2344613" y="4561246"/>
          <a:ext cx="1794171" cy="8970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Open Sans"/>
              <a:ea typeface="Open Sans"/>
              <a:cs typeface="Open Sans"/>
            </a:rPr>
            <a:t>Transition Services</a:t>
          </a:r>
        </a:p>
      </dsp:txBody>
      <dsp:txXfrm>
        <a:off x="2370888" y="4587521"/>
        <a:ext cx="1741621" cy="844535"/>
      </dsp:txXfrm>
    </dsp:sp>
    <dsp:sp modelId="{5BE11588-DB84-48B5-ACC3-7A560383A869}">
      <dsp:nvSpPr>
        <dsp:cNvPr id="0" name=""/>
        <dsp:cNvSpPr/>
      </dsp:nvSpPr>
      <dsp:spPr>
        <a:xfrm rot="15120000">
          <a:off x="2316623" y="3444035"/>
          <a:ext cx="934681" cy="31398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410817" y="3506831"/>
        <a:ext cx="746293" cy="188388"/>
      </dsp:txXfrm>
    </dsp:sp>
    <dsp:sp modelId="{B618471D-6EA5-4466-B1A5-15E6FDF47137}">
      <dsp:nvSpPr>
        <dsp:cNvPr id="0" name=""/>
        <dsp:cNvSpPr/>
      </dsp:nvSpPr>
      <dsp:spPr>
        <a:xfrm>
          <a:off x="1429143" y="1743719"/>
          <a:ext cx="1794171" cy="8970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Open Sans"/>
              <a:ea typeface="Open Sans"/>
              <a:cs typeface="Open Sans"/>
            </a:rPr>
            <a:t>Coordination of Adult Services</a:t>
          </a:r>
        </a:p>
      </dsp:txBody>
      <dsp:txXfrm>
        <a:off x="1455418" y="1769994"/>
        <a:ext cx="1741621" cy="844535"/>
      </dsp:txXfrm>
    </dsp:sp>
    <dsp:sp modelId="{D8FEED38-B68F-49D2-95FC-E96913D60C7B}">
      <dsp:nvSpPr>
        <dsp:cNvPr id="0" name=""/>
        <dsp:cNvSpPr/>
      </dsp:nvSpPr>
      <dsp:spPr>
        <a:xfrm rot="19440000">
          <a:off x="3057254" y="1164608"/>
          <a:ext cx="934681" cy="31398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151448" y="1227404"/>
        <a:ext cx="746293" cy="1883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F8116-6482-4BB6-ACC4-FF2BAB54C558}">
      <dsp:nvSpPr>
        <dsp:cNvPr id="0" name=""/>
        <dsp:cNvSpPr/>
      </dsp:nvSpPr>
      <dsp:spPr>
        <a:xfrm>
          <a:off x="3385950" y="2305527"/>
          <a:ext cx="2367520" cy="2073418"/>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Open Sans"/>
              <a:ea typeface="Open Sans"/>
              <a:cs typeface="Open Sans"/>
            </a:rPr>
            <a:t>Interest Inventories</a:t>
          </a:r>
        </a:p>
      </dsp:txBody>
      <dsp:txXfrm>
        <a:off x="3780784" y="2651314"/>
        <a:ext cx="1577852" cy="1381844"/>
      </dsp:txXfrm>
    </dsp:sp>
    <dsp:sp modelId="{10C53263-04B1-4E4E-9F2E-62919872661B}">
      <dsp:nvSpPr>
        <dsp:cNvPr id="0" name=""/>
        <dsp:cNvSpPr/>
      </dsp:nvSpPr>
      <dsp:spPr>
        <a:xfrm>
          <a:off x="4915531" y="1022158"/>
          <a:ext cx="1034497" cy="89112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A9A1AA-BB1B-403B-9E7F-2D630BAC2B3F}">
      <dsp:nvSpPr>
        <dsp:cNvPr id="0" name=""/>
        <dsp:cNvSpPr/>
      </dsp:nvSpPr>
      <dsp:spPr>
        <a:xfrm>
          <a:off x="3451551" y="0"/>
          <a:ext cx="2246350" cy="1943370"/>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latin typeface="Open Sans"/>
              <a:ea typeface="Open Sans"/>
              <a:cs typeface="Open Sans"/>
            </a:rPr>
            <a:t>Work Samples</a:t>
          </a:r>
        </a:p>
      </dsp:txBody>
      <dsp:txXfrm>
        <a:off x="3823820" y="322059"/>
        <a:ext cx="1501812" cy="1299252"/>
      </dsp:txXfrm>
    </dsp:sp>
    <dsp:sp modelId="{16C959E1-683D-46BA-AB33-79D156506FB3}">
      <dsp:nvSpPr>
        <dsp:cNvPr id="0" name=""/>
        <dsp:cNvSpPr/>
      </dsp:nvSpPr>
      <dsp:spPr>
        <a:xfrm>
          <a:off x="6122825" y="2688095"/>
          <a:ext cx="1034497" cy="89112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DE920B-FF3D-4938-82B7-FCE28C880DFE}">
      <dsp:nvSpPr>
        <dsp:cNvPr id="0" name=""/>
        <dsp:cNvSpPr/>
      </dsp:nvSpPr>
      <dsp:spPr>
        <a:xfrm>
          <a:off x="5511883" y="1195303"/>
          <a:ext cx="2246350" cy="1943370"/>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Open Sans"/>
              <a:ea typeface="Open Sans"/>
              <a:cs typeface="Open Sans"/>
            </a:rPr>
            <a:t>Observations</a:t>
          </a:r>
        </a:p>
      </dsp:txBody>
      <dsp:txXfrm>
        <a:off x="5884152" y="1517362"/>
        <a:ext cx="1501812" cy="1299252"/>
      </dsp:txXfrm>
    </dsp:sp>
    <dsp:sp modelId="{774496E4-5973-4B52-B486-82FF4EE53115}">
      <dsp:nvSpPr>
        <dsp:cNvPr id="0" name=""/>
        <dsp:cNvSpPr/>
      </dsp:nvSpPr>
      <dsp:spPr>
        <a:xfrm>
          <a:off x="2873385" y="3642755"/>
          <a:ext cx="707948" cy="73873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DF19C8-4472-43BE-A211-526FD65EA0B9}">
      <dsp:nvSpPr>
        <dsp:cNvPr id="0" name=""/>
        <dsp:cNvSpPr/>
      </dsp:nvSpPr>
      <dsp:spPr>
        <a:xfrm>
          <a:off x="5511883" y="3545130"/>
          <a:ext cx="2246350" cy="1943370"/>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Open Sans"/>
              <a:ea typeface="Open Sans"/>
              <a:cs typeface="Open Sans"/>
            </a:rPr>
            <a:t>Conversations with student and family</a:t>
          </a:r>
        </a:p>
      </dsp:txBody>
      <dsp:txXfrm>
        <a:off x="5884152" y="3867189"/>
        <a:ext cx="1501812" cy="1299252"/>
      </dsp:txXfrm>
    </dsp:sp>
    <dsp:sp modelId="{02DC75AD-910E-4E12-9C2B-9A15F8F6C015}">
      <dsp:nvSpPr>
        <dsp:cNvPr id="0" name=""/>
        <dsp:cNvSpPr/>
      </dsp:nvSpPr>
      <dsp:spPr>
        <a:xfrm>
          <a:off x="1498259" y="3409803"/>
          <a:ext cx="2246350" cy="1943370"/>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Open Sans"/>
              <a:ea typeface="Open Sans"/>
              <a:cs typeface="Open Sans"/>
            </a:rPr>
            <a:t>Standardized Tests</a:t>
          </a:r>
        </a:p>
      </dsp:txBody>
      <dsp:txXfrm>
        <a:off x="1870528" y="3731862"/>
        <a:ext cx="1501812" cy="12992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19AE7-C1A6-48DE-95BD-3AF3863A838A}">
      <dsp:nvSpPr>
        <dsp:cNvPr id="0" name=""/>
        <dsp:cNvSpPr/>
      </dsp:nvSpPr>
      <dsp:spPr>
        <a:xfrm>
          <a:off x="3128340" y="2068020"/>
          <a:ext cx="2628543" cy="2273796"/>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Open Sans"/>
              <a:ea typeface="Open Sans"/>
              <a:cs typeface="Open Sans"/>
            </a:rPr>
            <a:t>Based on student’s strengths, preferences, interests and needs (SPIN)</a:t>
          </a:r>
        </a:p>
      </dsp:txBody>
      <dsp:txXfrm>
        <a:off x="3563926" y="2444820"/>
        <a:ext cx="1757371" cy="1520196"/>
      </dsp:txXfrm>
    </dsp:sp>
    <dsp:sp modelId="{351CBE39-5939-4118-AEAE-9B5932C2B79A}">
      <dsp:nvSpPr>
        <dsp:cNvPr id="0" name=""/>
        <dsp:cNvSpPr/>
      </dsp:nvSpPr>
      <dsp:spPr>
        <a:xfrm>
          <a:off x="4774313" y="980162"/>
          <a:ext cx="991741" cy="85451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86F981-90D2-4A52-94BA-D088EBA79315}">
      <dsp:nvSpPr>
        <dsp:cNvPr id="0" name=""/>
        <dsp:cNvSpPr/>
      </dsp:nvSpPr>
      <dsp:spPr>
        <a:xfrm>
          <a:off x="3370467" y="0"/>
          <a:ext cx="2154073" cy="1863526"/>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Open Sans"/>
              <a:ea typeface="Open Sans"/>
              <a:cs typeface="Open Sans"/>
            </a:rPr>
            <a:t>Long-Term Goals</a:t>
          </a:r>
        </a:p>
      </dsp:txBody>
      <dsp:txXfrm>
        <a:off x="3727443" y="308826"/>
        <a:ext cx="1440121" cy="1245874"/>
      </dsp:txXfrm>
    </dsp:sp>
    <dsp:sp modelId="{DCE528E8-A9AF-4873-826E-C1B7A76C3A45}">
      <dsp:nvSpPr>
        <dsp:cNvPr id="0" name=""/>
        <dsp:cNvSpPr/>
      </dsp:nvSpPr>
      <dsp:spPr>
        <a:xfrm>
          <a:off x="5931753" y="2577653"/>
          <a:ext cx="991741" cy="85451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E0190F-A89E-4030-895B-E0697AF12375}">
      <dsp:nvSpPr>
        <dsp:cNvPr id="0" name=""/>
        <dsp:cNvSpPr/>
      </dsp:nvSpPr>
      <dsp:spPr>
        <a:xfrm>
          <a:off x="5346002" y="1146193"/>
          <a:ext cx="2154073" cy="1863526"/>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Open Sans"/>
              <a:ea typeface="Open Sans"/>
              <a:cs typeface="Open Sans"/>
            </a:rPr>
            <a:t>Written in four areas:</a:t>
          </a:r>
        </a:p>
      </dsp:txBody>
      <dsp:txXfrm>
        <a:off x="5702978" y="1455019"/>
        <a:ext cx="1440121" cy="1245874"/>
      </dsp:txXfrm>
    </dsp:sp>
    <dsp:sp modelId="{FF3E2589-F8B9-4764-B00E-1C3EDB8EC2D9}">
      <dsp:nvSpPr>
        <dsp:cNvPr id="0" name=""/>
        <dsp:cNvSpPr/>
      </dsp:nvSpPr>
      <dsp:spPr>
        <a:xfrm>
          <a:off x="5127721" y="4380921"/>
          <a:ext cx="991741" cy="85451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472A9A-30A6-4B66-855A-42E9066DA451}">
      <dsp:nvSpPr>
        <dsp:cNvPr id="0" name=""/>
        <dsp:cNvSpPr/>
      </dsp:nvSpPr>
      <dsp:spPr>
        <a:xfrm>
          <a:off x="5346002" y="3399477"/>
          <a:ext cx="2154073" cy="1863526"/>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Open Sans"/>
              <a:ea typeface="Open Sans"/>
              <a:cs typeface="Open Sans"/>
            </a:rPr>
            <a:t>Measurable</a:t>
          </a:r>
        </a:p>
      </dsp:txBody>
      <dsp:txXfrm>
        <a:off x="5702978" y="3708303"/>
        <a:ext cx="1440121" cy="1245874"/>
      </dsp:txXfrm>
    </dsp:sp>
    <dsp:sp modelId="{B1B75D16-6B38-47C2-B7FE-2F886FAB7033}">
      <dsp:nvSpPr>
        <dsp:cNvPr id="0" name=""/>
        <dsp:cNvSpPr/>
      </dsp:nvSpPr>
      <dsp:spPr>
        <a:xfrm>
          <a:off x="2727291" y="4375960"/>
          <a:ext cx="991741" cy="85451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0620EA-C1AA-4314-A2F1-813A9B2908F4}">
      <dsp:nvSpPr>
        <dsp:cNvPr id="0" name=""/>
        <dsp:cNvSpPr/>
      </dsp:nvSpPr>
      <dsp:spPr>
        <a:xfrm>
          <a:off x="1313327" y="1248436"/>
          <a:ext cx="2154073" cy="1863526"/>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latin typeface="Open Sans"/>
            <a:ea typeface="Open Sans"/>
            <a:cs typeface="Open Sans"/>
          </a:endParaRPr>
        </a:p>
      </dsp:txBody>
      <dsp:txXfrm>
        <a:off x="1670303" y="1557262"/>
        <a:ext cx="1440121" cy="1245874"/>
      </dsp:txXfrm>
    </dsp:sp>
    <dsp:sp modelId="{4B799259-53BE-4353-9A26-BA1F9032D2EB}">
      <dsp:nvSpPr>
        <dsp:cNvPr id="0" name=""/>
        <dsp:cNvSpPr/>
      </dsp:nvSpPr>
      <dsp:spPr>
        <a:xfrm>
          <a:off x="1385760" y="3400759"/>
          <a:ext cx="2154073" cy="1863526"/>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Open Sans"/>
              <a:ea typeface="Open Sans"/>
              <a:cs typeface="Open Sans"/>
            </a:rPr>
            <a:t>Reviewed annually</a:t>
          </a:r>
        </a:p>
      </dsp:txBody>
      <dsp:txXfrm>
        <a:off x="1742736" y="3709585"/>
        <a:ext cx="1440121" cy="12458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8735E-1E76-49C3-8291-2153C8DE2570}">
      <dsp:nvSpPr>
        <dsp:cNvPr id="0" name=""/>
        <dsp:cNvSpPr/>
      </dsp:nvSpPr>
      <dsp:spPr>
        <a:xfrm>
          <a:off x="3324045" y="485"/>
          <a:ext cx="4986067" cy="1891871"/>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rtl="0">
            <a:lnSpc>
              <a:spcPct val="90000"/>
            </a:lnSpc>
            <a:spcBef>
              <a:spcPct val="0"/>
            </a:spcBef>
            <a:spcAft>
              <a:spcPct val="15000"/>
            </a:spcAft>
            <a:buChar char="•"/>
          </a:pPr>
          <a:r>
            <a:rPr lang="en-US" sz="1900" kern="1200">
              <a:latin typeface="Open Sans"/>
              <a:ea typeface="Open Sans"/>
              <a:cs typeface="Open Sans"/>
            </a:rPr>
            <a:t>Michigan Merit Curriculum</a:t>
          </a:r>
        </a:p>
        <a:p>
          <a:pPr marL="171450" lvl="1" indent="-171450" algn="l" defTabSz="844550" rtl="0">
            <a:lnSpc>
              <a:spcPct val="90000"/>
            </a:lnSpc>
            <a:spcBef>
              <a:spcPct val="0"/>
            </a:spcBef>
            <a:spcAft>
              <a:spcPct val="15000"/>
            </a:spcAft>
            <a:buChar char="•"/>
          </a:pPr>
          <a:r>
            <a:rPr lang="en-US" sz="1900" kern="1200">
              <a:latin typeface="Open Sans"/>
              <a:ea typeface="Open Sans"/>
              <a:cs typeface="Open Sans"/>
            </a:rPr>
            <a:t>Personal Curriculum</a:t>
          </a:r>
        </a:p>
        <a:p>
          <a:pPr marL="171450" lvl="1" indent="-171450" algn="l" defTabSz="844550" rtl="0">
            <a:lnSpc>
              <a:spcPct val="90000"/>
            </a:lnSpc>
            <a:spcBef>
              <a:spcPct val="0"/>
            </a:spcBef>
            <a:spcAft>
              <a:spcPct val="15000"/>
            </a:spcAft>
            <a:buChar char="•"/>
          </a:pPr>
          <a:r>
            <a:rPr lang="en-US" sz="1900" kern="1200" dirty="0">
              <a:latin typeface="Open Sans"/>
              <a:ea typeface="Open Sans"/>
              <a:cs typeface="Open Sans"/>
            </a:rPr>
            <a:t>Extra time for students with IEPs</a:t>
          </a:r>
        </a:p>
        <a:p>
          <a:pPr marL="171450" lvl="1" indent="-171450" algn="l" defTabSz="844550" rtl="0">
            <a:lnSpc>
              <a:spcPct val="90000"/>
            </a:lnSpc>
            <a:spcBef>
              <a:spcPct val="0"/>
            </a:spcBef>
            <a:spcAft>
              <a:spcPct val="15000"/>
            </a:spcAft>
            <a:buChar char="•"/>
          </a:pPr>
          <a:r>
            <a:rPr lang="en-US" sz="1900" kern="1200">
              <a:latin typeface="Open Sans"/>
              <a:ea typeface="Open Sans"/>
              <a:cs typeface="Open Sans"/>
            </a:rPr>
            <a:t>Career and technical education</a:t>
          </a:r>
        </a:p>
      </dsp:txBody>
      <dsp:txXfrm>
        <a:off x="3324045" y="236969"/>
        <a:ext cx="4276615" cy="1418903"/>
      </dsp:txXfrm>
    </dsp:sp>
    <dsp:sp modelId="{559B1827-CFE0-407F-9E8C-1388F0C0FEC9}">
      <dsp:nvSpPr>
        <dsp:cNvPr id="0" name=""/>
        <dsp:cNvSpPr/>
      </dsp:nvSpPr>
      <dsp:spPr>
        <a:xfrm>
          <a:off x="0" y="485"/>
          <a:ext cx="3324045" cy="18918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Open Sans"/>
              <a:ea typeface="Open Sans"/>
              <a:cs typeface="Open Sans"/>
            </a:rPr>
            <a:t>Diploma</a:t>
          </a:r>
        </a:p>
      </dsp:txBody>
      <dsp:txXfrm>
        <a:off x="92354" y="92839"/>
        <a:ext cx="3139337" cy="1707163"/>
      </dsp:txXfrm>
    </dsp:sp>
    <dsp:sp modelId="{A69D5D83-A127-45B4-AD49-1CBBB1CEAD67}">
      <dsp:nvSpPr>
        <dsp:cNvPr id="0" name=""/>
        <dsp:cNvSpPr/>
      </dsp:nvSpPr>
      <dsp:spPr>
        <a:xfrm>
          <a:off x="3324045" y="2081544"/>
          <a:ext cx="4986067" cy="1891871"/>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rtl="0">
            <a:lnSpc>
              <a:spcPct val="90000"/>
            </a:lnSpc>
            <a:spcBef>
              <a:spcPct val="0"/>
            </a:spcBef>
            <a:spcAft>
              <a:spcPct val="15000"/>
            </a:spcAft>
            <a:buChar char="•"/>
          </a:pPr>
          <a:r>
            <a:rPr lang="en-US" sz="1900" kern="1200">
              <a:latin typeface="Open Sans"/>
              <a:ea typeface="Open Sans"/>
              <a:cs typeface="Open Sans"/>
            </a:rPr>
            <a:t>No statewide curriculum</a:t>
          </a:r>
        </a:p>
        <a:p>
          <a:pPr marL="171450" lvl="1" indent="-171450" algn="l" defTabSz="844550" rtl="0">
            <a:lnSpc>
              <a:spcPct val="90000"/>
            </a:lnSpc>
            <a:spcBef>
              <a:spcPct val="0"/>
            </a:spcBef>
            <a:spcAft>
              <a:spcPct val="15000"/>
            </a:spcAft>
            <a:buChar char="•"/>
          </a:pPr>
          <a:r>
            <a:rPr lang="en-US" sz="1900" kern="1200">
              <a:latin typeface="Open Sans"/>
              <a:ea typeface="Open Sans"/>
              <a:cs typeface="Open Sans"/>
            </a:rPr>
            <a:t>May remain eligible for education to age 26</a:t>
          </a:r>
        </a:p>
        <a:p>
          <a:pPr marL="171450" lvl="1" indent="-171450" algn="l" defTabSz="844550" rtl="0">
            <a:lnSpc>
              <a:spcPct val="90000"/>
            </a:lnSpc>
            <a:spcBef>
              <a:spcPct val="0"/>
            </a:spcBef>
            <a:spcAft>
              <a:spcPct val="15000"/>
            </a:spcAft>
            <a:buChar char="•"/>
          </a:pPr>
          <a:r>
            <a:rPr lang="en-US" sz="1900" kern="1200" dirty="0">
              <a:latin typeface="Open Sans"/>
              <a:ea typeface="Open Sans"/>
              <a:cs typeface="Open Sans"/>
            </a:rPr>
            <a:t>Career and technical education</a:t>
          </a:r>
        </a:p>
      </dsp:txBody>
      <dsp:txXfrm>
        <a:off x="3324045" y="2318028"/>
        <a:ext cx="4276615" cy="1418903"/>
      </dsp:txXfrm>
    </dsp:sp>
    <dsp:sp modelId="{24C18F6F-E0B1-4120-A125-6EF11A3093D8}">
      <dsp:nvSpPr>
        <dsp:cNvPr id="0" name=""/>
        <dsp:cNvSpPr/>
      </dsp:nvSpPr>
      <dsp:spPr>
        <a:xfrm>
          <a:off x="0" y="2081544"/>
          <a:ext cx="3324045" cy="18918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rtl="0">
            <a:lnSpc>
              <a:spcPct val="90000"/>
            </a:lnSpc>
            <a:spcBef>
              <a:spcPct val="0"/>
            </a:spcBef>
            <a:spcAft>
              <a:spcPct val="35000"/>
            </a:spcAft>
            <a:buNone/>
          </a:pPr>
          <a:r>
            <a:rPr lang="en-US" sz="3700" kern="1200" dirty="0">
              <a:latin typeface="Open Sans"/>
              <a:ea typeface="Open Sans"/>
              <a:cs typeface="Open Sans"/>
            </a:rPr>
            <a:t>Certificate of Completion</a:t>
          </a:r>
        </a:p>
      </dsp:txBody>
      <dsp:txXfrm>
        <a:off x="92354" y="2173898"/>
        <a:ext cx="3139337" cy="17071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9A1FFC-4934-480F-8B1A-C85781D3FBFF}">
      <dsp:nvSpPr>
        <dsp:cNvPr id="0" name=""/>
        <dsp:cNvSpPr/>
      </dsp:nvSpPr>
      <dsp:spPr>
        <a:xfrm>
          <a:off x="3163045" y="381227"/>
          <a:ext cx="5173368" cy="5173368"/>
        </a:xfrm>
        <a:prstGeom prst="pie">
          <a:avLst>
            <a:gd name="adj1" fmla="val 16200000"/>
            <a:gd name="adj2" fmla="val 205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Open Sans"/>
              <a:ea typeface="Open Sans"/>
              <a:cs typeface="Open Sans"/>
            </a:rPr>
            <a:t>Completed with support from school, family and outside agencies</a:t>
          </a:r>
        </a:p>
      </dsp:txBody>
      <dsp:txXfrm>
        <a:off x="5861819" y="1250846"/>
        <a:ext cx="1662868" cy="1108578"/>
      </dsp:txXfrm>
    </dsp:sp>
    <dsp:sp modelId="{F47219C1-A249-405B-AFFD-99920CE80490}">
      <dsp:nvSpPr>
        <dsp:cNvPr id="0" name=""/>
        <dsp:cNvSpPr/>
      </dsp:nvSpPr>
      <dsp:spPr>
        <a:xfrm>
          <a:off x="3207388" y="519184"/>
          <a:ext cx="5173368" cy="5173368"/>
        </a:xfrm>
        <a:prstGeom prst="pie">
          <a:avLst>
            <a:gd name="adj1" fmla="val 20520000"/>
            <a:gd name="adj2" fmla="val 32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Open Sans"/>
              <a:ea typeface="Open Sans"/>
              <a:cs typeface="Open Sans"/>
            </a:rPr>
            <a:t>Activities that help the student achieve postsecondary goals</a:t>
          </a:r>
        </a:p>
      </dsp:txBody>
      <dsp:txXfrm>
        <a:off x="6539284" y="2882921"/>
        <a:ext cx="1539693" cy="1231754"/>
      </dsp:txXfrm>
    </dsp:sp>
    <dsp:sp modelId="{7F39E700-4C14-46DD-83A1-81EC5FDAF8AF}">
      <dsp:nvSpPr>
        <dsp:cNvPr id="0" name=""/>
        <dsp:cNvSpPr/>
      </dsp:nvSpPr>
      <dsp:spPr>
        <a:xfrm>
          <a:off x="3090371" y="604175"/>
          <a:ext cx="5173368" cy="5173368"/>
        </a:xfrm>
        <a:prstGeom prst="pie">
          <a:avLst>
            <a:gd name="adj1" fmla="val 3240000"/>
            <a:gd name="adj2" fmla="val 756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Open Sans"/>
              <a:ea typeface="Open Sans"/>
              <a:cs typeface="Open Sans"/>
            </a:rPr>
            <a:t>Skills, opportunities, connections and experiences</a:t>
          </a:r>
        </a:p>
      </dsp:txBody>
      <dsp:txXfrm>
        <a:off x="4938003" y="4237851"/>
        <a:ext cx="1478105" cy="1354929"/>
      </dsp:txXfrm>
    </dsp:sp>
    <dsp:sp modelId="{853D1CD4-03E7-439B-AC1E-7A023207FA53}">
      <dsp:nvSpPr>
        <dsp:cNvPr id="0" name=""/>
        <dsp:cNvSpPr/>
      </dsp:nvSpPr>
      <dsp:spPr>
        <a:xfrm>
          <a:off x="2973355" y="519184"/>
          <a:ext cx="5173368" cy="5173368"/>
        </a:xfrm>
        <a:prstGeom prst="pie">
          <a:avLst>
            <a:gd name="adj1" fmla="val 7560000"/>
            <a:gd name="adj2" fmla="val 1188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dirty="0">
              <a:solidFill>
                <a:schemeClr val="bg1"/>
              </a:solidFill>
              <a:latin typeface="Open Sans"/>
              <a:ea typeface="Open Sans"/>
              <a:cs typeface="Calibri"/>
            </a:rPr>
            <a:t>“A results-oriented process”</a:t>
          </a:r>
          <a:endParaRPr lang="en-US" sz="1600" kern="1200" dirty="0">
            <a:solidFill>
              <a:schemeClr val="bg1"/>
            </a:solidFill>
            <a:latin typeface="Open Sans"/>
            <a:ea typeface="Open Sans"/>
            <a:cs typeface="Open Sans"/>
          </a:endParaRPr>
        </a:p>
      </dsp:txBody>
      <dsp:txXfrm>
        <a:off x="3275134" y="2882921"/>
        <a:ext cx="1539693" cy="1231754"/>
      </dsp:txXfrm>
    </dsp:sp>
    <dsp:sp modelId="{84C966FF-46F5-43FC-AE28-9168872E2ACC}">
      <dsp:nvSpPr>
        <dsp:cNvPr id="0" name=""/>
        <dsp:cNvSpPr/>
      </dsp:nvSpPr>
      <dsp:spPr>
        <a:xfrm>
          <a:off x="3017698" y="381227"/>
          <a:ext cx="5173368" cy="5173368"/>
        </a:xfrm>
        <a:prstGeom prst="pie">
          <a:avLst>
            <a:gd name="adj1" fmla="val 1188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Open Sans"/>
              <a:ea typeface="Open Sans"/>
              <a:cs typeface="Open Sans"/>
            </a:rPr>
            <a:t>Based on student’s strengths, preferences, interests and needs</a:t>
          </a:r>
        </a:p>
      </dsp:txBody>
      <dsp:txXfrm>
        <a:off x="3829424" y="1250846"/>
        <a:ext cx="1662868" cy="1108578"/>
      </dsp:txXfrm>
    </dsp:sp>
    <dsp:sp modelId="{9E000DF9-7645-4405-ABF1-610149218DFB}">
      <dsp:nvSpPr>
        <dsp:cNvPr id="0" name=""/>
        <dsp:cNvSpPr/>
      </dsp:nvSpPr>
      <dsp:spPr>
        <a:xfrm>
          <a:off x="2842545" y="60971"/>
          <a:ext cx="5813880" cy="5813880"/>
        </a:xfrm>
        <a:prstGeom prst="circularArrow">
          <a:avLst>
            <a:gd name="adj1" fmla="val 5085"/>
            <a:gd name="adj2" fmla="val 327528"/>
            <a:gd name="adj3" fmla="val 20192361"/>
            <a:gd name="adj4" fmla="val 1620032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8284C4-A7F2-4EF8-B61F-0745FAF29379}">
      <dsp:nvSpPr>
        <dsp:cNvPr id="0" name=""/>
        <dsp:cNvSpPr/>
      </dsp:nvSpPr>
      <dsp:spPr>
        <a:xfrm>
          <a:off x="2887489" y="198882"/>
          <a:ext cx="5813880" cy="5813880"/>
        </a:xfrm>
        <a:prstGeom prst="circularArrow">
          <a:avLst>
            <a:gd name="adj1" fmla="val 5085"/>
            <a:gd name="adj2" fmla="val 327528"/>
            <a:gd name="adj3" fmla="val 2912753"/>
            <a:gd name="adj4" fmla="val 2051995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54E4FF-4C0A-45FC-A7E2-6A91889EB511}">
      <dsp:nvSpPr>
        <dsp:cNvPr id="0" name=""/>
        <dsp:cNvSpPr/>
      </dsp:nvSpPr>
      <dsp:spPr>
        <a:xfrm>
          <a:off x="2770115" y="284133"/>
          <a:ext cx="5813880" cy="5813880"/>
        </a:xfrm>
        <a:prstGeom prst="circularArrow">
          <a:avLst>
            <a:gd name="adj1" fmla="val 5085"/>
            <a:gd name="adj2" fmla="val 327528"/>
            <a:gd name="adj3" fmla="val 7232777"/>
            <a:gd name="adj4" fmla="val 323969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57ED9F-F698-435F-8931-228A488971DD}">
      <dsp:nvSpPr>
        <dsp:cNvPr id="0" name=""/>
        <dsp:cNvSpPr/>
      </dsp:nvSpPr>
      <dsp:spPr>
        <a:xfrm>
          <a:off x="2652741" y="198882"/>
          <a:ext cx="5813880" cy="5813880"/>
        </a:xfrm>
        <a:prstGeom prst="circularArrow">
          <a:avLst>
            <a:gd name="adj1" fmla="val 5085"/>
            <a:gd name="adj2" fmla="val 327528"/>
            <a:gd name="adj3" fmla="val 11552519"/>
            <a:gd name="adj4" fmla="val 7559718"/>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B43097-02EB-47BD-A692-AD1326AD986E}">
      <dsp:nvSpPr>
        <dsp:cNvPr id="0" name=""/>
        <dsp:cNvSpPr/>
      </dsp:nvSpPr>
      <dsp:spPr>
        <a:xfrm>
          <a:off x="2697685" y="60971"/>
          <a:ext cx="5813880" cy="5813880"/>
        </a:xfrm>
        <a:prstGeom prst="circularArrow">
          <a:avLst>
            <a:gd name="adj1" fmla="val 5085"/>
            <a:gd name="adj2" fmla="val 327528"/>
            <a:gd name="adj3" fmla="val 15872148"/>
            <a:gd name="adj4" fmla="val 1188011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3451D-EF30-4EEE-BC38-68C035FE2F4F}">
      <dsp:nvSpPr>
        <dsp:cNvPr id="0" name=""/>
        <dsp:cNvSpPr/>
      </dsp:nvSpPr>
      <dsp:spPr>
        <a:xfrm>
          <a:off x="4154" y="0"/>
          <a:ext cx="3996582" cy="54263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Open Sans" panose="020B0606030504020204" pitchFamily="34" charset="0"/>
              <a:ea typeface="Open Sans" panose="020B0606030504020204" pitchFamily="34" charset="0"/>
              <a:cs typeface="Open Sans" panose="020B0606030504020204" pitchFamily="34" charset="0"/>
            </a:rPr>
            <a:t>Special Education Services</a:t>
          </a:r>
        </a:p>
      </dsp:txBody>
      <dsp:txXfrm>
        <a:off x="4154" y="0"/>
        <a:ext cx="3996582" cy="1627890"/>
      </dsp:txXfrm>
    </dsp:sp>
    <dsp:sp modelId="{0BB71C43-F084-4A5F-B800-0FFC44913B1D}">
      <dsp:nvSpPr>
        <dsp:cNvPr id="0" name=""/>
        <dsp:cNvSpPr/>
      </dsp:nvSpPr>
      <dsp:spPr>
        <a:xfrm>
          <a:off x="403812" y="1628916"/>
          <a:ext cx="3197266" cy="6277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Open Sans" panose="020B0606030504020204" pitchFamily="34" charset="0"/>
              <a:ea typeface="Open Sans" panose="020B0606030504020204" pitchFamily="34" charset="0"/>
              <a:cs typeface="Open Sans" panose="020B0606030504020204" pitchFamily="34" charset="0"/>
            </a:rPr>
            <a:t>Specially designed instruction</a:t>
          </a:r>
        </a:p>
      </dsp:txBody>
      <dsp:txXfrm>
        <a:off x="422198" y="1647302"/>
        <a:ext cx="3160494" cy="590975"/>
      </dsp:txXfrm>
    </dsp:sp>
    <dsp:sp modelId="{DDD4525D-9BE3-45DA-BA0F-58E509A25FEA}">
      <dsp:nvSpPr>
        <dsp:cNvPr id="0" name=""/>
        <dsp:cNvSpPr/>
      </dsp:nvSpPr>
      <dsp:spPr>
        <a:xfrm>
          <a:off x="403812" y="2353240"/>
          <a:ext cx="3197266" cy="6277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Open Sans" panose="020B0606030504020204" pitchFamily="34" charset="0"/>
              <a:ea typeface="Open Sans" panose="020B0606030504020204" pitchFamily="34" charset="0"/>
              <a:cs typeface="Open Sans" panose="020B0606030504020204" pitchFamily="34" charset="0"/>
            </a:rPr>
            <a:t>Related services, such as speech therapy</a:t>
          </a:r>
        </a:p>
      </dsp:txBody>
      <dsp:txXfrm>
        <a:off x="422198" y="2371626"/>
        <a:ext cx="3160494" cy="590975"/>
      </dsp:txXfrm>
    </dsp:sp>
    <dsp:sp modelId="{261B90C4-07BA-4ACB-99F4-B8B55A733066}">
      <dsp:nvSpPr>
        <dsp:cNvPr id="0" name=""/>
        <dsp:cNvSpPr/>
      </dsp:nvSpPr>
      <dsp:spPr>
        <a:xfrm>
          <a:off x="403812" y="3077563"/>
          <a:ext cx="3197266" cy="6277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latin typeface="Open Sans" panose="020B0606030504020204" pitchFamily="34" charset="0"/>
              <a:ea typeface="Open Sans" panose="020B0606030504020204" pitchFamily="34" charset="0"/>
              <a:cs typeface="Open Sans" panose="020B0606030504020204" pitchFamily="34" charset="0"/>
            </a:rPr>
            <a:t>In school</a:t>
          </a:r>
        </a:p>
      </dsp:txBody>
      <dsp:txXfrm>
        <a:off x="422198" y="3095949"/>
        <a:ext cx="3160494" cy="590975"/>
      </dsp:txXfrm>
    </dsp:sp>
    <dsp:sp modelId="{00C54D63-6206-4301-9B79-E0C3B87FC354}">
      <dsp:nvSpPr>
        <dsp:cNvPr id="0" name=""/>
        <dsp:cNvSpPr/>
      </dsp:nvSpPr>
      <dsp:spPr>
        <a:xfrm>
          <a:off x="403812" y="3801887"/>
          <a:ext cx="3197266" cy="6277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Open Sans" panose="020B0606030504020204" pitchFamily="34" charset="0"/>
              <a:ea typeface="Open Sans" panose="020B0606030504020204" pitchFamily="34" charset="0"/>
              <a:cs typeface="Open Sans" panose="020B0606030504020204" pitchFamily="34" charset="0"/>
            </a:rPr>
            <a:t>Individualized for the student’s needs</a:t>
          </a:r>
        </a:p>
      </dsp:txBody>
      <dsp:txXfrm>
        <a:off x="422198" y="3820273"/>
        <a:ext cx="3160494" cy="590975"/>
      </dsp:txXfrm>
    </dsp:sp>
    <dsp:sp modelId="{DB27EED4-17E5-41BC-8E1B-6522CF5C66C6}">
      <dsp:nvSpPr>
        <dsp:cNvPr id="0" name=""/>
        <dsp:cNvSpPr/>
      </dsp:nvSpPr>
      <dsp:spPr>
        <a:xfrm>
          <a:off x="403812" y="4526211"/>
          <a:ext cx="3197266" cy="6277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latin typeface="Open Sans" panose="020B0606030504020204" pitchFamily="34" charset="0"/>
              <a:ea typeface="Open Sans" panose="020B0606030504020204" pitchFamily="34" charset="0"/>
              <a:cs typeface="Open Sans" panose="020B0606030504020204" pitchFamily="34" charset="0"/>
            </a:rPr>
            <a:t>Reviewed annually</a:t>
          </a:r>
        </a:p>
      </dsp:txBody>
      <dsp:txXfrm>
        <a:off x="422198" y="4544597"/>
        <a:ext cx="3160494" cy="590975"/>
      </dsp:txXfrm>
    </dsp:sp>
    <dsp:sp modelId="{8F19899D-B1A3-42D5-846C-A956E9B598C7}">
      <dsp:nvSpPr>
        <dsp:cNvPr id="0" name=""/>
        <dsp:cNvSpPr/>
      </dsp:nvSpPr>
      <dsp:spPr>
        <a:xfrm>
          <a:off x="4300481" y="0"/>
          <a:ext cx="3996582" cy="54263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Open Sans" panose="020B0606030504020204" pitchFamily="34" charset="0"/>
              <a:ea typeface="Open Sans" panose="020B0606030504020204" pitchFamily="34" charset="0"/>
              <a:cs typeface="Open Sans" panose="020B0606030504020204" pitchFamily="34" charset="0"/>
            </a:rPr>
            <a:t>Transition Services</a:t>
          </a:r>
        </a:p>
      </dsp:txBody>
      <dsp:txXfrm>
        <a:off x="4300481" y="0"/>
        <a:ext cx="3996582" cy="1627890"/>
      </dsp:txXfrm>
    </dsp:sp>
    <dsp:sp modelId="{2E8875BB-9404-41B1-9005-6082910D8709}">
      <dsp:nvSpPr>
        <dsp:cNvPr id="0" name=""/>
        <dsp:cNvSpPr/>
      </dsp:nvSpPr>
      <dsp:spPr>
        <a:xfrm>
          <a:off x="4700139" y="1628916"/>
          <a:ext cx="3197266" cy="6277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Open Sans" panose="020B0606030504020204" pitchFamily="34" charset="0"/>
              <a:ea typeface="Open Sans" panose="020B0606030504020204" pitchFamily="34" charset="0"/>
              <a:cs typeface="Open Sans" panose="020B0606030504020204" pitchFamily="34" charset="0"/>
            </a:rPr>
            <a:t>Set of coordinated activities</a:t>
          </a:r>
        </a:p>
      </dsp:txBody>
      <dsp:txXfrm>
        <a:off x="4718525" y="1647302"/>
        <a:ext cx="3160494" cy="590975"/>
      </dsp:txXfrm>
    </dsp:sp>
    <dsp:sp modelId="{A3E48258-9CF7-4956-BD85-EC8E75C89898}">
      <dsp:nvSpPr>
        <dsp:cNvPr id="0" name=""/>
        <dsp:cNvSpPr/>
      </dsp:nvSpPr>
      <dsp:spPr>
        <a:xfrm>
          <a:off x="4700139" y="2353240"/>
          <a:ext cx="3197266" cy="6277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Open Sans" panose="020B0606030504020204" pitchFamily="34" charset="0"/>
              <a:ea typeface="Open Sans" panose="020B0606030504020204" pitchFamily="34" charset="0"/>
              <a:cs typeface="Open Sans" panose="020B0606030504020204" pitchFamily="34" charset="0"/>
            </a:rPr>
            <a:t>Aligned with each postsecondary goal</a:t>
          </a:r>
        </a:p>
      </dsp:txBody>
      <dsp:txXfrm>
        <a:off x="4718525" y="2371626"/>
        <a:ext cx="3160494" cy="590975"/>
      </dsp:txXfrm>
    </dsp:sp>
    <dsp:sp modelId="{EAB64015-CB77-4834-AD81-2215ABA6F4B0}">
      <dsp:nvSpPr>
        <dsp:cNvPr id="0" name=""/>
        <dsp:cNvSpPr/>
      </dsp:nvSpPr>
      <dsp:spPr>
        <a:xfrm>
          <a:off x="4700139" y="3077563"/>
          <a:ext cx="3197266" cy="6277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Open Sans" panose="020B0606030504020204" pitchFamily="34" charset="0"/>
              <a:ea typeface="Open Sans" panose="020B0606030504020204" pitchFamily="34" charset="0"/>
              <a:cs typeface="Open Sans" panose="020B0606030504020204" pitchFamily="34" charset="0"/>
            </a:rPr>
            <a:t>In school, at home, at outside agencies or in the community</a:t>
          </a:r>
        </a:p>
      </dsp:txBody>
      <dsp:txXfrm>
        <a:off x="4718525" y="3095949"/>
        <a:ext cx="3160494" cy="590975"/>
      </dsp:txXfrm>
    </dsp:sp>
    <dsp:sp modelId="{8CDA5275-1272-41B6-96D3-5C9146FEB46D}">
      <dsp:nvSpPr>
        <dsp:cNvPr id="0" name=""/>
        <dsp:cNvSpPr/>
      </dsp:nvSpPr>
      <dsp:spPr>
        <a:xfrm>
          <a:off x="4700139" y="3801887"/>
          <a:ext cx="3197266" cy="6277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a:latin typeface="Open Sans" panose="020B0606030504020204" pitchFamily="34" charset="0"/>
              <a:ea typeface="Open Sans" panose="020B0606030504020204" pitchFamily="34" charset="0"/>
              <a:cs typeface="Open Sans" panose="020B0606030504020204" pitchFamily="34" charset="0"/>
            </a:rPr>
            <a:t>Individualized for the student’s needs</a:t>
          </a:r>
        </a:p>
      </dsp:txBody>
      <dsp:txXfrm>
        <a:off x="4718525" y="3820273"/>
        <a:ext cx="3160494" cy="590975"/>
      </dsp:txXfrm>
    </dsp:sp>
    <dsp:sp modelId="{A69F50B6-446F-4C16-AA16-055D339A3EA6}">
      <dsp:nvSpPr>
        <dsp:cNvPr id="0" name=""/>
        <dsp:cNvSpPr/>
      </dsp:nvSpPr>
      <dsp:spPr>
        <a:xfrm>
          <a:off x="4700139" y="4526211"/>
          <a:ext cx="3197266" cy="6277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Open Sans" panose="020B0606030504020204" pitchFamily="34" charset="0"/>
              <a:ea typeface="Open Sans" panose="020B0606030504020204" pitchFamily="34" charset="0"/>
              <a:cs typeface="Open Sans" panose="020B0606030504020204" pitchFamily="34" charset="0"/>
            </a:rPr>
            <a:t>Reviewed annually</a:t>
          </a:r>
        </a:p>
      </dsp:txBody>
      <dsp:txXfrm>
        <a:off x="4718525" y="4544597"/>
        <a:ext cx="3160494" cy="5909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16197-1E20-4210-A8D8-5D2FBE788EA7}">
      <dsp:nvSpPr>
        <dsp:cNvPr id="0" name=""/>
        <dsp:cNvSpPr/>
      </dsp:nvSpPr>
      <dsp:spPr>
        <a:xfrm>
          <a:off x="3464514" y="3370556"/>
          <a:ext cx="2283287" cy="22832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Open Sans"/>
              <a:ea typeface="Open Sans"/>
              <a:cs typeface="Open Sans"/>
            </a:rPr>
            <a:t>Community Participation</a:t>
          </a:r>
        </a:p>
      </dsp:txBody>
      <dsp:txXfrm>
        <a:off x="3798894" y="3704936"/>
        <a:ext cx="1614527" cy="1614527"/>
      </dsp:txXfrm>
    </dsp:sp>
    <dsp:sp modelId="{F5490D1F-1DE1-4C50-821C-36B42A928122}">
      <dsp:nvSpPr>
        <dsp:cNvPr id="0" name=""/>
        <dsp:cNvSpPr/>
      </dsp:nvSpPr>
      <dsp:spPr>
        <a:xfrm rot="10800000">
          <a:off x="801659" y="4186831"/>
          <a:ext cx="2516397" cy="65073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37530C-8470-48C7-B928-A3F618D65FA9}">
      <dsp:nvSpPr>
        <dsp:cNvPr id="0" name=""/>
        <dsp:cNvSpPr/>
      </dsp:nvSpPr>
      <dsp:spPr>
        <a:xfrm>
          <a:off x="2509" y="3872879"/>
          <a:ext cx="1598301" cy="12786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Open Sans"/>
              <a:ea typeface="Open Sans"/>
              <a:cs typeface="Open Sans"/>
            </a:rPr>
            <a:t>Alternatives to Guardianship</a:t>
          </a:r>
        </a:p>
      </dsp:txBody>
      <dsp:txXfrm>
        <a:off x="39959" y="3910329"/>
        <a:ext cx="1523401" cy="1203740"/>
      </dsp:txXfrm>
    </dsp:sp>
    <dsp:sp modelId="{4A5809E2-FA27-49EA-8EB1-A4C7380F4986}">
      <dsp:nvSpPr>
        <dsp:cNvPr id="0" name=""/>
        <dsp:cNvSpPr/>
      </dsp:nvSpPr>
      <dsp:spPr>
        <a:xfrm rot="12600000">
          <a:off x="1142799" y="2913681"/>
          <a:ext cx="2516397" cy="65073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6B5E3C-7E3A-4F02-8B8A-A66B21D15FAC}">
      <dsp:nvSpPr>
        <dsp:cNvPr id="0" name=""/>
        <dsp:cNvSpPr/>
      </dsp:nvSpPr>
      <dsp:spPr>
        <a:xfrm>
          <a:off x="512215" y="1970630"/>
          <a:ext cx="1598301" cy="12786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a:latin typeface="Open Sans"/>
              <a:ea typeface="Open Sans"/>
              <a:cs typeface="Open Sans"/>
            </a:rPr>
            <a:t>Employment</a:t>
          </a:r>
        </a:p>
      </dsp:txBody>
      <dsp:txXfrm>
        <a:off x="549665" y="2008080"/>
        <a:ext cx="1523401" cy="1203740"/>
      </dsp:txXfrm>
    </dsp:sp>
    <dsp:sp modelId="{90EE98E1-F7F6-486E-9438-83984C8CC841}">
      <dsp:nvSpPr>
        <dsp:cNvPr id="0" name=""/>
        <dsp:cNvSpPr/>
      </dsp:nvSpPr>
      <dsp:spPr>
        <a:xfrm rot="14400000">
          <a:off x="2074809" y="1981671"/>
          <a:ext cx="2516397" cy="65073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758C7D-6412-4BD1-BA3D-1705682F904D}">
      <dsp:nvSpPr>
        <dsp:cNvPr id="0" name=""/>
        <dsp:cNvSpPr/>
      </dsp:nvSpPr>
      <dsp:spPr>
        <a:xfrm>
          <a:off x="1904758" y="578086"/>
          <a:ext cx="1598301" cy="12786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Open Sans"/>
              <a:ea typeface="Open Sans"/>
              <a:cs typeface="Open Sans"/>
            </a:rPr>
            <a:t>Transportation</a:t>
          </a:r>
        </a:p>
      </dsp:txBody>
      <dsp:txXfrm>
        <a:off x="1942208" y="615536"/>
        <a:ext cx="1523401" cy="1203740"/>
      </dsp:txXfrm>
    </dsp:sp>
    <dsp:sp modelId="{7AAAD266-D9C6-4BAC-8ACD-2D27B5D9E157}">
      <dsp:nvSpPr>
        <dsp:cNvPr id="0" name=""/>
        <dsp:cNvSpPr/>
      </dsp:nvSpPr>
      <dsp:spPr>
        <a:xfrm rot="16200000">
          <a:off x="3347959" y="1640531"/>
          <a:ext cx="2516397" cy="65073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35690E-9F96-44A7-93FD-A7872634F785}">
      <dsp:nvSpPr>
        <dsp:cNvPr id="0" name=""/>
        <dsp:cNvSpPr/>
      </dsp:nvSpPr>
      <dsp:spPr>
        <a:xfrm>
          <a:off x="3807007" y="68380"/>
          <a:ext cx="1598301" cy="12786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a:latin typeface="Open Sans"/>
              <a:ea typeface="Open Sans"/>
              <a:cs typeface="Open Sans"/>
            </a:rPr>
            <a:t>Postsecondary Education</a:t>
          </a:r>
        </a:p>
      </dsp:txBody>
      <dsp:txXfrm>
        <a:off x="3844457" y="105830"/>
        <a:ext cx="1523401" cy="1203740"/>
      </dsp:txXfrm>
    </dsp:sp>
    <dsp:sp modelId="{49816C1D-7454-4509-A52E-993DB0698185}">
      <dsp:nvSpPr>
        <dsp:cNvPr id="0" name=""/>
        <dsp:cNvSpPr/>
      </dsp:nvSpPr>
      <dsp:spPr>
        <a:xfrm rot="18000000">
          <a:off x="4621109" y="1981671"/>
          <a:ext cx="2516397" cy="65073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BD1D7C-B9BC-47ED-97C2-6815A8B82FBE}">
      <dsp:nvSpPr>
        <dsp:cNvPr id="0" name=""/>
        <dsp:cNvSpPr/>
      </dsp:nvSpPr>
      <dsp:spPr>
        <a:xfrm>
          <a:off x="5709257" y="578086"/>
          <a:ext cx="1598301" cy="12786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Open Sans"/>
              <a:ea typeface="Open Sans"/>
              <a:cs typeface="Open Sans"/>
            </a:rPr>
            <a:t>Skill Building</a:t>
          </a:r>
        </a:p>
      </dsp:txBody>
      <dsp:txXfrm>
        <a:off x="5746707" y="615536"/>
        <a:ext cx="1523401" cy="1203740"/>
      </dsp:txXfrm>
    </dsp:sp>
    <dsp:sp modelId="{0447EFAF-BFBF-4622-93D1-589154E9FCD6}">
      <dsp:nvSpPr>
        <dsp:cNvPr id="0" name=""/>
        <dsp:cNvSpPr/>
      </dsp:nvSpPr>
      <dsp:spPr>
        <a:xfrm rot="19800000">
          <a:off x="5553119" y="2913681"/>
          <a:ext cx="2516397" cy="65073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5325EA-347F-4F8B-97D9-4E53D41DE4BC}">
      <dsp:nvSpPr>
        <dsp:cNvPr id="0" name=""/>
        <dsp:cNvSpPr/>
      </dsp:nvSpPr>
      <dsp:spPr>
        <a:xfrm>
          <a:off x="7101800" y="1970630"/>
          <a:ext cx="1598301" cy="12786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Open Sans"/>
              <a:ea typeface="Open Sans"/>
              <a:cs typeface="Open Sans"/>
            </a:rPr>
            <a:t>Recreation</a:t>
          </a:r>
        </a:p>
      </dsp:txBody>
      <dsp:txXfrm>
        <a:off x="7139250" y="2008080"/>
        <a:ext cx="1523401" cy="1203740"/>
      </dsp:txXfrm>
    </dsp:sp>
    <dsp:sp modelId="{9259633C-8F43-466B-9616-D6D0482D5A58}">
      <dsp:nvSpPr>
        <dsp:cNvPr id="0" name=""/>
        <dsp:cNvSpPr/>
      </dsp:nvSpPr>
      <dsp:spPr>
        <a:xfrm>
          <a:off x="5894259" y="4186831"/>
          <a:ext cx="2516397" cy="65073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54988B-3CC3-46C9-A45D-75C24FF1CF2A}">
      <dsp:nvSpPr>
        <dsp:cNvPr id="0" name=""/>
        <dsp:cNvSpPr/>
      </dsp:nvSpPr>
      <dsp:spPr>
        <a:xfrm>
          <a:off x="7611506" y="3872879"/>
          <a:ext cx="1598301" cy="12786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Open Sans"/>
              <a:ea typeface="Open Sans"/>
              <a:cs typeface="Open Sans"/>
            </a:rPr>
            <a:t>Community Living Supports &amp; Staffing</a:t>
          </a:r>
        </a:p>
      </dsp:txBody>
      <dsp:txXfrm>
        <a:off x="7648956" y="3910329"/>
        <a:ext cx="1523401" cy="120374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2911C-51FE-406C-96AA-2374BB0BB652}" type="datetimeFigureOut">
              <a:rPr lang="en-US" smtClean="0"/>
              <a:t>10/30/2023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4E57AA-D20D-41C6-BD11-8C01FC9E87ED}" type="slidenum">
              <a:rPr lang="en-US" smtClean="0"/>
              <a:t>‹#›</a:t>
            </a:fld>
            <a:endParaRPr lang="en-US"/>
          </a:p>
        </p:txBody>
      </p:sp>
    </p:spTree>
    <p:extLst>
      <p:ext uri="{BB962C8B-B14F-4D97-AF65-F5344CB8AC3E}">
        <p14:creationId xmlns:p14="http://schemas.microsoft.com/office/powerpoint/2010/main" val="2624692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michiganallianceforfamilies.org/guardianship/"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Hello and welcome to our webinar, "Collaborating on Transition." My name is Karen Wang, and I am the transition specialist for Michigan Alliance for Families. Michigan Alliance for Families is your one-stop resource for information and training on IEPs. Everyone here at MAF has a loved one who has or had an IEP, and I'm not exception. I have an adult son who started in the special education system at age 1, and I have a high school student with a 504 plan. We're glad you decided to join us today.</a:t>
            </a:r>
          </a:p>
        </p:txBody>
      </p:sp>
      <p:sp>
        <p:nvSpPr>
          <p:cNvPr id="4" name="Slide Number Placeholder 3"/>
          <p:cNvSpPr>
            <a:spLocks noGrp="1"/>
          </p:cNvSpPr>
          <p:nvPr>
            <p:ph type="sldNum" sz="quarter" idx="5"/>
          </p:nvPr>
        </p:nvSpPr>
        <p:spPr/>
        <p:txBody>
          <a:bodyPr/>
          <a:lstStyle/>
          <a:p>
            <a:fld id="{3C4E57AA-D20D-41C6-BD11-8C01FC9E87ED}" type="slidenum">
              <a:rPr lang="en-US" smtClean="0"/>
              <a:t>1</a:t>
            </a:fld>
            <a:endParaRPr lang="en-US"/>
          </a:p>
        </p:txBody>
      </p:sp>
    </p:spTree>
    <p:extLst>
      <p:ext uri="{BB962C8B-B14F-4D97-AF65-F5344CB8AC3E}">
        <p14:creationId xmlns:p14="http://schemas.microsoft.com/office/powerpoint/2010/main" val="822111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0" i="0" u="none" strike="noStrike" dirty="0">
                <a:solidFill>
                  <a:srgbClr val="000000"/>
                </a:solidFill>
                <a:effectLst/>
                <a:latin typeface="Calibri"/>
                <a:cs typeface="Calibri"/>
              </a:rPr>
              <a:t>Course of study is a transition service for all students. The first course of study is what many consider a traditional course of study: exiting high school with a diploma. This involves meeting the Michigan Merit Curriculum standards, as well as any standards set by your local high school, and graduating with a diploma.  </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fontAlgn="base"/>
            <a:r>
              <a:rPr lang="en-US" b="0" i="0" u="none" strike="noStrike" dirty="0">
                <a:solidFill>
                  <a:srgbClr val="000000"/>
                </a:solidFill>
                <a:effectLst/>
                <a:latin typeface="Calibri"/>
                <a:ea typeface="Calibri"/>
                <a:cs typeface="Calibri"/>
              </a:rPr>
              <a:t>In this case, school services end when the diploma is issued. </a:t>
            </a:r>
            <a:endParaRPr lang="en-US" dirty="0">
              <a:solidFill>
                <a:srgbClr val="444444"/>
              </a:solidFill>
              <a:latin typeface="Calibri"/>
              <a:ea typeface="Calibri"/>
              <a:cs typeface="Calibri"/>
            </a:endParaRPr>
          </a:p>
          <a:p>
            <a:endParaRPr lang="en-US" dirty="0">
              <a:solidFill>
                <a:srgbClr val="000000"/>
              </a:solidFill>
              <a:latin typeface="Calibri"/>
              <a:ea typeface="Calibri"/>
              <a:cs typeface="Calibri"/>
            </a:endParaRPr>
          </a:p>
          <a:p>
            <a:r>
              <a:rPr lang="en-US" b="0" i="0" u="none" strike="noStrike" dirty="0">
                <a:solidFill>
                  <a:srgbClr val="000000"/>
                </a:solidFill>
                <a:effectLst/>
                <a:latin typeface="Calibri"/>
                <a:ea typeface="Calibri"/>
                <a:cs typeface="Calibri"/>
              </a:rPr>
              <a:t>Some of you may have heard the next term "personal curriculum" before. Personal curriculum is a tool for modifying the rigor of the Michigan Merit Curriculum, if it is determined that the student's disability is the reason they're not able to access or demonstrate proficiency in the content.</a:t>
            </a:r>
            <a:r>
              <a:rPr lang="en-US" dirty="0">
                <a:solidFill>
                  <a:srgbClr val="000000"/>
                </a:solidFill>
                <a:latin typeface="Calibri"/>
                <a:ea typeface="Calibri"/>
                <a:cs typeface="Calibri"/>
              </a:rPr>
              <a:t> Schools can allow a Personal</a:t>
            </a:r>
            <a:r>
              <a:rPr lang="en-US" b="0" i="0" u="none" strike="noStrike" dirty="0">
                <a:solidFill>
                  <a:srgbClr val="000000"/>
                </a:solidFill>
                <a:effectLst/>
                <a:latin typeface="Calibri"/>
                <a:ea typeface="Calibri"/>
                <a:cs typeface="Calibri"/>
              </a:rPr>
              <a:t> curriculum </a:t>
            </a:r>
            <a:r>
              <a:rPr lang="en-US" dirty="0">
                <a:solidFill>
                  <a:srgbClr val="000000"/>
                </a:solidFill>
                <a:latin typeface="Calibri"/>
                <a:ea typeface="Calibri"/>
                <a:cs typeface="Calibri"/>
              </a:rPr>
              <a:t>if it's determined that the modification</a:t>
            </a:r>
            <a:r>
              <a:rPr lang="en-US" b="0" i="0" u="none" strike="noStrike" dirty="0">
                <a:solidFill>
                  <a:srgbClr val="000000"/>
                </a:solidFill>
                <a:effectLst/>
                <a:latin typeface="Calibri"/>
                <a:ea typeface="Calibri"/>
                <a:cs typeface="Calibri"/>
              </a:rPr>
              <a:t> </a:t>
            </a:r>
            <a:r>
              <a:rPr lang="en-US" dirty="0">
                <a:solidFill>
                  <a:srgbClr val="000000"/>
                </a:solidFill>
                <a:latin typeface="Calibri"/>
                <a:ea typeface="Calibri"/>
                <a:cs typeface="Calibri"/>
              </a:rPr>
              <a:t>is consistent with both the student's EDP and the IEP. </a:t>
            </a:r>
            <a:endParaRPr lang="en-US" dirty="0">
              <a:solidFill>
                <a:srgbClr val="444444"/>
              </a:solidFill>
              <a:latin typeface="Calibri"/>
              <a:cs typeface="Calibri"/>
            </a:endParaRPr>
          </a:p>
          <a:p>
            <a:r>
              <a:rPr lang="en-US" b="0" i="0" u="none" strike="noStrike" dirty="0">
                <a:solidFill>
                  <a:srgbClr val="000000"/>
                </a:solidFill>
                <a:effectLst/>
                <a:latin typeface="Calibri"/>
                <a:cs typeface="Calibri"/>
              </a:rPr>
              <a:t>In Michigan, students with IEPs are also eligible to continue working toward a diploma until age 26. If a student needs extra time to earn a high school diploma, this should be discussed with the IEP team. And then, of course, career and technical education is an option, and needs to be presented as an option by the school.  So there are multiple paths and configurations that can lead to a diploma – the intent of the Michigan Department of Education is to make a diploma accessible for as many students as possible.</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u="none" strike="noStrike" dirty="0">
                <a:solidFill>
                  <a:srgbClr val="000000"/>
                </a:solidFill>
                <a:effectLst/>
                <a:latin typeface="Calibri"/>
                <a:cs typeface="Calibri"/>
              </a:rPr>
              <a:t>The second option for course of study is to exit high school without a diploma. This is widely referred to as obtaining a Certificate of Completion. Different from exiting with the diploma, there is no established curriculum. Rather, the student’s post-secondary goals, in their transition plan, drive course selections and everything else.  For example, a student might choose a cooking and nutrition class, photography or a science elective like Geology. It’s all about the student’s SPIN.</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u="none" strike="noStrike" dirty="0">
                <a:solidFill>
                  <a:srgbClr val="000000"/>
                </a:solidFill>
                <a:effectLst/>
                <a:latin typeface="Calibri"/>
                <a:cs typeface="Calibri"/>
              </a:rPr>
              <a:t>Students with IEPs who do not earn a diploma are eligible for school services in Michigan to age 26. Career and technical education can also be a part of the student's course of study even if they are not earning a diploma.</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u="none" strike="noStrike" dirty="0">
                <a:solidFill>
                  <a:srgbClr val="000000"/>
                </a:solidFill>
                <a:effectLst/>
                <a:latin typeface="Calibri"/>
                <a:cs typeface="Calibri"/>
              </a:rPr>
              <a:t>Some students start high school on the “diploma track,” and after two or three semesters, it may become apparent that the student will be unable to complete diploma requirements, even with a personal curriculum and other accommodations. So those students switch to a certificate of completion course of study. But I also want you to know that it’s possible for things to happen the other way around: a student may start on a “certificate track,” but then, after the student learns to use augmentative communication or learns to read Braille or gets a sign language interpreter in class, the student may be able to switch to a diploma course of study, and perhaps even continue to college. This is why it’s essential to review and update the student’s “SPIN” every year.</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endParaRPr lang="en-US" dirty="0"/>
          </a:p>
        </p:txBody>
      </p:sp>
      <p:sp>
        <p:nvSpPr>
          <p:cNvPr id="4" name="Slide Number Placeholder 3"/>
          <p:cNvSpPr>
            <a:spLocks noGrp="1"/>
          </p:cNvSpPr>
          <p:nvPr>
            <p:ph type="sldNum" sz="quarter" idx="5"/>
          </p:nvPr>
        </p:nvSpPr>
        <p:spPr/>
        <p:txBody>
          <a:bodyPr/>
          <a:lstStyle/>
          <a:p>
            <a:fld id="{3C4E57AA-D20D-41C6-BD11-8C01FC9E87ED}" type="slidenum">
              <a:rPr lang="en-US" smtClean="0"/>
              <a:t>10</a:t>
            </a:fld>
            <a:endParaRPr lang="en-US"/>
          </a:p>
        </p:txBody>
      </p:sp>
    </p:spTree>
    <p:extLst>
      <p:ext uri="{BB962C8B-B14F-4D97-AF65-F5344CB8AC3E}">
        <p14:creationId xmlns:p14="http://schemas.microsoft.com/office/powerpoint/2010/main" val="1224689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Transition services need to be identified under the same four core areas that the post-secondary goals address. Education and training, employment, and independent living, if applicable.  </a:t>
            </a:r>
          </a:p>
          <a:p>
            <a:r>
              <a:rPr lang="en-US"/>
              <a:t>These services and activities must be based, again, on the student’s needs and goals, accounting for their strengths, preferences, interests and needs – yes, we’re returning to that SPIN acronym again. This is why I always recommend starting every IEP with a statement of the student’s unique SPIN on life. </a:t>
            </a:r>
            <a:endParaRPr lang="en-US">
              <a:ea typeface="Calibri"/>
              <a:cs typeface="Calibri"/>
            </a:endParaRPr>
          </a:p>
          <a:p>
            <a:r>
              <a:rPr lang="en-US"/>
              <a:t>Transition services should include the activities that the student will complete with assistance from both the school and community agencies. Their community of adults can include their special or general education teachers, related service providers, school counselors, or other school personnel, outside community agencies, family members, and other important people in the student's life. Any or all of these people can be invited to participate in the student’s IEP.</a:t>
            </a:r>
            <a:endParaRPr lang="en-US">
              <a:ea typeface="Calibri"/>
              <a:cs typeface="Calibri"/>
            </a:endParaRPr>
          </a:p>
          <a:p>
            <a:r>
              <a:rPr lang="en-US"/>
              <a:t>Again, I want to emphasize here that transition services aren’t a one-time thing; they are a process that is designed to get results. And the result we’re looking for is a fulfilling life as an adult. So maybe one of the transition services is volunteering on Saturday afternoons at a food pantry, or helping with a disabilities awareness badge for girl scouts or boy scouts, or joining a bowling league. It’s all about your student’s unique SPIN on life.</a:t>
            </a:r>
          </a:p>
          <a:p>
            <a:endParaRPr lang="en-US"/>
          </a:p>
        </p:txBody>
      </p:sp>
      <p:sp>
        <p:nvSpPr>
          <p:cNvPr id="4" name="Slide Number Placeholder 3"/>
          <p:cNvSpPr>
            <a:spLocks noGrp="1"/>
          </p:cNvSpPr>
          <p:nvPr>
            <p:ph type="sldNum" sz="quarter" idx="5"/>
          </p:nvPr>
        </p:nvSpPr>
        <p:spPr/>
        <p:txBody>
          <a:bodyPr/>
          <a:lstStyle/>
          <a:p>
            <a:fld id="{3C4E57AA-D20D-41C6-BD11-8C01FC9E87ED}" type="slidenum">
              <a:rPr lang="en-US" smtClean="0"/>
              <a:t>11</a:t>
            </a:fld>
            <a:endParaRPr lang="en-US"/>
          </a:p>
        </p:txBody>
      </p:sp>
    </p:spTree>
    <p:extLst>
      <p:ext uri="{BB962C8B-B14F-4D97-AF65-F5344CB8AC3E}">
        <p14:creationId xmlns:p14="http://schemas.microsoft.com/office/powerpoint/2010/main" val="563871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families may start wondering how the special education services their child has been receiving all these years will be different from transition services. </a:t>
            </a:r>
          </a:p>
          <a:p>
            <a:endParaRPr lang="en-US" dirty="0">
              <a:cs typeface="Calibri"/>
            </a:endParaRPr>
          </a:p>
          <a:p>
            <a:r>
              <a:rPr lang="en-US" dirty="0">
                <a:cs typeface="Calibri"/>
              </a:rPr>
              <a:t>When we talk about special education services and supports, we mean the individually tailored instruction and related services, like speech therapy, occupational therapy or social skills groups, that your student receives in school.</a:t>
            </a:r>
          </a:p>
          <a:p>
            <a:endParaRPr lang="en-US" dirty="0">
              <a:cs typeface="Calibri"/>
            </a:endParaRPr>
          </a:p>
          <a:p>
            <a:r>
              <a:rPr lang="en-US" dirty="0">
                <a:cs typeface="Calibri"/>
              </a:rPr>
              <a:t>But when we discuss transition services, we mean a set of organized activities that match up with each of the postsecondary goals in the IEP, and these activities can be in school ,at home, at outside agencies or in the community. So some of my son's transition services in high school were learning to cook at home in the microwave, on the stove and in the oven; and he attended meetings with his vocational counselor at an agency to learn how to write a resume and apply for a job.</a:t>
            </a:r>
          </a:p>
          <a:p>
            <a:endParaRPr lang="en-US" dirty="0">
              <a:cs typeface="Calibri"/>
            </a:endParaRPr>
          </a:p>
          <a:p>
            <a:r>
              <a:rPr lang="en-US" dirty="0">
                <a:cs typeface="Calibri"/>
              </a:rPr>
              <a:t>Both special education services and transition services are individualized according to the student's needs, and they both must be reviewed annually at the student's IEP.</a:t>
            </a:r>
          </a:p>
        </p:txBody>
      </p:sp>
      <p:sp>
        <p:nvSpPr>
          <p:cNvPr id="4" name="Slide Number Placeholder 3"/>
          <p:cNvSpPr>
            <a:spLocks noGrp="1"/>
          </p:cNvSpPr>
          <p:nvPr>
            <p:ph type="sldNum" sz="quarter" idx="5"/>
          </p:nvPr>
        </p:nvSpPr>
        <p:spPr/>
        <p:txBody>
          <a:bodyPr/>
          <a:lstStyle/>
          <a:p>
            <a:fld id="{3C4E57AA-D20D-41C6-BD11-8C01FC9E87ED}" type="slidenum">
              <a:rPr lang="en-US" smtClean="0"/>
              <a:t>12</a:t>
            </a:fld>
            <a:endParaRPr lang="en-US"/>
          </a:p>
        </p:txBody>
      </p:sp>
    </p:spTree>
    <p:extLst>
      <p:ext uri="{BB962C8B-B14F-4D97-AF65-F5344CB8AC3E}">
        <p14:creationId xmlns:p14="http://schemas.microsoft.com/office/powerpoint/2010/main" val="4088199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we've hit on three of the required components of transition planning under IDEA, which are assessments, post-secondary goals, and transition services. Now, let's talk for a moment about the fourth requirement, which includes information about what's called "the transfer of rights at the age of majority". </a:t>
            </a:r>
          </a:p>
          <a:p>
            <a:r>
              <a:rPr lang="en-US" dirty="0"/>
              <a:t>On or before a student's 17th birthday, schools must tell students that, when they turn 18, they will be an adult and will have certain rights. While their parents were in charge of making decisions before then, turning 18 means that parents do not automatically have that authority anymore. All students, regardless of their level of disability, must be informed of this. Information should be delivered in a way the student can understand.</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3683020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Coordination of adult services is the final required component of transition planning under IDEA. The goal of adult services is to increase community involvement as much as possible for the adult with a disability. You might think of this part as our young adults getting ready to leave the nest and living their own lives as independently as possible.</a:t>
            </a:r>
          </a:p>
          <a:p>
            <a:endParaRPr lang="en-US" dirty="0"/>
          </a:p>
          <a:p>
            <a:r>
              <a:rPr lang="en-US" dirty="0"/>
              <a:t>Living independently means making their own decisions about how they want to live. As families, we can use alternatives to guardianship, such as power of attorney or supported decision-making agreements, to support that sense of independence. There is nothing in special education policy, such as IDEA and the Michigan Administrative Rules for Special Education (MARSE) that addresses the need for guardianship when a student reaches the Age of Majority at 18 years old. These are individual decisions that need to be made by the family. The Michigan Alliance for Families provides a variety of resources on our </a:t>
            </a:r>
            <a:r>
              <a:rPr lang="en-US" dirty="0">
                <a:hlinkClick r:id="rId3"/>
              </a:rPr>
              <a:t>website</a:t>
            </a:r>
            <a:r>
              <a:rPr lang="en-US" dirty="0"/>
              <a:t> including information on Supported Decision Making, Alternatives to Guardianship, as well as  Michigan and National Resources.</a:t>
            </a:r>
            <a:endParaRPr lang="en-US" dirty="0">
              <a:ea typeface="Calibri" panose="020F0502020204030204"/>
              <a:cs typeface="Calibri" panose="020F0502020204030204"/>
            </a:endParaRPr>
          </a:p>
          <a:p>
            <a:r>
              <a:rPr lang="en-US" dirty="0"/>
              <a:t> </a:t>
            </a:r>
            <a:endParaRPr lang="en-US" dirty="0">
              <a:ea typeface="Calibri"/>
              <a:cs typeface="Calibri"/>
            </a:endParaRPr>
          </a:p>
          <a:p>
            <a:endParaRPr lang="en-US" dirty="0">
              <a:ea typeface="Calibri"/>
              <a:cs typeface="Calibri"/>
            </a:endParaRPr>
          </a:p>
          <a:p>
            <a:r>
              <a:rPr lang="en-US" dirty="0"/>
              <a:t>Most adults with and without disabilities strongly identify with their line of work and their work’s contribution to society. Vocational counselors are available to people with disabilities through a vocational rehabilitation agency such as Michigan Rehabilitation Services (MRS) or the Bureau of Services for Blind Persons (BSBP).</a:t>
            </a:r>
            <a:endParaRPr lang="en-US" dirty="0">
              <a:cs typeface="Calibri"/>
            </a:endParaRPr>
          </a:p>
          <a:p>
            <a:endParaRPr lang="en-US" dirty="0"/>
          </a:p>
          <a:p>
            <a:r>
              <a:rPr lang="en-US" dirty="0"/>
              <a:t>And what about transportation to and from work? Some people with disabilities need adaptive equipment to be able to drive a car, or if they’re lucky, they may live in a city with a bus system. Some cities also have a paratransit service for adults with disabilities, typically through the senior services division, for a small fee per trip. Medicaid can pay for transportation to many community activities with scheduled tris through approved providers.</a:t>
            </a:r>
            <a:endParaRPr lang="en-US" dirty="0">
              <a:cs typeface="Calibri"/>
            </a:endParaRPr>
          </a:p>
          <a:p>
            <a:endParaRPr lang="en-US" dirty="0"/>
          </a:p>
          <a:p>
            <a:r>
              <a:rPr lang="en-US" dirty="0"/>
              <a:t>Postsecondary education might involve a 4 year college, a 2 year community college, a certificate program, trade school or apprenticeship, or even some combination of these. Skill building programs work on areas like time management, self-care, social skills and basic vocational skills.</a:t>
            </a:r>
            <a:endParaRPr lang="en-US" dirty="0">
              <a:cs typeface="Calibri"/>
            </a:endParaRPr>
          </a:p>
          <a:p>
            <a:endParaRPr lang="en-US" dirty="0"/>
          </a:p>
          <a:p>
            <a:r>
              <a:rPr lang="en-US" dirty="0"/>
              <a:t>Recreation is my favorite adult service, because of its impact on overall quality of life. My son attends a creative writing group that has published 2 books of poetry, and he loves to hike at state parks, and he attends a weekly bowling group. These activities keep him engaged in our community. </a:t>
            </a:r>
            <a:endParaRPr lang="en-US" dirty="0">
              <a:cs typeface="Calibri"/>
            </a:endParaRPr>
          </a:p>
          <a:p>
            <a:endParaRPr lang="en-US" dirty="0"/>
          </a:p>
          <a:p>
            <a:r>
              <a:rPr lang="en-US" dirty="0"/>
              <a:t>The adult services that people ask about the most are respite and community living support staff. Respite means care at home when the primary caregiver is unavailable. Community Living support staff may assist with daily living tasks and personal care, as well as activities out in the community, like going to a baseball game or depositing a check at the bank.</a:t>
            </a:r>
            <a:endParaRPr lang="en-US" dirty="0">
              <a:cs typeface="Calibri"/>
            </a:endParaRPr>
          </a:p>
          <a:p>
            <a:endParaRPr lang="en-US" dirty="0"/>
          </a:p>
          <a:p>
            <a:r>
              <a:rPr lang="en-US" dirty="0"/>
              <a:t>As the parent of a young adult with multiple disabilities, I can tell you that adult services are a lot to manage. But I can also tell you that these services bring tremendous joy and a sense of fulfillment to my son.</a:t>
            </a:r>
            <a:endParaRPr lang="en-US" dirty="0">
              <a:cs typeface="Calibri"/>
            </a:endParaRPr>
          </a:p>
        </p:txBody>
      </p:sp>
      <p:sp>
        <p:nvSpPr>
          <p:cNvPr id="4" name="Slide Number Placeholder 3"/>
          <p:cNvSpPr>
            <a:spLocks noGrp="1"/>
          </p:cNvSpPr>
          <p:nvPr>
            <p:ph type="sldNum" sz="quarter" idx="5"/>
          </p:nvPr>
        </p:nvSpPr>
        <p:spPr/>
        <p:txBody>
          <a:bodyPr/>
          <a:lstStyle/>
          <a:p>
            <a:fld id="{3C4E57AA-D20D-41C6-BD11-8C01FC9E87ED}" type="slidenum">
              <a:rPr lang="en-US" smtClean="0"/>
              <a:t>14</a:t>
            </a:fld>
            <a:endParaRPr lang="en-US"/>
          </a:p>
        </p:txBody>
      </p:sp>
    </p:spTree>
    <p:extLst>
      <p:ext uri="{BB962C8B-B14F-4D97-AF65-F5344CB8AC3E}">
        <p14:creationId xmlns:p14="http://schemas.microsoft.com/office/powerpoint/2010/main" val="2530129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how does one pay for all of those adult services?</a:t>
            </a:r>
          </a:p>
          <a:p>
            <a:endParaRPr lang="en-US"/>
          </a:p>
          <a:p>
            <a:r>
              <a:rPr lang="en-US"/>
              <a:t>Starting on their 18</a:t>
            </a:r>
            <a:r>
              <a:rPr lang="en-US" baseline="30000"/>
              <a:t>th</a:t>
            </a:r>
            <a:r>
              <a:rPr lang="en-US"/>
              <a:t> birthday, young adults with disabilities may apply for Supplemental Security Income (SSI) through the Social Security Administration. SSI is for low-income adult with permanent disabilities who have assets below $2000 and whose disability prevents them from working for a living wage. You can start the application process on the Social Security website, www.ssa.gov. After the initial online screening, you will be assigned an in-person appointment at your local Social Security office.</a:t>
            </a:r>
            <a:endParaRPr lang="en-US">
              <a:cs typeface="Calibri"/>
            </a:endParaRPr>
          </a:p>
          <a:p>
            <a:endParaRPr lang="en-US"/>
          </a:p>
          <a:p>
            <a:r>
              <a:rPr lang="en-US"/>
              <a:t>If you are approved for SSI, you will then automatically be enrolled in Medicaid, the government insurance program for those with a low income.</a:t>
            </a:r>
            <a:endParaRPr lang="en-US">
              <a:cs typeface="Calibri"/>
            </a:endParaRPr>
          </a:p>
          <a:p>
            <a:endParaRPr lang="en-US"/>
          </a:p>
          <a:p>
            <a:r>
              <a:rPr lang="en-US"/>
              <a:t>Generally, at age 18, once your Medicaid becomes active, you may then enroll in Community Mental Health services through your county, and you will choose a supports coordination agency. Your supports coordinator will recommend appropriate adult services and process the payment through Medicaid. For most services for adults with disabilities, Medicaid is the only payer.</a:t>
            </a:r>
            <a:endParaRPr lang="en-US">
              <a:cs typeface="Calibri"/>
            </a:endParaRPr>
          </a:p>
        </p:txBody>
      </p:sp>
      <p:sp>
        <p:nvSpPr>
          <p:cNvPr id="4" name="Slide Number Placeholder 3"/>
          <p:cNvSpPr>
            <a:spLocks noGrp="1"/>
          </p:cNvSpPr>
          <p:nvPr>
            <p:ph type="sldNum" sz="quarter" idx="5"/>
          </p:nvPr>
        </p:nvSpPr>
        <p:spPr/>
        <p:txBody>
          <a:bodyPr/>
          <a:lstStyle/>
          <a:p>
            <a:fld id="{3C4E57AA-D20D-41C6-BD11-8C01FC9E87ED}" type="slidenum">
              <a:rPr lang="en-US" smtClean="0"/>
              <a:t>15</a:t>
            </a:fld>
            <a:endParaRPr lang="en-US"/>
          </a:p>
        </p:txBody>
      </p:sp>
    </p:spTree>
    <p:extLst>
      <p:ext uri="{BB962C8B-B14F-4D97-AF65-F5344CB8AC3E}">
        <p14:creationId xmlns:p14="http://schemas.microsoft.com/office/powerpoint/2010/main" val="394820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a:ea typeface="Open Sans"/>
                <a:cs typeface="Open Sans"/>
              </a:rPr>
              <a:t>All of the elements of a transition IEP are woven together to create specific outcomes for the student. Here is how that breaks down.</a:t>
            </a:r>
            <a:endParaRPr lang="en-US">
              <a:latin typeface="Open Sans" panose="020B0606030504020204" pitchFamily="34" charset="0"/>
              <a:ea typeface="Open Sans" panose="020B0606030504020204" pitchFamily="34" charset="0"/>
              <a:cs typeface="Open Sans" panose="020B0606030504020204" pitchFamily="34" charset="0"/>
            </a:endParaRPr>
          </a:p>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a:ea typeface="Open Sans"/>
                <a:cs typeface="Open Sans"/>
              </a:rPr>
              <a:t>The IEP will start with a present level statement, or PLAAFP, which uses data and information from the EDP and transition assessments, including classroom observations. The present level statement will explain how the student is doing right now and what areas they need to work on.</a:t>
            </a:r>
          </a:p>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a:ea typeface="Open Sans"/>
                <a:cs typeface="Open Sans"/>
              </a:rPr>
              <a:t>Using the information from the present level statement, the IEP team will write postsecondary goals based on the </a:t>
            </a:r>
            <a:r>
              <a:rPr lang="en-US" err="1">
                <a:latin typeface="Open Sans"/>
                <a:ea typeface="Open Sans"/>
                <a:cs typeface="Open Sans"/>
              </a:rPr>
              <a:t>student'sSPIN</a:t>
            </a:r>
            <a:r>
              <a:rPr lang="en-US">
                <a:latin typeface="Open Sans"/>
                <a:ea typeface="Open Sans"/>
                <a:cs typeface="Open Sans"/>
              </a:rPr>
              <a:t>, their strengths, preferences, interests and needs. The postsecondary goals will eventually be achieved after the student exits the school system.</a:t>
            </a:r>
          </a:p>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a:ea typeface="Open Sans"/>
                <a:cs typeface="Open Sans"/>
              </a:rPr>
              <a:t>In addition to the postsecondary goals, the IEP team will also write annual goals to be completed in school during that year. Think of the annual goals like steps on a ladder that lead to the postsecondary goals.</a:t>
            </a:r>
            <a:endParaRPr lang="en-US">
              <a:latin typeface="Open Sans" panose="020B0606030504020204" pitchFamily="34" charset="0"/>
              <a:ea typeface="Open Sans" panose="020B0606030504020204" pitchFamily="34" charset="0"/>
              <a:cs typeface="Open Sans" panose="020B0606030504020204" pitchFamily="34" charset="0"/>
            </a:endParaRPr>
          </a:p>
          <a:p>
            <a:endParaRPr lang="en-US">
              <a:latin typeface="Open Sans"/>
              <a:ea typeface="Open Sans"/>
              <a:cs typeface="Open Sans"/>
            </a:endParaRPr>
          </a:p>
          <a:p>
            <a:r>
              <a:rPr lang="en-US">
                <a:latin typeface="Open Sans"/>
                <a:ea typeface="Open Sans"/>
                <a:cs typeface="Open Sans"/>
              </a:rPr>
              <a:t>Transition services are the activities that will help the student achieve the postsecondary goals. These services might be experiences, skills, community connections and other opportunities at home, at school, with a vocational rehabilitation agency or out in the community. One of my son's transition services was to learn how to fill out a job application. Another was to spend 5 days living in the dorm at Michigan Career and Technical Institute's PERT summer program, where he explored his interests in each of the school's career programs.</a:t>
            </a:r>
          </a:p>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a:ea typeface="Open Sans"/>
                <a:cs typeface="Open Sans"/>
              </a:rPr>
              <a:t>So whenever transition is discussed at an IEP, each of these IEP sections must relate somehow to the following four outcome areas: Postsecondary education and training, employment, independent living and community participation. Postsecondary education can mean an 18-26 program in your local district, or community college, or trade school, or a 4 year college. Employment outcomes can be supported by one of our state's vocational rehabilitation agencies, Michigan Rehabilitation Services or the Bureau of Services for Blind Persons. Independent Living and Community participation outcomes can be supported by the school team, the home team or other agencies. For example, I found a local summer day camp for my son that included cooking lessons, art therapy and visiting local businesses to learn about careers. My son also entered art shows and learned how to prepare his artwork for exhibition – that experience got him practicing life skills and social skills, and my support was a transition service.</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3C4E57AA-D20D-41C6-BD11-8C01FC9E87ED}" type="slidenum">
              <a:rPr lang="en-US" smtClean="0"/>
              <a:t>16</a:t>
            </a:fld>
            <a:endParaRPr lang="en-US"/>
          </a:p>
        </p:txBody>
      </p:sp>
    </p:spTree>
    <p:extLst>
      <p:ext uri="{BB962C8B-B14F-4D97-AF65-F5344CB8AC3E}">
        <p14:creationId xmlns:p14="http://schemas.microsoft.com/office/powerpoint/2010/main" val="460774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Having a strong, detailed present-level statement at the beginning of the IEP is really the root that the rest of the IEP grows from, so I'm going to spend quite a bit of time here explain how to craft an effective present-level statement.</a:t>
            </a:r>
          </a:p>
          <a:p>
            <a:endParaRPr lang="en-US">
              <a:cs typeface="Calibri"/>
            </a:endParaRPr>
          </a:p>
          <a:p>
            <a:r>
              <a:rPr lang="en-US">
                <a:cs typeface="Calibri"/>
              </a:rPr>
              <a:t>The Present Level of Academic Achievement and Functional Performance, or PLAAFP, gives us a quick picture of what and how the student is doing right now. We want to know their current skill level, abilities, strengths and challenges.</a:t>
            </a:r>
          </a:p>
          <a:p>
            <a:endParaRPr lang="en-US">
              <a:cs typeface="Calibri"/>
            </a:endParaRPr>
          </a:p>
          <a:p>
            <a:r>
              <a:rPr lang="en-US">
                <a:cs typeface="Calibri"/>
              </a:rPr>
              <a:t>When I say “challenges,” what I mean is how the student’s disability affects their learning and behavior in school. When my son was in high school, I would ask him, “What do you think you should work on this year?” or “What is hardest for you in school right now?” He would then provide his own perspective about his learning challenges.</a:t>
            </a:r>
          </a:p>
          <a:p>
            <a:endParaRPr lang="en-US">
              <a:cs typeface="Calibri"/>
            </a:endParaRPr>
          </a:p>
          <a:p>
            <a:r>
              <a:rPr lang="en-US">
                <a:cs typeface="Calibri"/>
              </a:rPr>
              <a:t>The PLAAFP briefly summarizes a large amount of information from many different sources. I just mentioned student input in my son’s case, but there’s also parent comments and teacher observations from the classroom. Then there will be references to data regarding successful learning strategies, assessments – including the EDP and transition assessments – goal performance from the previous IEP, and other sources. While my son was in high school, my family requested an assessment of social-adaptive skills, and the results were helpful for writing goals for adult living. All of this information is related to the student’s SPIN – their strengths, preferences, interests and needs.</a:t>
            </a:r>
          </a:p>
          <a:p>
            <a:endParaRPr lang="en-US">
              <a:cs typeface="Calibri"/>
            </a:endParaRPr>
          </a:p>
          <a:p>
            <a:r>
              <a:rPr lang="en-US">
                <a:cs typeface="Calibri"/>
              </a:rPr>
              <a:t>It’s important to note that the PLAAFP is the foundation for everything else in the IEP. All of the special education supports and services connect with the strengths and challenges outlined in the PLAAFP, and new IEP goals – both annual goals and postsecondary goals – also connect directly with the PLAAFP. </a:t>
            </a:r>
          </a:p>
          <a:p>
            <a:endParaRPr lang="en-US">
              <a:cs typeface="Calibri"/>
            </a:endParaRPr>
          </a:p>
          <a:p>
            <a:r>
              <a:rPr lang="en-US">
                <a:cs typeface="Calibri"/>
              </a:rPr>
              <a:t>Yeah, no pressure there. So how do we write a PLAAFP that does what it’s supposed to do?</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C4E57AA-D20D-41C6-BD11-8C01FC9E87ED}" type="slidenum">
              <a:rPr lang="en-US" smtClean="0"/>
              <a:t>17</a:t>
            </a:fld>
            <a:endParaRPr lang="en-US"/>
          </a:p>
        </p:txBody>
      </p:sp>
    </p:spTree>
    <p:extLst>
      <p:ext uri="{BB962C8B-B14F-4D97-AF65-F5344CB8AC3E}">
        <p14:creationId xmlns:p14="http://schemas.microsoft.com/office/powerpoint/2010/main" val="3035629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we talk about effective present-level statements in transition IEPs, what we really mean is tying together the transition assessments with the present level statement.</a:t>
            </a:r>
          </a:p>
          <a:p>
            <a:endParaRPr lang="en-US"/>
          </a:p>
          <a:p>
            <a:r>
              <a:rPr lang="en-US"/>
              <a:t>So we start with these questions:</a:t>
            </a:r>
          </a:p>
          <a:p>
            <a:r>
              <a:rPr lang="en-US"/>
              <a:t>What needs must be addressed in order to achieve the post secondary goals? The needs refer to instruction and training; transition services at home, in school, at other agencies, and in the community; employment skills; daily living skills; and related adult services.</a:t>
            </a:r>
          </a:p>
          <a:p>
            <a:endParaRPr lang="en-US"/>
          </a:p>
          <a:p>
            <a:r>
              <a:rPr lang="en-US"/>
              <a:t>Going back to employment, does the student need a functional vocational evaluation? This is often done through a vocational rehabilitation agency such as MRS or BSBP.</a:t>
            </a:r>
          </a:p>
          <a:p>
            <a:endParaRPr lang="en-US"/>
          </a:p>
          <a:p>
            <a:r>
              <a:rPr lang="en-US"/>
              <a:t>Which community experiences will help the student achieve post-secondary goals? This might mean visiting your local community college to learn about degree and certificate programs or opening a savings account at the bank or joining a wheelchair tennis league, depending what the student’s interests are.</a:t>
            </a:r>
          </a:p>
          <a:p>
            <a:endParaRPr lang="en-US"/>
          </a:p>
          <a:p>
            <a:r>
              <a:rPr lang="en-US"/>
              <a:t>Next, is there a need to develop a post-school adult living objective? Well, this is kind of a trick question, because there’s always a need for an adult living objective. Can the student shave himself? Does she know how to write a check for monthly rent or does she know what rent is? Does the student have a way of getting around town?</a:t>
            </a:r>
          </a:p>
          <a:p>
            <a:endParaRPr lang="en-US"/>
          </a:p>
          <a:p>
            <a:r>
              <a:rPr lang="en-US"/>
              <a:t>Which person or agency is going to provide the transition services? It makes sense that a family member would help with opening the savings account and getting a photo ID card. Is there another agency that can provide music therapy or a summer program on vocational skills? These are the tasks and responsibilities that need to be assigned during the IEP meeting.</a:t>
            </a:r>
          </a:p>
          <a:p>
            <a:endParaRPr lang="en-US"/>
          </a:p>
          <a:p>
            <a:r>
              <a:rPr lang="en-US"/>
              <a:t>Finally, do the student and family understand how to connect with service providers? Often I hear from families who felt like they were left out in the cold after exiting school and didn’t even know where to start. The transition process is meant to help families make those community connections while they still have support from the school team.</a:t>
            </a:r>
          </a:p>
        </p:txBody>
      </p:sp>
      <p:sp>
        <p:nvSpPr>
          <p:cNvPr id="4" name="Slide Number Placeholder 3"/>
          <p:cNvSpPr>
            <a:spLocks noGrp="1"/>
          </p:cNvSpPr>
          <p:nvPr>
            <p:ph type="sldNum" sz="quarter" idx="5"/>
          </p:nvPr>
        </p:nvSpPr>
        <p:spPr/>
        <p:txBody>
          <a:bodyPr/>
          <a:lstStyle/>
          <a:p>
            <a:fld id="{3C4E57AA-D20D-41C6-BD11-8C01FC9E87ED}" type="slidenum">
              <a:rPr lang="en-US" smtClean="0"/>
              <a:t>18</a:t>
            </a:fld>
            <a:endParaRPr lang="en-US"/>
          </a:p>
        </p:txBody>
      </p:sp>
    </p:spTree>
    <p:extLst>
      <p:ext uri="{BB962C8B-B14F-4D97-AF65-F5344CB8AC3E}">
        <p14:creationId xmlns:p14="http://schemas.microsoft.com/office/powerpoint/2010/main" val="3379501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Here's our first example of a present-level statement, or PLAAFP. While I'm reading the statement aloud, consider the following questions and type your comments in the chat:</a:t>
            </a:r>
          </a:p>
          <a:p>
            <a:pPr marL="171450" indent="-171450">
              <a:buFont typeface="Arial"/>
              <a:buChar char="•"/>
            </a:pPr>
            <a:r>
              <a:rPr lang="en-US">
                <a:ea typeface="Calibri"/>
                <a:cs typeface="Calibri"/>
              </a:rPr>
              <a:t>How does this present level statement connect with the transition assessments? Can you figure what type of assessments were done?</a:t>
            </a:r>
          </a:p>
          <a:p>
            <a:pPr marL="171450" indent="-171450">
              <a:buFont typeface="Arial"/>
              <a:buChar char="•"/>
            </a:pPr>
            <a:r>
              <a:rPr lang="en-US">
                <a:ea typeface="Calibri"/>
                <a:cs typeface="Calibri"/>
              </a:rPr>
              <a:t>What are Sammy's current transition services?</a:t>
            </a:r>
          </a:p>
          <a:p>
            <a:pPr marL="171450" indent="-171450">
              <a:buFont typeface="Arial"/>
              <a:buChar char="•"/>
            </a:pPr>
            <a:r>
              <a:rPr lang="en-US">
                <a:ea typeface="Calibri"/>
                <a:cs typeface="Calibri"/>
              </a:rPr>
              <a:t>What type of instruction does Sammy need?</a:t>
            </a:r>
          </a:p>
          <a:p>
            <a:endParaRPr lang="en-US">
              <a:ea typeface="Calibri"/>
              <a:cs typeface="Calibri"/>
            </a:endParaRPr>
          </a:p>
          <a:p>
            <a:r>
              <a:rPr lang="en-US">
                <a:ea typeface="Calibri"/>
                <a:cs typeface="Calibri"/>
              </a:rPr>
              <a:t>OK, now I'll read the statement...</a:t>
            </a:r>
          </a:p>
          <a:p>
            <a:endParaRPr lang="en-US">
              <a:ea typeface="Calibri"/>
              <a:cs typeface="Calibri"/>
            </a:endParaRPr>
          </a:p>
          <a:p>
            <a:r>
              <a:rPr lang="en-US">
                <a:ea typeface="Calibri"/>
                <a:cs typeface="Calibri"/>
              </a:rPr>
              <a:t>Now circling back to the questions, what were the transition assessments and how are they expressed here? Let's check the chat. (classroom observation, behavior data in the classroom, Sammy's obvious preference for music)</a:t>
            </a:r>
          </a:p>
          <a:p>
            <a:endParaRPr lang="en-US">
              <a:ea typeface="Calibri"/>
              <a:cs typeface="Calibri"/>
            </a:endParaRPr>
          </a:p>
          <a:p>
            <a:r>
              <a:rPr lang="en-US">
                <a:ea typeface="Calibri"/>
                <a:cs typeface="Calibri"/>
              </a:rPr>
              <a:t>What are Sammy's current transition services? Let's see what the chat says. (Cardio drumming group, learning to clean up after himself at school, learning to feed himself)</a:t>
            </a:r>
          </a:p>
          <a:p>
            <a:endParaRPr lang="en-US">
              <a:ea typeface="Calibri"/>
              <a:cs typeface="Calibri"/>
            </a:endParaRPr>
          </a:p>
          <a:p>
            <a:r>
              <a:rPr lang="en-US">
                <a:ea typeface="Calibri"/>
                <a:cs typeface="Calibri"/>
              </a:rPr>
              <a:t>What type of instruction does Sammy need? (individualized, incorporates music, self-care instruction, expressing wants/needs, probably not in a diploma program &amp; transitioning to 18-26 program)</a:t>
            </a:r>
          </a:p>
          <a:p>
            <a:endParaRPr lang="en-US">
              <a:ea typeface="Calibri"/>
              <a:cs typeface="Calibri"/>
            </a:endParaRPr>
          </a:p>
          <a:p>
            <a:r>
              <a:rPr lang="en-US">
                <a:ea typeface="Calibri"/>
                <a:cs typeface="Calibri"/>
              </a:rPr>
              <a:t>A self-determined life for a student like Sammy will look very different that it will for other students, but the expectation is still there that he is capable of learning and making decisions. His strengths, preferences, interests and needs are at the center of this statement. Now let's take a look at another statement...</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3C4E57AA-D20D-41C6-BD11-8C01FC9E87ED}" type="slidenum">
              <a:rPr lang="en-US" smtClean="0"/>
              <a:t>19</a:t>
            </a:fld>
            <a:endParaRPr lang="en-US"/>
          </a:p>
        </p:txBody>
      </p:sp>
    </p:spTree>
    <p:extLst>
      <p:ext uri="{BB962C8B-B14F-4D97-AF65-F5344CB8AC3E}">
        <p14:creationId xmlns:p14="http://schemas.microsoft.com/office/powerpoint/2010/main" val="1494023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of today’s workshop is the transition IEP, which means any Individualized Education Program that includes planning for the transition from special education into adulthood. Our goals are to understand what makes a transition IEP different from pre-transition IEPs and to review the requirements for transition planning. We’ll also learn what goes into a present-level statement that reflects transition needs and what makes an effective postsecondary goal. Because transition IEPs depend on successful collaboration among the student, school team, family and outside agencies, we’ll go over what’s needed for everyone to work together. And because collaboration is sometimes very difficult, we’ll also go over resources for dispute resolution so that teams can move toward a positive outcome for the student.</a:t>
            </a:r>
          </a:p>
        </p:txBody>
      </p:sp>
      <p:sp>
        <p:nvSpPr>
          <p:cNvPr id="4" name="Slide Number Placeholder 3"/>
          <p:cNvSpPr>
            <a:spLocks noGrp="1"/>
          </p:cNvSpPr>
          <p:nvPr>
            <p:ph type="sldNum" sz="quarter" idx="5"/>
          </p:nvPr>
        </p:nvSpPr>
        <p:spPr/>
        <p:txBody>
          <a:bodyPr/>
          <a:lstStyle/>
          <a:p>
            <a:fld id="{3C4E57AA-D20D-41C6-BD11-8C01FC9E87ED}" type="slidenum">
              <a:rPr lang="en-US" smtClean="0"/>
              <a:t>2</a:t>
            </a:fld>
            <a:endParaRPr lang="en-US"/>
          </a:p>
        </p:txBody>
      </p:sp>
    </p:spTree>
    <p:extLst>
      <p:ext uri="{BB962C8B-B14F-4D97-AF65-F5344CB8AC3E}">
        <p14:creationId xmlns:p14="http://schemas.microsoft.com/office/powerpoint/2010/main" val="2778427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We'll do the same thing for this statement – you'll consider some questions and type your responses in the chat while I read the statement aloud.</a:t>
            </a:r>
          </a:p>
          <a:p>
            <a:pPr marL="171450" indent="-171450">
              <a:buFont typeface="Arial"/>
              <a:buChar char="•"/>
            </a:pPr>
            <a:r>
              <a:rPr lang="en-US"/>
              <a:t>First, How does this present level statement connect with the transition assessments? Can you figure what type of assessments were done?</a:t>
            </a:r>
            <a:endParaRPr lang="en-US">
              <a:ea typeface="Calibri"/>
              <a:cs typeface="Calibri"/>
            </a:endParaRPr>
          </a:p>
          <a:p>
            <a:pPr marL="171450" indent="-171450">
              <a:buFont typeface="Arial"/>
              <a:buChar char="•"/>
            </a:pPr>
            <a:r>
              <a:rPr lang="en-US">
                <a:ea typeface="Calibri"/>
                <a:cs typeface="Calibri"/>
              </a:rPr>
              <a:t>What types of community experiences could further enhance Olivia's learning? This is an open-ended question with many possible answers.</a:t>
            </a:r>
          </a:p>
          <a:p>
            <a:pPr marL="171450" indent="-171450">
              <a:buFont typeface="Arial"/>
              <a:buChar char="•"/>
            </a:pPr>
            <a:endParaRPr lang="en-US">
              <a:ea typeface="Calibri"/>
              <a:cs typeface="Calibri"/>
            </a:endParaRPr>
          </a:p>
          <a:p>
            <a:r>
              <a:rPr lang="en-US">
                <a:ea typeface="Calibri"/>
                <a:cs typeface="Calibri"/>
              </a:rPr>
              <a:t>Now I'll read the statement...</a:t>
            </a:r>
          </a:p>
          <a:p>
            <a:endParaRPr lang="en-US">
              <a:ea typeface="Calibri"/>
              <a:cs typeface="Calibri"/>
            </a:endParaRPr>
          </a:p>
          <a:p>
            <a:r>
              <a:rPr lang="en-US">
                <a:ea typeface="Calibri"/>
                <a:cs typeface="Calibri"/>
              </a:rPr>
              <a:t>So, going back to the questions, what types of transition assessments did Olivia have? (teacher observation, student input, MRS input, math testing, Language testing, progress data)</a:t>
            </a:r>
          </a:p>
          <a:p>
            <a:r>
              <a:rPr lang="en-US">
                <a:ea typeface="Calibri"/>
                <a:cs typeface="Calibri"/>
              </a:rPr>
              <a:t>What are some community experiences that would help Olivia? I'd love to see if you had creative ideas in the chat. (art classes/therapy, work at photo studio, yearbook photographer, nature photography, art contests, work at basketball camp, camp counselor, job coaching/job development, </a:t>
            </a:r>
            <a:r>
              <a:rPr lang="en-US" err="1">
                <a:ea typeface="Calibri"/>
                <a:cs typeface="Calibri"/>
              </a:rPr>
              <a:t>etc</a:t>
            </a:r>
            <a:r>
              <a:rPr lang="en-US">
                <a:ea typeface="Calibri"/>
                <a:cs typeface="Calibri"/>
              </a:rPr>
              <a:t>)</a:t>
            </a:r>
          </a:p>
          <a:p>
            <a:endParaRPr lang="en-US">
              <a:ea typeface="Calibri"/>
              <a:cs typeface="Calibri"/>
            </a:endParaRPr>
          </a:p>
          <a:p>
            <a:r>
              <a:rPr lang="en-US">
                <a:ea typeface="Calibri"/>
                <a:cs typeface="Calibri"/>
              </a:rPr>
              <a:t>All of those are great ideas – I hope you'll consider some of those for your own families.</a:t>
            </a:r>
          </a:p>
          <a:p>
            <a:endParaRPr lang="en-US">
              <a:ea typeface="Calibri"/>
              <a:cs typeface="Calibri"/>
            </a:endParaRPr>
          </a:p>
          <a:p>
            <a:r>
              <a:rPr lang="en-US">
                <a:ea typeface="Calibri"/>
                <a:cs typeface="Calibri"/>
              </a:rPr>
              <a:t>Notice that it's not clear yet if Olivia is working toward a diploma or a certificate of completion – it could go either way for her – but either, way, her transition needs are consistent, and we still assume that she is able to learn and make decisions.</a:t>
            </a:r>
          </a:p>
          <a:p>
            <a:endParaRPr lang="en-US">
              <a:ea typeface="Calibri"/>
              <a:cs typeface="Calibri"/>
            </a:endParaRPr>
          </a:p>
          <a:p>
            <a:r>
              <a:rPr lang="en-US">
                <a:ea typeface="Calibri"/>
                <a:cs typeface="Calibri"/>
              </a:rPr>
              <a:t>OK, one more example on the next slide...</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3C4E57AA-D20D-41C6-BD11-8C01FC9E87ED}" type="slidenum">
              <a:rPr lang="en-US" smtClean="0"/>
              <a:t>20</a:t>
            </a:fld>
            <a:endParaRPr lang="en-US"/>
          </a:p>
        </p:txBody>
      </p:sp>
    </p:spTree>
    <p:extLst>
      <p:ext uri="{BB962C8B-B14F-4D97-AF65-F5344CB8AC3E}">
        <p14:creationId xmlns:p14="http://schemas.microsoft.com/office/powerpoint/2010/main" val="2592484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Once again, I have some questions for you to think about while I read the statement aloud:</a:t>
            </a:r>
          </a:p>
          <a:p>
            <a:pPr marL="171450" indent="-171450">
              <a:buFont typeface="Arial"/>
              <a:buChar char="•"/>
            </a:pPr>
            <a:r>
              <a:rPr lang="en-US" dirty="0"/>
              <a:t>How does Lou's present level statement connect with the transition assessments? Can you figure what type of assessments were done?</a:t>
            </a:r>
            <a:endParaRPr lang="en-US" dirty="0">
              <a:ea typeface="Calibri"/>
              <a:cs typeface="Calibri"/>
            </a:endParaRPr>
          </a:p>
          <a:p>
            <a:pPr marL="171450" indent="-171450">
              <a:buFont typeface="Arial"/>
              <a:buChar char="•"/>
            </a:pPr>
            <a:r>
              <a:rPr lang="en-US" dirty="0">
                <a:ea typeface="Calibri"/>
                <a:cs typeface="Calibri"/>
              </a:rPr>
              <a:t>What employment skills does Lou need so that he can reach his postsecondary goals?</a:t>
            </a:r>
          </a:p>
          <a:p>
            <a:pPr marL="171450" indent="-171450">
              <a:buFont typeface="Arial"/>
              <a:buChar char="•"/>
            </a:pPr>
            <a:r>
              <a:rPr lang="en-US" dirty="0">
                <a:ea typeface="Calibri"/>
                <a:cs typeface="Calibri"/>
              </a:rPr>
              <a:t>Is there a need to develop a post-school adult living objective?</a:t>
            </a:r>
          </a:p>
          <a:p>
            <a:endParaRPr lang="en-US" dirty="0">
              <a:ea typeface="Calibri"/>
              <a:cs typeface="Calibri"/>
            </a:endParaRPr>
          </a:p>
          <a:p>
            <a:r>
              <a:rPr lang="en-US" dirty="0">
                <a:ea typeface="Calibri"/>
                <a:cs typeface="Calibri"/>
              </a:rPr>
              <a:t>Now I'll read the passage...</a:t>
            </a:r>
          </a:p>
          <a:p>
            <a:endParaRPr lang="en-US" dirty="0">
              <a:ea typeface="Calibri"/>
              <a:cs typeface="Calibri"/>
            </a:endParaRPr>
          </a:p>
          <a:p>
            <a:r>
              <a:rPr lang="en-US" dirty="0">
                <a:ea typeface="Calibri"/>
                <a:cs typeface="Calibri"/>
              </a:rPr>
              <a:t>Ok, so what were his transition assessments? (Social/Emotional baseline scores, MRS input, student input)</a:t>
            </a:r>
          </a:p>
          <a:p>
            <a:endParaRPr lang="en-US" dirty="0">
              <a:ea typeface="Calibri"/>
              <a:cs typeface="Calibri"/>
            </a:endParaRPr>
          </a:p>
          <a:p>
            <a:r>
              <a:rPr lang="en-US" dirty="0">
                <a:ea typeface="Calibri"/>
                <a:cs typeface="Calibri"/>
              </a:rPr>
              <a:t>What employment skills will he need? Let's look at the chat... (communication skills, social skills/behavior, food safety/</a:t>
            </a:r>
            <a:r>
              <a:rPr lang="en-US" dirty="0" err="1">
                <a:ea typeface="Calibri"/>
                <a:cs typeface="Calibri"/>
              </a:rPr>
              <a:t>ServSafe</a:t>
            </a:r>
            <a:r>
              <a:rPr lang="en-US" dirty="0">
                <a:ea typeface="Calibri"/>
                <a:cs typeface="Calibri"/>
              </a:rPr>
              <a:t>, workplace safety/OSHA)</a:t>
            </a:r>
          </a:p>
          <a:p>
            <a:endParaRPr lang="en-US" dirty="0">
              <a:ea typeface="Calibri"/>
              <a:cs typeface="Calibri"/>
            </a:endParaRPr>
          </a:p>
          <a:p>
            <a:r>
              <a:rPr lang="en-US" dirty="0">
                <a:ea typeface="Calibri"/>
                <a:cs typeface="Calibri"/>
              </a:rPr>
              <a:t>And finally, the trick question – does Lou need a post-school adult living objective? (YES!!! We have to figure out what support he'll need to live as independently as possible. This doesn't mean he'll be in an apartment by himself the day after he turns 18. He can live at home with his parents and pay rent, he could choose a group home or share an apartment with friends or live in a fully staffed apartment, depending on his preferences.)</a:t>
            </a:r>
          </a:p>
          <a:p>
            <a:endParaRPr lang="en-US" dirty="0">
              <a:ea typeface="Calibri"/>
              <a:cs typeface="Calibri"/>
            </a:endParaRPr>
          </a:p>
          <a:p>
            <a:r>
              <a:rPr lang="en-US" dirty="0">
                <a:ea typeface="Calibri"/>
                <a:cs typeface="Calibri"/>
              </a:rPr>
              <a:t>Again, I want to emphasize that we presume Lou's competence in making decisions and expressing his wishes. It's not clear if he'll be able to complete a diploma or if he's in a Certificate of Completion course of study, but he's headed toward a career doing something he truly enjoys. We just have to make sure that the appropriate supports are in place to get him where he wants to go.</a:t>
            </a:r>
          </a:p>
          <a:p>
            <a:endParaRPr lang="en-US" dirty="0">
              <a:ea typeface="Calibri"/>
              <a:cs typeface="Calibri"/>
            </a:endParaRPr>
          </a:p>
          <a:p>
            <a:r>
              <a:rPr lang="en-US" dirty="0">
                <a:ea typeface="Calibri"/>
                <a:cs typeface="Calibri"/>
              </a:rPr>
              <a:t>All 3 of these present-level statements give us a clear direction for the annual goals and postsecondary goals, which is what we'll cover next.</a:t>
            </a:r>
          </a:p>
        </p:txBody>
      </p:sp>
      <p:sp>
        <p:nvSpPr>
          <p:cNvPr id="4" name="Slide Number Placeholder 3"/>
          <p:cNvSpPr>
            <a:spLocks noGrp="1"/>
          </p:cNvSpPr>
          <p:nvPr>
            <p:ph type="sldNum" sz="quarter" idx="5"/>
          </p:nvPr>
        </p:nvSpPr>
        <p:spPr/>
        <p:txBody>
          <a:bodyPr/>
          <a:lstStyle/>
          <a:p>
            <a:fld id="{3C4E57AA-D20D-41C6-BD11-8C01FC9E87ED}" type="slidenum">
              <a:rPr lang="en-US" smtClean="0"/>
              <a:t>21</a:t>
            </a:fld>
            <a:endParaRPr lang="en-US"/>
          </a:p>
        </p:txBody>
      </p:sp>
    </p:spTree>
    <p:extLst>
      <p:ext uri="{BB962C8B-B14F-4D97-AF65-F5344CB8AC3E}">
        <p14:creationId xmlns:p14="http://schemas.microsoft.com/office/powerpoint/2010/main" val="3775908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 present-level statement, I’d like to compare annual IEP goals and Postsecondary goals with an example of each.</a:t>
            </a:r>
          </a:p>
          <a:p>
            <a:endParaRPr lang="en-US" dirty="0"/>
          </a:p>
          <a:p>
            <a:r>
              <a:rPr lang="en-US" dirty="0"/>
              <a:t>The annual goals are limited to what the student will learn within one year, with progress reports every quarter, while the postsecondary goals are a long-term vision for the future, after the student exits school. The postsecondary goals will be described in general terms when the student is younger, then as their exit from school approaches, in later years the goals will become more and more specific. Each annual goal can be thought of as a stepping stone leading to the postsecondary goals.</a:t>
            </a:r>
          </a:p>
          <a:p>
            <a:endParaRPr lang="en-US" dirty="0"/>
          </a:p>
          <a:p>
            <a:r>
              <a:rPr lang="en-US" dirty="0"/>
              <a:t>A major difference between annual goals and postsecondary goals is that annual goals are decided by the IEP team, while the student chooses their own postsecondary goals. This means that the postsecondary goals may change as the student’s interests change. The postsecondary goals must be related to the student’s strengths, preferences, interests and needs and they must match up with the data from transition assessments.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annual goal related to transition services would be, “</a:t>
            </a:r>
            <a:r>
              <a:rPr lang="en-US" sz="1200" dirty="0">
                <a:latin typeface="Open Sans" panose="020B0606030504020204" pitchFamily="34" charset="0"/>
                <a:ea typeface="Open Sans" panose="020B0606030504020204" pitchFamily="34" charset="0"/>
                <a:cs typeface="Open Sans" panose="020B0606030504020204" pitchFamily="34" charset="0"/>
              </a:rPr>
              <a:t>Olivia will describe Michigan Career and Technical Institute’s admission requirements and deadlines with 90% accuracy by March 20xx.” This goal is measurable with a clear deadline, and it connects with the student’s interest in retail training that was mentioned in her present-level statement.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Open Sans" panose="020B0606030504020204" pitchFamily="34" charset="0"/>
                <a:ea typeface="Open Sans" panose="020B0606030504020204" pitchFamily="34" charset="0"/>
                <a:cs typeface="Open Sans" panose="020B0606030504020204" pitchFamily="34" charset="0"/>
              </a:rPr>
              <a:t>This annual goal could then lead to the postsecondary goal, “Upon earning her high school diploma, Olivia will enroll at Michigan Career and Technical Institute’s Retail Certificate program.” This plan for postsecondary education is entirely up to Olivia. It is not decided by the IEP team.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 </a:t>
            </a:r>
          </a:p>
        </p:txBody>
      </p:sp>
      <p:sp>
        <p:nvSpPr>
          <p:cNvPr id="4" name="Slide Number Placeholder 3"/>
          <p:cNvSpPr>
            <a:spLocks noGrp="1"/>
          </p:cNvSpPr>
          <p:nvPr>
            <p:ph type="sldNum" sz="quarter" idx="5"/>
          </p:nvPr>
        </p:nvSpPr>
        <p:spPr/>
        <p:txBody>
          <a:bodyPr/>
          <a:lstStyle/>
          <a:p>
            <a:fld id="{3C4E57AA-D20D-41C6-BD11-8C01FC9E87ED}" type="slidenum">
              <a:rPr lang="en-US" smtClean="0"/>
              <a:t>22</a:t>
            </a:fld>
            <a:endParaRPr lang="en-US"/>
          </a:p>
        </p:txBody>
      </p:sp>
    </p:spTree>
    <p:extLst>
      <p:ext uri="{BB962C8B-B14F-4D97-AF65-F5344CB8AC3E}">
        <p14:creationId xmlns:p14="http://schemas.microsoft.com/office/powerpoint/2010/main" val="2549259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summary of rights and responsibilities going into a transition IEP.</a:t>
            </a:r>
          </a:p>
          <a:p>
            <a:endParaRPr lang="en-US"/>
          </a:p>
          <a:p>
            <a:r>
              <a:rPr lang="en-US"/>
              <a:t>Every youth in Michigan,  with or without an IEP, has the right to an Educational Development Plan, based on input from the youth about their wishes for the future.</a:t>
            </a:r>
          </a:p>
          <a:p>
            <a:endParaRPr lang="en-US"/>
          </a:p>
          <a:p>
            <a:r>
              <a:rPr lang="en-US"/>
              <a:t>Students with IEPs also have the right to provide input at every stage of the transition process. The full transition process considers the student’s strengths, preferences, interests and needs with regard to employment, training, postsecondary education and independent living, if appropriate. And before you say, “Independent living will never be a consideration for my child,” take the time to ask what independent living looks like for adults with disabilities that are similar to your child’s disabilities. It could mean living in a fully staffed apartment, or living at home with family while paying monthly rent.</a:t>
            </a:r>
          </a:p>
          <a:p>
            <a:endParaRPr lang="en-US"/>
          </a:p>
          <a:p>
            <a:r>
              <a:rPr lang="en-US"/>
              <a:t>If postsecondary goals have changed, or if there’s a new medical concern, or maybe the student is excited about a whole new career path, then the student has the right to request a new EDP or transition assessment or goals. The transition process is not necessarily a straight path from Point A or Point B, and do-overs are possible along the way.</a:t>
            </a:r>
          </a:p>
          <a:p>
            <a:endParaRPr lang="en-US"/>
          </a:p>
          <a:p>
            <a:r>
              <a:rPr lang="en-US"/>
              <a:t>As for responsibilities, families are valuable advocates and allies for the student’s needs. As our children become adults, we parents may take a step back from communicating on behalf of our children, and instead act as allies when our young adults express themselves. Families help the young adult navigate their way in the community as the young adult learns to make decisions and connections in everyday life. Families also assist with keeping track of documentation as the paper trail of adult services gets longer and longer.</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student’s primary responsibility in the transition process is self-advocacy, in other words, communicating their own unique strengths, preferences, interests, and needs. There is no ‘standard’ transition plan, because it is meant to be customized according to the student’s strengths, preferences, interests and needs. All of this is done with the student’s participation at each step of planning. In my son’s case, he expressed an interest in retail work, so he was able to take business classes in high school and help run the school store. He also volunteered at a non-profit gallery in town where his photography is sold. That may sound pretty sophisticated, but I can tell you that these interests started when he was a toddler who loved pressing buttons and flipping light switches. Instead of stopping that behavior, I interpreted the behavior as a strength. He quickly learned to turn on the dishwasher, load and start the laundry, use a camera, and yes, press buttons on a cash register. This is how interests can evolve into strengths, and strengths can evolve into vocational skills and transition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The school team is primarily responsible for following each step of the transition planning process and making sure that it reflects the student’s strengths, preferences, interests and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Outside agencies provide transition services so that the student can plan for a fulfilling life as an adult.  The transition services should be documented as they relate to employment, training, postsecondary education and independent living. Representatives of each agency can be invited to the IEP.</a:t>
            </a:r>
          </a:p>
          <a:p>
            <a:endParaRPr lang="en-US"/>
          </a:p>
        </p:txBody>
      </p:sp>
      <p:sp>
        <p:nvSpPr>
          <p:cNvPr id="4" name="Slide Number Placeholder 3"/>
          <p:cNvSpPr>
            <a:spLocks noGrp="1"/>
          </p:cNvSpPr>
          <p:nvPr>
            <p:ph type="sldNum" sz="quarter" idx="5"/>
          </p:nvPr>
        </p:nvSpPr>
        <p:spPr/>
        <p:txBody>
          <a:bodyPr/>
          <a:lstStyle/>
          <a:p>
            <a:fld id="{3C4E57AA-D20D-41C6-BD11-8C01FC9E87ED}" type="slidenum">
              <a:rPr lang="en-US" smtClean="0"/>
              <a:t>25</a:t>
            </a:fld>
            <a:endParaRPr lang="en-US"/>
          </a:p>
        </p:txBody>
      </p:sp>
    </p:spTree>
    <p:extLst>
      <p:ext uri="{BB962C8B-B14F-4D97-AF65-F5344CB8AC3E}">
        <p14:creationId xmlns:p14="http://schemas.microsoft.com/office/powerpoint/2010/main" val="536063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process of transition in the IEP mirrors the process of becoming a self-advocate. For my adult son, the secret to the success of his IEPs has always been his involvement in the process from an early age. When he was little, I looked for ways that he could express his likes and dislikes – in art projects at home, in an "all about me" sheet that he gave to his teacher on the first day of school, or adding his own spices to something that we were cooking. Self-advocacy can be both verbal and non-verbal – it includes artistic expression, assistive communication devices, facial expressions, and also sometimes words.</a:t>
            </a:r>
          </a:p>
          <a:p>
            <a:endParaRPr lang="en-US"/>
          </a:p>
          <a:p>
            <a:r>
              <a:rPr lang="en-US"/>
              <a:t>These little opportunities for participation gradually became a wealth of experience, so that, in my son's case, he became confident in saying, "I like to cook seafood" and "On Saturdays, we go hiking, and I take photos of plants and animals" and "I studied my notes every day, and I earned 100% on the Geometry final." Yes, that really happened, and it was amazing to see him achieve that. These were all experiences in which he developed skills in different areas, and he began to think more about his future.</a:t>
            </a:r>
            <a:endParaRPr lang="en-US">
              <a:ea typeface="Calibri"/>
              <a:cs typeface="Calibri"/>
            </a:endParaRPr>
          </a:p>
          <a:p>
            <a:endParaRPr lang="en-US">
              <a:ea typeface="Calibri"/>
              <a:cs typeface="Calibri"/>
            </a:endParaRPr>
          </a:p>
          <a:p>
            <a:r>
              <a:rPr lang="en-US">
                <a:ea typeface="Calibri"/>
                <a:cs typeface="Calibri"/>
              </a:rPr>
              <a:t>If you stop to think about it, most adults develop new skills and interests as they get older, and it often leads to new career paths. For our students with IEPs, we want to encourage them to pursue their newfound strengths, preferences and interests. We also want them to be able to express when they're comfortable or uncomfortable in a situation, so self-advocacy is not just about their external interactions, but also their inner experience of the world.</a:t>
            </a:r>
          </a:p>
          <a:p>
            <a:endParaRPr lang="en-US">
              <a:ea typeface="Calibri"/>
              <a:cs typeface="Calibri"/>
            </a:endParaRPr>
          </a:p>
          <a:p>
            <a:r>
              <a:rPr lang="en-US">
                <a:ea typeface="Calibri"/>
                <a:cs typeface="Calibri"/>
              </a:rPr>
              <a:t>With new strengths, preferences and interests, it then becomes possible to create a new baseline for the present-level statement in the IEP. Keep in mind that postsecondary goals will be re-written to align with the present-level statement. It's a ripple effect that starts with the student's self=advocacy and affects every part of the transition IEP. </a:t>
            </a:r>
          </a:p>
          <a:p>
            <a:endParaRPr lang="en-US">
              <a:ea typeface="Calibri"/>
              <a:cs typeface="Calibri"/>
            </a:endParaRPr>
          </a:p>
          <a:p>
            <a:r>
              <a:rPr lang="en-US">
                <a:ea typeface="Calibri"/>
                <a:cs typeface="Calibri"/>
              </a:rPr>
              <a:t>So maybe in 9th grade, the student expresses a desire for more opportunities for social interaction. Then in 10th grade, after attending a year of social groups and joining a club at school, the student makes a plan to sign up and practice for a talent show. Then the student requests a drama class for 11th grade and auditions for the school musical during senior year. The love of theater might then lead to a job at a cinema, or in art therapy, or the ultimate public speaking job as a teacher or paraeducator. This is an example of personal growth facilitated by the transition IEP.</a:t>
            </a: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3C4E57AA-D20D-41C6-BD11-8C01FC9E87ED}" type="slidenum">
              <a:rPr lang="en-US" smtClean="0"/>
              <a:t>26</a:t>
            </a:fld>
            <a:endParaRPr lang="en-US"/>
          </a:p>
        </p:txBody>
      </p:sp>
    </p:spTree>
    <p:extLst>
      <p:ext uri="{BB962C8B-B14F-4D97-AF65-F5344CB8AC3E}">
        <p14:creationId xmlns:p14="http://schemas.microsoft.com/office/powerpoint/2010/main" val="1897410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our children grow into adults, it becomes necessary to give them the space they need to become self-advocates. But sometimes it's still necessary to communicate with the school team on the student's behalf. We can still keep the student at the center when we do this, and we can actually help resolve problems before they become unmanageable.</a:t>
            </a:r>
          </a:p>
          <a:p>
            <a:endParaRPr lang="en-US">
              <a:cs typeface="Calibri"/>
            </a:endParaRPr>
          </a:p>
          <a:p>
            <a:r>
              <a:rPr lang="en-US">
                <a:cs typeface="Calibri"/>
              </a:rPr>
              <a:t>My personal method has always been to state the student's need, and then follow it up with a question that has a resolution in it. This keeps me sticking to the facts and following the IEP process.</a:t>
            </a:r>
          </a:p>
          <a:p>
            <a:endParaRPr lang="en-US">
              <a:cs typeface="Calibri"/>
            </a:endParaRPr>
          </a:p>
          <a:p>
            <a:r>
              <a:rPr lang="en-US">
                <a:cs typeface="Calibri"/>
              </a:rPr>
              <a:t>As we review each of these examples, consider the following questions and jot down your thoughts in the chat:</a:t>
            </a:r>
          </a:p>
          <a:p>
            <a:pPr marL="171450" indent="-171450">
              <a:buFont typeface="Arial" panose="020B0604020202020204" pitchFamily="34" charset="0"/>
              <a:buChar char="•"/>
            </a:pPr>
            <a:r>
              <a:rPr lang="en-US">
                <a:cs typeface="Calibri"/>
              </a:rPr>
              <a:t>Is this about the parent’s opinions or feelings?</a:t>
            </a:r>
          </a:p>
          <a:p>
            <a:pPr marL="171450" indent="-171450">
              <a:buFont typeface="Arial" panose="020B0604020202020204" pitchFamily="34" charset="0"/>
              <a:buChar char="•"/>
            </a:pPr>
            <a:r>
              <a:rPr lang="en-US">
                <a:cs typeface="Calibri"/>
              </a:rPr>
              <a:t>Is the communication focused on the student’s SPIN?</a:t>
            </a:r>
          </a:p>
          <a:p>
            <a:pPr marL="171450" indent="-171450">
              <a:buFont typeface="Arial" panose="020B0604020202020204" pitchFamily="34" charset="0"/>
              <a:buChar char="•"/>
            </a:pPr>
            <a:r>
              <a:rPr lang="en-US">
                <a:cs typeface="Calibri"/>
              </a:rPr>
              <a:t>Does the communication relate to a transition need – training/postsecondary education, employment, transition services, independent living?</a:t>
            </a:r>
          </a:p>
          <a:p>
            <a:pPr marL="171450" indent="-171450">
              <a:buFont typeface="Arial" panose="020B0604020202020204" pitchFamily="34" charset="0"/>
              <a:buChar char="•"/>
            </a:pPr>
            <a:r>
              <a:rPr lang="en-US">
                <a:cs typeface="Calibri"/>
              </a:rPr>
              <a:t>What is the expected resolution to the issue?</a:t>
            </a:r>
          </a:p>
          <a:p>
            <a:endParaRPr lang="en-US">
              <a:cs typeface="Calibri"/>
            </a:endParaRPr>
          </a:p>
          <a:p>
            <a:r>
              <a:rPr lang="en-US">
                <a:cs typeface="Calibri"/>
              </a:rPr>
              <a:t>Remember that course of study and self-advocacy skills are transition services.</a:t>
            </a:r>
          </a:p>
          <a:p>
            <a:endParaRPr lang="en-US">
              <a:cs typeface="Calibri"/>
            </a:endParaRPr>
          </a:p>
          <a:p>
            <a:r>
              <a:rPr lang="en-US">
                <a:cs typeface="Calibri"/>
              </a:rPr>
              <a:t>(Go over each example on the slide)</a:t>
            </a:r>
          </a:p>
          <a:p>
            <a:endParaRPr lang="en-US">
              <a:cs typeface="Calibri"/>
            </a:endParaRPr>
          </a:p>
          <a:p>
            <a:r>
              <a:rPr lang="en-US">
                <a:cs typeface="Calibri"/>
              </a:rPr>
              <a:t>Let’s see if there are any comments in the chat.</a:t>
            </a:r>
          </a:p>
          <a:p>
            <a:endParaRPr lang="en-US">
              <a:cs typeface="Calibri"/>
            </a:endParaRPr>
          </a:p>
          <a:p>
            <a:r>
              <a:rPr lang="en-US">
                <a:cs typeface="Calibri"/>
              </a:rPr>
              <a:t>All of these involve transition services (job coach, course of study, self-care, prom). The prom example is based on my son’s high school experience. My son’s speech therapy group developed a script and song for a </a:t>
            </a:r>
            <a:r>
              <a:rPr lang="en-US" err="1">
                <a:cs typeface="Calibri"/>
              </a:rPr>
              <a:t>promposal</a:t>
            </a:r>
            <a:r>
              <a:rPr lang="en-US">
                <a:cs typeface="Calibri"/>
              </a:rPr>
              <a:t>, and the group of five friends attended the prom together, with support from the teacher-chaperones. It was a fantastic experience from beginning to end, and it helped all five students feel more confident about making adult decisions. </a:t>
            </a:r>
          </a:p>
          <a:p>
            <a:endParaRPr lang="en-US">
              <a:cs typeface="Calibri"/>
            </a:endParaRPr>
          </a:p>
          <a:p>
            <a:r>
              <a:rPr lang="en-US">
                <a:cs typeface="Calibri"/>
              </a:rPr>
              <a:t>Just by asking our questions with a formula like this, we can start resolving the issue as a team.</a:t>
            </a:r>
          </a:p>
        </p:txBody>
      </p:sp>
      <p:sp>
        <p:nvSpPr>
          <p:cNvPr id="4" name="Slide Number Placeholder 3"/>
          <p:cNvSpPr>
            <a:spLocks noGrp="1"/>
          </p:cNvSpPr>
          <p:nvPr>
            <p:ph type="sldNum" sz="quarter" idx="5"/>
          </p:nvPr>
        </p:nvSpPr>
        <p:spPr/>
        <p:txBody>
          <a:bodyPr/>
          <a:lstStyle/>
          <a:p>
            <a:fld id="{3C4E57AA-D20D-41C6-BD11-8C01FC9E87ED}" type="slidenum">
              <a:rPr lang="en-US" smtClean="0"/>
              <a:t>27</a:t>
            </a:fld>
            <a:endParaRPr lang="en-US"/>
          </a:p>
        </p:txBody>
      </p:sp>
    </p:spTree>
    <p:extLst>
      <p:ext uri="{BB962C8B-B14F-4D97-AF65-F5344CB8AC3E}">
        <p14:creationId xmlns:p14="http://schemas.microsoft.com/office/powerpoint/2010/main" val="306657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08563" y="141288"/>
            <a:ext cx="1955800" cy="1100137"/>
          </a:xfrm>
        </p:spPr>
      </p:sp>
      <p:sp>
        <p:nvSpPr>
          <p:cNvPr id="3" name="Notes Placeholder 2"/>
          <p:cNvSpPr>
            <a:spLocks noGrp="1"/>
          </p:cNvSpPr>
          <p:nvPr>
            <p:ph type="body" idx="1"/>
          </p:nvPr>
        </p:nvSpPr>
        <p:spPr>
          <a:xfrm>
            <a:off x="178357" y="1424274"/>
            <a:ext cx="6745760" cy="6930585"/>
          </a:xfrm>
        </p:spPr>
        <p:txBody>
          <a:bodyPr/>
          <a:lstStyle/>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Individuals with Disabilities Education Act provides for 5 Tools for Resolving Special Education Issues.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These tools are covered in the Procedural Safeguards. The range from informal to formal processes.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a:p>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1</a:t>
            </a:r>
            <a:r>
              <a:rPr lang="en-US" sz="1800" kern="1200" baseline="30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option is having informal meetings. This tool keeps the people closest to the problem, solving the problem. And can be the fastest way to solve problems. If the conversation has been happening between you and the teacher or a therapist and you are not able to resolve the issue, it might be helpful to discuss with a principal or special education director and have them join the conversation with the teacher or therapist. You can also climb the internal ladder.  If you are not able to reach resolution with the teacher you can talk to the principal, special education supervisor, superintendent, or ISD representative. Informal meetings allow you to discuss your concerns and issues relating to your child’s education with the IEP team and by reviewing or revising your child’s IEP as needed, you do not need to wait for the annual IEP meeting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a:p>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2</a:t>
            </a:r>
            <a:r>
              <a:rPr lang="en-US" sz="1800" kern="1200" baseline="30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nd</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option </a:t>
            </a: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is a facilitated meeting. This can be any structured special education meeting, including, but not limited to, an individualized education program (IEP), individualized family service plan (IFSP), manifestation determination review (MDR), or meeting to address behavior concerns. </a:t>
            </a:r>
          </a:p>
          <a:p>
            <a:pPr marL="0" marR="0">
              <a:lnSpc>
                <a:spcPct val="107000"/>
              </a:lnSpc>
              <a:spcBef>
                <a:spcPts val="0"/>
              </a:spcBef>
              <a:spcAft>
                <a:spcPts val="0"/>
              </a:spcAft>
            </a:pPr>
            <a:endPar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big difference with facilitation is that a neutral 3</a:t>
            </a:r>
            <a:r>
              <a:rPr lang="en-US" sz="1800" kern="1200" baseline="30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rd</a:t>
            </a: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person facilitates the meeting. The facilitator can keep the discussion focused on the student’s needs, address and diffuse conflict and make sure that all voices at the table are heard. Facilitation is voluntary, both the parent and school district must agree to the use of a facilitator. The facilitator can be provided through Special Education Mediation Services. </a:t>
            </a:r>
          </a:p>
          <a:p>
            <a:pPr marL="0" marR="0">
              <a:lnSpc>
                <a:spcPct val="107000"/>
              </a:lnSpc>
              <a:spcBef>
                <a:spcPts val="0"/>
              </a:spcBef>
              <a:spcAft>
                <a:spcPts val="0"/>
              </a:spcAft>
            </a:pPr>
            <a:endParaRPr lang="en-US" sz="1800" kern="1200">
              <a:solidFill>
                <a:srgbClr val="000000"/>
              </a:solidFill>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3</a:t>
            </a:r>
            <a:r>
              <a:rPr lang="en-US" sz="1800" kern="1200" baseline="30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rd</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option is Mediation. Mediation can help resolve disagreements related to the student’s educational program, including topics not specified in the federal special education law, IDEA, such as communication. During mediation, a neutral third-party mediator guides a confidential discussion of the issues. Mediation is voluntary and requires both parents and the school district to agree to participate in mediation. The desired outcome for Mediation is a legally enforceable written agreement. Whether there is an agreement reached depends on the partipcants. If an agreement is reached, the written agreement addresses how that disagreement will be resolved. A Mediator can be provided through Special Education Mediation Services; they use mediators trained in the special education law through local Dispute Resolution Centers. </a:t>
            </a:r>
          </a:p>
          <a:p>
            <a:pPr marL="0" marR="0">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These 3 options keep the people closest to the problem, solving the problem.  Often these options resolve the issues faster than more formal options.</a:t>
            </a:r>
          </a:p>
          <a:p>
            <a:endParaRPr lang="en-US" sz="1800"/>
          </a:p>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next 2 options are more formal processes: State Complaint and Due Process Complaint/Hearing</a:t>
            </a:r>
          </a:p>
          <a:p>
            <a:pPr marL="0" marR="0">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4</a:t>
            </a:r>
            <a:r>
              <a:rPr lang="en-US" sz="1800" kern="1200" baseline="30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to option  is a State Complaint –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State Complaint is a written, signed statement that alleges a public agency (your school) has violated the requirements of IDEA, the MARSE, or the Michigan Revised School Code, related to special education programs and services. State complaints can be filed by anyone with concerns in these areas within one year of the alleged violation. The Michigan Department of Education / Office of Special Education does have a form, that you can find on our website. It is not required that you use their form. However, using this form can help you get prepared/organized for meetings. It will help you get your thoughts, concerns and documentation ready.  Our Regional Parent Mentors cannot write a complaint for you, but they can support you through the process of writing and submitting the complaint.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written complaint is submitted to the Michigan Department of Education/ Office of Special Education. When filing a State Complaint, you are alleging that the school district has violated state or federal special education rules or regulations. Therefore, their determination will be whether the district was in compliance or not in compliance. It is not about right or wrong.  </a:t>
            </a:r>
          </a:p>
          <a:p>
            <a:pPr marL="0" marR="0">
              <a:lnSpc>
                <a:spcPct val="107000"/>
              </a:lnSpc>
              <a:spcBef>
                <a:spcPts val="0"/>
              </a:spcBef>
              <a:spcAft>
                <a:spcPts val="0"/>
              </a:spcAft>
            </a:pPr>
            <a:endPar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From the date complaint is received the final decision must be issued within calendar 60 days. MDE OSE will investigate, typically through documentation and interviews, to reach the final decision. If the final decision includes violations a corrective action plan must be developed to address the violations. There is no appeal to the final decision for a State Complaint. </a:t>
            </a:r>
          </a:p>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5</a:t>
            </a:r>
            <a:r>
              <a:rPr lang="en-US" sz="1800" kern="1200" baseline="30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option is a Due Process Complaint/Hearing.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Due Process Complaints/Hearings address issues related to identification, eligibility, evaluation, placement, Free Appropriate Public Education and Manifestation Determination Review (MDR) decisions. Due Process Complaints can only be filed by a “parent” or the public agency, remember that can be your school district, and must be filed within two years of the alleged violation.  </a:t>
            </a:r>
          </a:p>
          <a:p>
            <a:pPr marL="0" marR="0">
              <a:lnSpc>
                <a:spcPct val="107000"/>
              </a:lnSpc>
              <a:spcBef>
                <a:spcPts val="0"/>
              </a:spcBef>
              <a:spcAft>
                <a:spcPts val="0"/>
              </a:spcAft>
            </a:pPr>
            <a:endPar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written complaint is filed with the Michigan Department of Education/Office of Special Education, they refer it to the Michigan Office of Administrative Hearings and Rules, completely independent of the Michigan Department of Education. An Administrative Law Judge (often referred to as ALJ) is assigned. </a:t>
            </a:r>
          </a:p>
          <a:p>
            <a:pPr marL="0" marR="0">
              <a:lnSpc>
                <a:spcPct val="107000"/>
              </a:lnSpc>
              <a:spcBef>
                <a:spcPts val="0"/>
              </a:spcBef>
              <a:spcAft>
                <a:spcPts val="0"/>
              </a:spcAft>
            </a:pPr>
            <a:endPar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Resolution Meeting is required unless parent and the school district agree to waive it, or the district files the complaint. The ALJ will conduct a hearing, similar to a court hearing. Witnesses will testify under oath and can be cross examined, the parties present exhibits and documents and make opening and closing statements. The school district will be represented by their lawyer.  While not required, parents may want to consider consulting with a lawyer. You can also reach out to Disability Rights Michigan and ask for advice on a Due Process Complaint.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Administrative Law Judge issues a written decision and an Order. With a Regular Due Process Hearing the decision and Order is issued 45 calendar days following a Resolution Session.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more formal the process the further you get away from the people closest to the problem solving it. The more formal the process the longer the timeframe for the resolution to be implemented. Each of these options has a place for resolving disagreements. Make sure you are using the one that serves your child to get to the best resolution.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a:p>
        </p:txBody>
      </p:sp>
      <p:sp>
        <p:nvSpPr>
          <p:cNvPr id="4" name="Slide Number Placeholder 3"/>
          <p:cNvSpPr>
            <a:spLocks noGrp="1"/>
          </p:cNvSpPr>
          <p:nvPr>
            <p:ph type="sldNum" sz="quarter" idx="5"/>
          </p:nvPr>
        </p:nvSpPr>
        <p:spPr/>
        <p:txBody>
          <a:bodyPr/>
          <a:lstStyle/>
          <a:p>
            <a:fld id="{258E3212-2C56-4847-8A53-B4FB6DFF0A2C}" type="slidenum">
              <a:rPr lang="en-US" smtClean="0"/>
              <a:t>28</a:t>
            </a:fld>
            <a:endParaRPr lang="en-US"/>
          </a:p>
        </p:txBody>
      </p:sp>
    </p:spTree>
    <p:extLst>
      <p:ext uri="{BB962C8B-B14F-4D97-AF65-F5344CB8AC3E}">
        <p14:creationId xmlns:p14="http://schemas.microsoft.com/office/powerpoint/2010/main" val="23731909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When we focus on what the student wants and needs, everyone wins.</a:t>
            </a:r>
          </a:p>
          <a:p>
            <a:endParaRPr lang="en-US">
              <a:ea typeface="Calibri"/>
              <a:cs typeface="Calibri"/>
            </a:endParaRPr>
          </a:p>
          <a:p>
            <a:r>
              <a:rPr lang="en-US">
                <a:ea typeface="Calibri"/>
                <a:cs typeface="Calibri"/>
              </a:rPr>
              <a:t>But, as parents and families, we also need to know what each person is bringing to the transition process. The school team provides skill-building, instruction and even some types of training – for example, my son took a class in retail operations and helped run the school store, and he took another high school class in broadcasting, where he did the weather reports and birthday reports on the school news channel. The school team is responsible for facilitating the transition process and sticking to deadlines in the IEP.</a:t>
            </a:r>
          </a:p>
          <a:p>
            <a:endParaRPr lang="en-US">
              <a:ea typeface="Calibri"/>
              <a:cs typeface="Calibri"/>
            </a:endParaRPr>
          </a:p>
          <a:p>
            <a:r>
              <a:rPr lang="en-US">
                <a:ea typeface="Calibri"/>
                <a:cs typeface="Calibri"/>
              </a:rPr>
              <a:t>Family members support the young adult in learning how to make decisions and participating in community activities, such as going to an outdoor concert or visiting the library. Families are also essential for modeling proactive communication with the school and other service providers – in other words, resolving a problem or dispute before it escalates.</a:t>
            </a:r>
          </a:p>
          <a:p>
            <a:endParaRPr lang="en-US">
              <a:cs typeface="Calibri"/>
            </a:endParaRPr>
          </a:p>
          <a:p>
            <a:r>
              <a:rPr lang="en-US" dirty="0">
                <a:cs typeface="Calibri"/>
              </a:rPr>
              <a:t>Outside agencies, such as vocational </a:t>
            </a:r>
            <a:r>
              <a:rPr lang="en-US">
                <a:cs typeface="Calibri"/>
              </a:rPr>
              <a:t>rehabilitation</a:t>
            </a:r>
            <a:r>
              <a:rPr lang="en-US" dirty="0">
                <a:cs typeface="Calibri"/>
              </a:rPr>
              <a:t> or community mental health, can help the young adult make decisions regarding employment and living as independently as possible. Community mental health is the agency that is responsible for coordinating all of the supports that the young adult will need as they exit the school system.</a:t>
            </a:r>
          </a:p>
          <a:p>
            <a:endParaRPr lang="en-US">
              <a:cs typeface="Calibri"/>
            </a:endParaRPr>
          </a:p>
          <a:p>
            <a:r>
              <a:rPr lang="en-US">
                <a:cs typeface="Calibri"/>
              </a:rPr>
              <a:t>The student remains at the center of all guidance and planning. The student is responsible for expressing what they want to do with their life, demonstrating their SPIN – strengths, preferences, interests and needs. Transition is a process, not a one-time event, so the self-advocacy and SPIN will be continuously growing and changing through the years. Transition planning is a student-centered process that is designed to get results, and the result we want to see is a fulfilling life as an adult.</a:t>
            </a:r>
          </a:p>
        </p:txBody>
      </p:sp>
      <p:sp>
        <p:nvSpPr>
          <p:cNvPr id="4" name="Slide Number Placeholder 3"/>
          <p:cNvSpPr>
            <a:spLocks noGrp="1"/>
          </p:cNvSpPr>
          <p:nvPr>
            <p:ph type="sldNum" sz="quarter" idx="5"/>
          </p:nvPr>
        </p:nvSpPr>
        <p:spPr/>
        <p:txBody>
          <a:bodyPr/>
          <a:lstStyle/>
          <a:p>
            <a:fld id="{3C4E57AA-D20D-41C6-BD11-8C01FC9E87ED}" type="slidenum">
              <a:rPr lang="en-US" smtClean="0"/>
              <a:t>29</a:t>
            </a:fld>
            <a:endParaRPr lang="en-US"/>
          </a:p>
        </p:txBody>
      </p:sp>
    </p:spTree>
    <p:extLst>
      <p:ext uri="{BB962C8B-B14F-4D97-AF65-F5344CB8AC3E}">
        <p14:creationId xmlns:p14="http://schemas.microsoft.com/office/powerpoint/2010/main" val="463852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let’s go over the definition of a Transition IEP: it means any Individualized Education Program that includes discussion and/or goals related to the student’s plans for the future after exiting the school system. A transition IEP  is designed to make it easier for a student to move from school-related activities to post-school activities – and that includes employment. So maybe some of the annual IEP goals are to make a resume or work on social skills needed for employment or to develop specific job skills like counting money.</a:t>
            </a:r>
          </a:p>
          <a:p>
            <a:endParaRPr lang="en-US"/>
          </a:p>
          <a:p>
            <a:r>
              <a:rPr lang="en-US"/>
              <a:t>A transition IEP should always use information from the Educational Development Plan, or EDP, that the student and counselor create together in 7</a:t>
            </a:r>
            <a:r>
              <a:rPr lang="en-US" baseline="30000"/>
              <a:t>th</a:t>
            </a:r>
            <a:r>
              <a:rPr lang="en-US"/>
              <a:t> grade. An EDP is required of all students with and without disabilities. If you're not sure if your student has an EDP yet, you can request a copy of it and meet with the school counselor to discuss it.</a:t>
            </a:r>
            <a:endParaRPr lang="en-US">
              <a:cs typeface="Calibri"/>
            </a:endParaRPr>
          </a:p>
          <a:p>
            <a:endParaRPr lang="en-US"/>
          </a:p>
          <a:p>
            <a:r>
              <a:rPr lang="en-US"/>
              <a:t>The Individuals With Disabilities Education Act, IDEA, requires transition planning in the IEP to start in the year that the student will turn 16 – or earlier, if appropriate for the student’s needs. Realistically, discussions about diploma vs certificate of completion start much earlier, and some teams start discussing transition goals as soon as the Educational Development Plan is created, but 16 is still the required age to start transition planning.</a:t>
            </a:r>
            <a:endParaRPr lang="en-US">
              <a:cs typeface="Calibri"/>
            </a:endParaRPr>
          </a:p>
          <a:p>
            <a:endParaRPr lang="en-US">
              <a:ea typeface="Calibri" panose="020F0502020204030204"/>
              <a:cs typeface="Calibri" panose="020F0502020204030204"/>
            </a:endParaRPr>
          </a:p>
          <a:p>
            <a:r>
              <a:rPr lang="en-US">
                <a:ea typeface="Calibri" panose="020F0502020204030204"/>
                <a:cs typeface="Calibri" panose="020F0502020204030204"/>
              </a:rPr>
              <a:t>In addition to the </a:t>
            </a:r>
            <a:r>
              <a:rPr lang="en-US" i="1">
                <a:ea typeface="Calibri" panose="020F0502020204030204"/>
                <a:cs typeface="Calibri" panose="020F0502020204030204"/>
              </a:rPr>
              <a:t>annual</a:t>
            </a:r>
            <a:r>
              <a:rPr lang="en-US">
                <a:ea typeface="Calibri" panose="020F0502020204030204"/>
                <a:cs typeface="Calibri" panose="020F0502020204030204"/>
              </a:rPr>
              <a:t> goals that are in all IEPs, every transition IEP must include measurable </a:t>
            </a:r>
            <a:r>
              <a:rPr lang="en-US" i="1">
                <a:ea typeface="Calibri" panose="020F0502020204030204"/>
                <a:cs typeface="Calibri" panose="020F0502020204030204"/>
              </a:rPr>
              <a:t>post-secondary</a:t>
            </a:r>
            <a:r>
              <a:rPr lang="en-US">
                <a:ea typeface="Calibri" panose="020F0502020204030204"/>
                <a:cs typeface="Calibri" panose="020F0502020204030204"/>
              </a:rPr>
              <a:t> goals. Post-secondary goals are intended to be completed, not in school, but in the future after the student exits the school system. So the regular annual goals become the stepping stones that lead to the measurable post-secondary goals. We will go over post-secondary goals in detail later in this presentation.</a:t>
            </a:r>
          </a:p>
          <a:p>
            <a:endParaRPr lang="en-US">
              <a:ea typeface="Calibri" panose="020F0502020204030204"/>
              <a:cs typeface="Calibri" panose="020F0502020204030204"/>
            </a:endParaRPr>
          </a:p>
          <a:p>
            <a:r>
              <a:rPr lang="en-US">
                <a:ea typeface="Calibri" panose="020F0502020204030204"/>
                <a:cs typeface="Calibri" panose="020F0502020204030204"/>
              </a:rPr>
              <a:t>Another set of stepping-stones will be the transition services. A transition IEP organizes the set of activities that will lead to the post-secondary goals, and assigns those activities to a person or agency, and provides a date by which those activities will be completed. So maybe one of the transition services involves the parent teaching the student how to do banking transactions, and another transition service is creating a resume and filling out a job application with help from a vocational rehabilitation agency. These are activities that my son did in high school.</a:t>
            </a:r>
          </a:p>
          <a:p>
            <a:endParaRPr lang="en-US">
              <a:ea typeface="Calibri" panose="020F0502020204030204"/>
              <a:cs typeface="Calibri" panose="020F0502020204030204"/>
            </a:endParaRPr>
          </a:p>
          <a:p>
            <a:r>
              <a:rPr lang="en-US">
                <a:ea typeface="Calibri" panose="020F0502020204030204"/>
                <a:cs typeface="Calibri" panose="020F0502020204030204"/>
              </a:rPr>
              <a:t>It's important to have healthy working relationships for transition IEPs, because there are so many people involved. The student, the family, the school and outside agencies, such as vocational rehabilitation, all work together and provide input to make the student's vision for the future a reality.</a:t>
            </a:r>
          </a:p>
          <a:p>
            <a:endParaRPr lang="en-US">
              <a:ea typeface="Calibri" panose="020F0502020204030204"/>
              <a:cs typeface="Calibri" panose="020F0502020204030204"/>
            </a:endParaRPr>
          </a:p>
          <a:p>
            <a:endParaRPr lang="en-US">
              <a:ea typeface="Calibri" panose="020F0502020204030204"/>
              <a:cs typeface="Calibri" panose="020F0502020204030204"/>
            </a:endParaRPr>
          </a:p>
          <a:p>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C4E57AA-D20D-41C6-BD11-8C01FC9E87ED}" type="slidenum">
              <a:rPr lang="en-US" smtClean="0"/>
              <a:t>3</a:t>
            </a:fld>
            <a:endParaRPr lang="en-US"/>
          </a:p>
        </p:txBody>
      </p:sp>
    </p:spTree>
    <p:extLst>
      <p:ext uri="{BB962C8B-B14F-4D97-AF65-F5344CB8AC3E}">
        <p14:creationId xmlns:p14="http://schemas.microsoft.com/office/powerpoint/2010/main" val="535176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Thank you for joining us today – now is the time to ask questions!</a:t>
            </a:r>
            <a:endParaRPr lang="en-US"/>
          </a:p>
        </p:txBody>
      </p:sp>
      <p:sp>
        <p:nvSpPr>
          <p:cNvPr id="4" name="Slide Number Placeholder 3"/>
          <p:cNvSpPr>
            <a:spLocks noGrp="1"/>
          </p:cNvSpPr>
          <p:nvPr>
            <p:ph type="sldNum" sz="quarter" idx="5"/>
          </p:nvPr>
        </p:nvSpPr>
        <p:spPr/>
        <p:txBody>
          <a:bodyPr/>
          <a:lstStyle/>
          <a:p>
            <a:fld id="{3C4E57AA-D20D-41C6-BD11-8C01FC9E87ED}" type="slidenum">
              <a:rPr lang="en-US" smtClean="0"/>
              <a:t>30</a:t>
            </a:fld>
            <a:endParaRPr lang="en-US"/>
          </a:p>
        </p:txBody>
      </p:sp>
    </p:spTree>
    <p:extLst>
      <p:ext uri="{BB962C8B-B14F-4D97-AF65-F5344CB8AC3E}">
        <p14:creationId xmlns:p14="http://schemas.microsoft.com/office/powerpoint/2010/main" val="3790331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(presenter) and thank you everyone for joining us today.</a:t>
            </a:r>
          </a:p>
          <a:p>
            <a:r>
              <a:rPr lang="en-US" dirty="0"/>
              <a:t>I am so glad you took the time today to learn more with Michigan Alliance for Families. </a:t>
            </a:r>
          </a:p>
          <a:p>
            <a:r>
              <a:rPr lang="en-US" dirty="0">
                <a:cs typeface="Calibri"/>
              </a:rPr>
              <a:t>A reminder to complete the post-webinar evaluation survey.</a:t>
            </a:r>
            <a:endParaRPr lang="en-US" dirty="0"/>
          </a:p>
          <a:p>
            <a:r>
              <a:rPr lang="en-US" dirty="0"/>
              <a:t>Please do not hesitate to reach out directly to your regional parent mentor for more information.</a:t>
            </a:r>
          </a:p>
          <a:p>
            <a:r>
              <a:rPr lang="en-US" dirty="0"/>
              <a:t>Follow our Facebook and Twitter and Instagram, and check out the video library on YouTube, and explore our website.  </a:t>
            </a:r>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26C4284-3BC0-422C-B052-BB65AA57B8C3}" type="slidenum">
              <a:rPr lang="en-US" smtClean="0"/>
              <a:t>31</a:t>
            </a:fld>
            <a:endParaRPr lang="en-US"/>
          </a:p>
        </p:txBody>
      </p:sp>
    </p:spTree>
    <p:extLst>
      <p:ext uri="{BB962C8B-B14F-4D97-AF65-F5344CB8AC3E}">
        <p14:creationId xmlns:p14="http://schemas.microsoft.com/office/powerpoint/2010/main" val="10393053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34182C-4B2D-494E-8F39-9038B40375D9}"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020251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Just a friendly reminder here. I just mentioned that the student is part of the IEP transition team. Students are have a right to attend their own IEP and to provide input. It doesn't matter how significant the impairment is, and it doesn't matter how young or old they are.</a:t>
            </a:r>
          </a:p>
          <a:p>
            <a:endParaRPr lang="en-US">
              <a:ea typeface="Calibri"/>
              <a:cs typeface="Calibri"/>
            </a:endParaRPr>
          </a:p>
          <a:p>
            <a:r>
              <a:rPr lang="en-US">
                <a:ea typeface="Calibri"/>
                <a:cs typeface="Calibri"/>
              </a:rPr>
              <a:t>By the time we start planning transition, student input is REQUIRED under the federal law IDEA, the Individuals with Disabilities Education Act. Because of this requirement, it makes sense to get the student involved gradually more and more as they grow up, so that they are prepared to make or contribute to adult decisions during the transition process.</a:t>
            </a:r>
          </a:p>
          <a:p>
            <a:endParaRPr lang="en-US">
              <a:ea typeface="Calibri"/>
              <a:cs typeface="Calibri"/>
            </a:endParaRPr>
          </a:p>
          <a:p>
            <a:r>
              <a:rPr lang="en-US">
                <a:ea typeface="Calibri"/>
                <a:cs typeface="Calibri"/>
              </a:rPr>
              <a:t>Now, </a:t>
            </a:r>
            <a:r>
              <a:rPr lang="en-US"/>
              <a:t>If they are passionate about space, we may explore work at a local planetarium or a astronomy club to join.</a:t>
            </a:r>
            <a:r>
              <a:rPr lang="en-US">
                <a:ea typeface="Calibri"/>
                <a:cs typeface="Calibri"/>
              </a:rPr>
              <a:t> I've helped a scout who has autism earn the Aviation and Space Exploration merit badges. Welcoming student input means that we expose students to adult decision-making processes, and allow them the dignity of making meaningful decisions in their own lives.</a:t>
            </a:r>
          </a:p>
          <a:p>
            <a:endParaRPr lang="en-US">
              <a:ea typeface="Calibri"/>
              <a:cs typeface="Calibri"/>
            </a:endParaRPr>
          </a:p>
          <a:p>
            <a:r>
              <a:rPr lang="en-US">
                <a:ea typeface="Calibri"/>
                <a:cs typeface="Calibri"/>
              </a:rPr>
              <a:t>This is what I did with my own son: he sat on my lap during part of his IEP when he was little. He understood that we were talking about him and the best way to help him learn. By the time he finished elementary school, he could fill out a simple one page fill-in-the-blank form about his name, what he liked and what he didn't like. By the time he got to high school, he started every IEP meeting with a slideshow about his strengths, preferences, interests and needs. By the end of high school, he stayed for the whole IEP meeting and clearly expressed what he wanted to do as an adult. My son has an intellectual and developmental disability with delays in receptive and expressive language. We always assumed that he was interested and able to contribute ideas. High expectations lead to positive outcomes.</a:t>
            </a:r>
          </a:p>
        </p:txBody>
      </p:sp>
      <p:sp>
        <p:nvSpPr>
          <p:cNvPr id="4" name="Slide Number Placeholder 3"/>
          <p:cNvSpPr>
            <a:spLocks noGrp="1"/>
          </p:cNvSpPr>
          <p:nvPr>
            <p:ph type="sldNum" sz="quarter" idx="5"/>
          </p:nvPr>
        </p:nvSpPr>
        <p:spPr/>
        <p:txBody>
          <a:bodyPr/>
          <a:lstStyle/>
          <a:p>
            <a:fld id="{3C4E57AA-D20D-41C6-BD11-8C01FC9E87ED}" type="slidenum">
              <a:rPr lang="en-US" smtClean="0"/>
              <a:t>4</a:t>
            </a:fld>
            <a:endParaRPr lang="en-US"/>
          </a:p>
        </p:txBody>
      </p:sp>
    </p:spTree>
    <p:extLst>
      <p:ext uri="{BB962C8B-B14F-4D97-AF65-F5344CB8AC3E}">
        <p14:creationId xmlns:p14="http://schemas.microsoft.com/office/powerpoint/2010/main" val="1609617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let's compare the pre-transition IEP with the transition IEP. These are some of the similarities – both follow the same basic format. An IEP is always an ongoing process that's reviewed at least once a year, and it's required by federal law, the Individuals with Disabilities Education Act, for students with disabilities. </a:t>
            </a:r>
            <a:endParaRPr lang="en-US"/>
          </a:p>
          <a:p>
            <a:endParaRPr lang="en-US">
              <a:cs typeface="Calibri"/>
            </a:endParaRPr>
          </a:p>
          <a:p>
            <a:r>
              <a:rPr lang="en-US">
                <a:cs typeface="Calibri"/>
              </a:rPr>
              <a:t>Remember, you can request an IEP team meeting if the old one isn't working the way it's supposed to, or you can amend an IEP with new information at any time. But IEPs do have a 1 year expiration date, and you need a new one every year.  </a:t>
            </a:r>
          </a:p>
          <a:p>
            <a:endParaRPr lang="en-US">
              <a:cs typeface="Calibri"/>
            </a:endParaRPr>
          </a:p>
          <a:p>
            <a:r>
              <a:rPr lang="en-US">
                <a:cs typeface="Calibri"/>
              </a:rPr>
              <a:t>Every IEP also has a statement of present levels of academic achievement and functional performance, which we at Michigan Alliance for Families call the PLAAFP. The PLAAFP is the foundation for the new IEP, and we'll discuss it in more detail later. I want you to think of these similarities as the gears that keep the IEP machine running.</a:t>
            </a:r>
          </a:p>
        </p:txBody>
      </p:sp>
      <p:sp>
        <p:nvSpPr>
          <p:cNvPr id="4" name="Slide Number Placeholder 3"/>
          <p:cNvSpPr>
            <a:spLocks noGrp="1"/>
          </p:cNvSpPr>
          <p:nvPr>
            <p:ph type="sldNum" sz="quarter" idx="5"/>
          </p:nvPr>
        </p:nvSpPr>
        <p:spPr/>
        <p:txBody>
          <a:bodyPr/>
          <a:lstStyle/>
          <a:p>
            <a:fld id="{3C4E57AA-D20D-41C6-BD11-8C01FC9E87ED}" type="slidenum">
              <a:rPr lang="en-US" smtClean="0"/>
              <a:t>5</a:t>
            </a:fld>
            <a:endParaRPr lang="en-US"/>
          </a:p>
        </p:txBody>
      </p:sp>
    </p:spTree>
    <p:extLst>
      <p:ext uri="{BB962C8B-B14F-4D97-AF65-F5344CB8AC3E}">
        <p14:creationId xmlns:p14="http://schemas.microsoft.com/office/powerpoint/2010/main" val="3124508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Those were the similarities, now for the differences between pre-transition and transition IEPs.</a:t>
            </a:r>
          </a:p>
          <a:p>
            <a:endParaRPr lang="en-US">
              <a:cs typeface="Calibri"/>
            </a:endParaRPr>
          </a:p>
          <a:p>
            <a:r>
              <a:rPr lang="en-US">
                <a:cs typeface="Calibri"/>
              </a:rPr>
              <a:t>Before transition planning starts, student input is recommended, but not required, in the IEP's annual goals. During transition planning, which is a process over several years, student input is </a:t>
            </a:r>
            <a:r>
              <a:rPr lang="en-US" u="sng">
                <a:cs typeface="Calibri"/>
              </a:rPr>
              <a:t>required</a:t>
            </a:r>
            <a:r>
              <a:rPr lang="en-US">
                <a:cs typeface="Calibri"/>
              </a:rPr>
              <a:t> for transition-related goals – because it's all about the student's strengths, preferences, interests and needs.</a:t>
            </a:r>
          </a:p>
          <a:p>
            <a:endParaRPr lang="en-US">
              <a:cs typeface="Calibri"/>
            </a:endParaRPr>
          </a:p>
          <a:p>
            <a:r>
              <a:rPr lang="en-US">
                <a:cs typeface="Calibri"/>
              </a:rPr>
              <a:t>When we write annual IEP goals, those are for instruction that will be completed in school. But in transition planning, we not only have those goals to be completed in school, but also the post-secondary goals that will be completed in adulthood after the student exits the school system. And leading up to those post-secondary goals, the team will discuss transition services, and set annual goals for those services to completed either in school or with another agency or with their family.</a:t>
            </a:r>
          </a:p>
          <a:p>
            <a:endParaRPr lang="en-US">
              <a:cs typeface="Calibri"/>
            </a:endParaRPr>
          </a:p>
          <a:p>
            <a:r>
              <a:rPr lang="en-US">
                <a:cs typeface="Calibri"/>
              </a:rPr>
              <a:t>Pre-transition IEPS are always a collaboration between the school and the student's family. But in transition IEPs, we need a bigger table to fit everyone – we have the student, the family, the school team and outside agencies, such as vocational rehabilitation, all working together. </a:t>
            </a:r>
          </a:p>
          <a:p>
            <a:endParaRPr lang="en-US">
              <a:cs typeface="Calibri"/>
            </a:endParaRPr>
          </a:p>
          <a:p>
            <a:r>
              <a:rPr lang="en-US">
                <a:cs typeface="Calibri"/>
              </a:rPr>
              <a:t>I'm not saying it always goes perfectly, but we can think of the goals and different collaborators as checks and balances to try to support as smooth a transition as possible for the student. I want you to think of these differences as some of the tools that will be used to construct your student's future. </a:t>
            </a:r>
          </a:p>
        </p:txBody>
      </p:sp>
      <p:sp>
        <p:nvSpPr>
          <p:cNvPr id="4" name="Slide Number Placeholder 3"/>
          <p:cNvSpPr>
            <a:spLocks noGrp="1"/>
          </p:cNvSpPr>
          <p:nvPr>
            <p:ph type="sldNum" sz="quarter" idx="5"/>
          </p:nvPr>
        </p:nvSpPr>
        <p:spPr/>
        <p:txBody>
          <a:bodyPr/>
          <a:lstStyle/>
          <a:p>
            <a:fld id="{3C4E57AA-D20D-41C6-BD11-8C01FC9E87ED}" type="slidenum">
              <a:rPr lang="en-US" smtClean="0"/>
              <a:t>6</a:t>
            </a:fld>
            <a:endParaRPr lang="en-US"/>
          </a:p>
        </p:txBody>
      </p:sp>
    </p:spTree>
    <p:extLst>
      <p:ext uri="{BB962C8B-B14F-4D97-AF65-F5344CB8AC3E}">
        <p14:creationId xmlns:p14="http://schemas.microsoft.com/office/powerpoint/2010/main" val="3415176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Transition planning is not a one-time event. It’s a process that changes with the needs of the student over many years. </a:t>
            </a:r>
          </a:p>
          <a:p>
            <a:endParaRPr lang="en-US"/>
          </a:p>
          <a:p>
            <a:r>
              <a:rPr lang="en-US"/>
              <a:t>The transition planning process starts with assessments. The educational development plan or EDP, which I mentioned earlier, gets completed in eighth grade for every student, regardless of disability, and transition planning starts, at the latest, in the year that the student with an IEP turns 16. </a:t>
            </a:r>
            <a:endParaRPr lang="en-US">
              <a:cs typeface="Calibri" panose="020F0502020204030204"/>
            </a:endParaRPr>
          </a:p>
          <a:p>
            <a:endParaRPr lang="en-US"/>
          </a:p>
          <a:p>
            <a:r>
              <a:rPr lang="en-US"/>
              <a:t>Then there will be additional assessments to identify the student’s long-term strengths, preferences , interests and needs (SPIN) into adulthood. The team, which includes the student and family, will use the results of those assessments to create measurable postsecondary goals. With those goals in mind, the team plans out a course of study for high school. There’s a big difference between a vocational-technical course of study and a pre-business course of study, for example. </a:t>
            </a:r>
          </a:p>
          <a:p>
            <a:endParaRPr lang="en-US"/>
          </a:p>
          <a:p>
            <a:r>
              <a:rPr lang="en-US"/>
              <a:t>Transition services can be provided by the school or a vocational rehabilitation agency or other agencies, depending on what the student’s goals are. Now, these steps don’t necessarily have to occur in this exact order, and if the student’s needs or preferences change, it’s always possible to go back and re-do one or a few of these steps. When the student turns 18, coordinating adult services will become a priority. This is the blueprint for planning your student's future. Let's take a closer look at each of these components.</a:t>
            </a:r>
            <a:endParaRPr lang="en-US">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1084768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talk now about the first required component of transition planning, which is transition assessments. Transition assessment is an ongoing process to gather information about the student’s strengths, preferences, interests and needs, as they relate to future living, learning, and working environments. This assessment process starts in middle school with the educational development plan and continues until the student exits school. The information that's gathered during transition assessments is then used to guide the transition planning and IEP process. Some people like to think of this step as answering the questions, "where are we now?", "What are the student’s interests at this point in time?", "what do they know now about the career or job they're interested in?" and "how are their work and study habits?".  Usually, when we hear the word "assessment", we think of something formal, like standardized tests, but transition assessments should include lots of things:  reviewing work samples to learn about academic strengths and most frequently used accommodations; having conversations with students and families, to get a clear idea of their vision for the future; or to help students figure out what their vision is; observations of the student to see if they're on task, following directions, and getting along with others; interest inventories and questionnaires to help narrow down interests, find out about past work-related experiences, and get an idea of what the student feels are their strengths and areas where they want to grow or improve. And lastly, standardized assessments can also be a component of transition assessments to help gather information about the student's interests and skills. A couple that I've seen used quite frequently are Career Cruising and the Student Transition Assessment Tool or STAT-R, but there are many tools on the market.</a:t>
            </a:r>
          </a:p>
          <a:p>
            <a:r>
              <a:rPr lang="en-US"/>
              <a:t>If you hear information that doesn't make sense to you when you're in a transition planning meeting, or if you don't understand transition assessment scores that are being reported, you should ask for clarification or context. You can also ask what sorts of informal assessments were done, if you're only hearing scores. If you're going through the transition plan but are feeling like something is missing, you can ask for different assessments and information gathering to be done and set a date, by which you'll reconvene and look at an updated transition plan.  </a:t>
            </a:r>
            <a:endParaRPr lang="en-US">
              <a:ea typeface="Calibri"/>
              <a:cs typeface="Calibri"/>
            </a:endParaRPr>
          </a:p>
          <a:p>
            <a:r>
              <a:rPr lang="en-US"/>
              <a:t>These assessments really do provide a starting point for the whole team and inform the entire process, including developing some goals.</a:t>
            </a:r>
          </a:p>
          <a:p>
            <a:endParaRPr lang="en-US"/>
          </a:p>
        </p:txBody>
      </p:sp>
      <p:sp>
        <p:nvSpPr>
          <p:cNvPr id="4" name="Slide Number Placeholder 3"/>
          <p:cNvSpPr>
            <a:spLocks noGrp="1"/>
          </p:cNvSpPr>
          <p:nvPr>
            <p:ph type="sldNum" sz="quarter" idx="5"/>
          </p:nvPr>
        </p:nvSpPr>
        <p:spPr/>
        <p:txBody>
          <a:bodyPr/>
          <a:lstStyle/>
          <a:p>
            <a:fld id="{3C4E57AA-D20D-41C6-BD11-8C01FC9E87ED}" type="slidenum">
              <a:rPr lang="en-US" smtClean="0"/>
              <a:t>8</a:t>
            </a:fld>
            <a:endParaRPr lang="en-US"/>
          </a:p>
        </p:txBody>
      </p:sp>
    </p:spTree>
    <p:extLst>
      <p:ext uri="{BB962C8B-B14F-4D97-AF65-F5344CB8AC3E}">
        <p14:creationId xmlns:p14="http://schemas.microsoft.com/office/powerpoint/2010/main" val="2368025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Post-secondary goals are meant for the long-term – 5 years, 10 years, 15 years – but they are reviewed and updated annually at the student’s IEP. These goals must be written in each of the four following areas: education, training, employment, and independent living, if applicable. These are going to be long-term goals for living, working, and learning, as an adult. The projected post-secondary goals in the student’s IEP establish a direction for the school, student and their family, and others, to move toward. Again, having students participate in setting these goals is key. Students need to be invested in the goals, because it’s all about their strengths, preferences, interests and needs (SPIN). Students and their families should talk about their vision for the future, and be sure to share it with the school, and keep repeating it. As I mentioned, the transition plan will usually already have post-secondary goals written in when you get to the meeting. Even though students and parents need to be involved in developing these goals, sometimes, that input gets overlooked. Know that what you see when you get to the IEP meeting is a draft and can be changed, based on what gets talked about during the meeting. Also, keep in mind that transition goals will probably change several times as your child's interests develop through the years, and that's okay. The process of transition planning allows time for exploration and maturity so that your student’s goals can start off broad and get more specific as they grow and develop. Transition goals are reviewed and updated every year, along with the rest of the IEP.</a:t>
            </a:r>
          </a:p>
          <a:p>
            <a:r>
              <a:rPr lang="en-US"/>
              <a:t>While assessments can be thought of as answering the question "Where are we now?", post-secondary goals help answer the question 'Where are we going?"</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3C4E57AA-D20D-41C6-BD11-8C01FC9E87ED}" type="slidenum">
              <a:rPr lang="en-US" smtClean="0"/>
              <a:t>9</a:t>
            </a:fld>
            <a:endParaRPr lang="en-US"/>
          </a:p>
        </p:txBody>
      </p:sp>
    </p:spTree>
    <p:extLst>
      <p:ext uri="{BB962C8B-B14F-4D97-AF65-F5344CB8AC3E}">
        <p14:creationId xmlns:p14="http://schemas.microsoft.com/office/powerpoint/2010/main" val="2420872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3.wdp"/></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2.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2.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1C6B-CABE-2E4A-B8B9-869D616FFDA1}"/>
              </a:ext>
            </a:extLst>
          </p:cNvPr>
          <p:cNvSpPr>
            <a:spLocks noGrp="1"/>
          </p:cNvSpPr>
          <p:nvPr>
            <p:ph type="ctrTitle"/>
          </p:nvPr>
        </p:nvSpPr>
        <p:spPr>
          <a:xfrm>
            <a:off x="1524000" y="1122363"/>
            <a:ext cx="6324600" cy="2133595"/>
          </a:xfrm>
        </p:spPr>
        <p:txBody>
          <a:bodyPr anchor="b">
            <a:normAutofit/>
          </a:bodyPr>
          <a:lstStyle>
            <a:lvl1pPr algn="l">
              <a:defRPr sz="6000" b="1"/>
            </a:lvl1pPr>
          </a:lstStyle>
          <a:p>
            <a:endParaRPr lang="en-US"/>
          </a:p>
        </p:txBody>
      </p:sp>
      <p:sp>
        <p:nvSpPr>
          <p:cNvPr id="3" name="Subtitle 2">
            <a:extLst>
              <a:ext uri="{FF2B5EF4-FFF2-40B4-BE49-F238E27FC236}">
                <a16:creationId xmlns:a16="http://schemas.microsoft.com/office/drawing/2014/main" id="{4CD78064-BC91-8D40-A750-234D917A57DE}"/>
              </a:ext>
            </a:extLst>
          </p:cNvPr>
          <p:cNvSpPr>
            <a:spLocks noGrp="1"/>
          </p:cNvSpPr>
          <p:nvPr>
            <p:ph type="subTitle" idx="1"/>
          </p:nvPr>
        </p:nvSpPr>
        <p:spPr>
          <a:xfrm>
            <a:off x="1524000" y="3602038"/>
            <a:ext cx="6324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5" name="Picture 4" descr="Michigan Alliance for Families; information, support, and education">
            <a:extLst>
              <a:ext uri="{FF2B5EF4-FFF2-40B4-BE49-F238E27FC236}">
                <a16:creationId xmlns:a16="http://schemas.microsoft.com/office/drawing/2014/main" id="{8162D9F3-AD07-5245-85E5-3459CDD09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0465" y="5257800"/>
            <a:ext cx="2653335" cy="929869"/>
          </a:xfrm>
          <a:prstGeom prst="rect">
            <a:avLst/>
          </a:prstGeom>
        </p:spPr>
      </p:pic>
      <p:cxnSp>
        <p:nvCxnSpPr>
          <p:cNvPr id="6" name="Straight Connector 5">
            <a:extLst>
              <a:ext uri="{FF2B5EF4-FFF2-40B4-BE49-F238E27FC236}">
                <a16:creationId xmlns:a16="http://schemas.microsoft.com/office/drawing/2014/main" id="{E69282DF-2BF8-A144-95F6-48B411D58682}"/>
              </a:ext>
            </a:extLst>
          </p:cNvPr>
          <p:cNvCxnSpPr/>
          <p:nvPr/>
        </p:nvCxnSpPr>
        <p:spPr>
          <a:xfrm>
            <a:off x="1622323" y="3429000"/>
            <a:ext cx="6226277" cy="0"/>
          </a:xfrm>
          <a:prstGeom prst="line">
            <a:avLst/>
          </a:prstGeom>
          <a:ln w="635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6669831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D32F-8C96-514E-A058-A502BE5E14E3}"/>
              </a:ext>
            </a:extLst>
          </p:cNvPr>
          <p:cNvSpPr>
            <a:spLocks noGrp="1"/>
          </p:cNvSpPr>
          <p:nvPr>
            <p:ph type="title"/>
          </p:nvPr>
        </p:nvSpPr>
        <p:spPr>
          <a:xfrm>
            <a:off x="831850" y="685800"/>
            <a:ext cx="5264150" cy="2852737"/>
          </a:xfrm>
        </p:spPr>
        <p:txBody>
          <a:bodyPr anchor="b">
            <a:normAutofit/>
          </a:bodyPr>
          <a:lstStyle>
            <a:lvl1pPr>
              <a:defRPr sz="5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F46316E-F746-0642-995D-41A1D0DD54D8}"/>
              </a:ext>
            </a:extLst>
          </p:cNvPr>
          <p:cNvSpPr>
            <a:spLocks noGrp="1"/>
          </p:cNvSpPr>
          <p:nvPr>
            <p:ph type="body" idx="1"/>
          </p:nvPr>
        </p:nvSpPr>
        <p:spPr>
          <a:xfrm>
            <a:off x="831850" y="3977531"/>
            <a:ext cx="5264150" cy="143812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6" name="Straight Connector 5">
            <a:extLst>
              <a:ext uri="{FF2B5EF4-FFF2-40B4-BE49-F238E27FC236}">
                <a16:creationId xmlns:a16="http://schemas.microsoft.com/office/drawing/2014/main" id="{7B6D00DA-63F4-FF45-BF61-8C7B41EF0D49}"/>
              </a:ext>
            </a:extLst>
          </p:cNvPr>
          <p:cNvCxnSpPr>
            <a:cxnSpLocks/>
          </p:cNvCxnSpPr>
          <p:nvPr/>
        </p:nvCxnSpPr>
        <p:spPr>
          <a:xfrm>
            <a:off x="831850" y="3770376"/>
            <a:ext cx="5264150" cy="0"/>
          </a:xfrm>
          <a:prstGeom prst="line">
            <a:avLst/>
          </a:prstGeom>
          <a:ln w="63500"/>
        </p:spPr>
        <p:style>
          <a:lnRef idx="1">
            <a:schemeClr val="accent2"/>
          </a:lnRef>
          <a:fillRef idx="0">
            <a:schemeClr val="accent2"/>
          </a:fillRef>
          <a:effectRef idx="0">
            <a:schemeClr val="accent2"/>
          </a:effectRef>
          <a:fontRef idx="minor">
            <a:schemeClr val="tx1"/>
          </a:fontRef>
        </p:style>
      </p:cxnSp>
      <p:sp>
        <p:nvSpPr>
          <p:cNvPr id="8" name="Content Placeholder 3">
            <a:extLst>
              <a:ext uri="{FF2B5EF4-FFF2-40B4-BE49-F238E27FC236}">
                <a16:creationId xmlns:a16="http://schemas.microsoft.com/office/drawing/2014/main" id="{7FCCBA12-59B5-7F43-8162-2E2C3222F044}"/>
              </a:ext>
            </a:extLst>
          </p:cNvPr>
          <p:cNvSpPr>
            <a:spLocks noGrp="1"/>
          </p:cNvSpPr>
          <p:nvPr>
            <p:ph sz="half" idx="2" hasCustomPrompt="1"/>
          </p:nvPr>
        </p:nvSpPr>
        <p:spPr>
          <a:xfrm>
            <a:off x="6718300" y="685801"/>
            <a:ext cx="4635500" cy="4729850"/>
          </a:xfrm>
        </p:spPr>
        <p:txBody>
          <a:bodyPr/>
          <a:lstStyle>
            <a:lvl1pPr>
              <a:lnSpc>
                <a:spcPct val="100000"/>
              </a:lnSpc>
              <a:defRPr baseline="0">
                <a:solidFill>
                  <a:schemeClr val="bg1"/>
                </a:solidFill>
              </a:defRPr>
            </a:lvl1pPr>
            <a:lvl2pPr>
              <a:lnSpc>
                <a:spcPct val="100000"/>
              </a:lnSpc>
              <a:defRPr baseline="0">
                <a:solidFill>
                  <a:schemeClr val="bg1"/>
                </a:solidFill>
              </a:defRPr>
            </a:lvl2pPr>
            <a:lvl3pPr>
              <a:lnSpc>
                <a:spcPct val="100000"/>
              </a:lnSpc>
              <a:defRPr baseline="0">
                <a:solidFill>
                  <a:schemeClr val="bg1"/>
                </a:solidFill>
              </a:defRPr>
            </a:lvl3pPr>
            <a:lvl4pPr>
              <a:lnSpc>
                <a:spcPct val="100000"/>
              </a:lnSpc>
              <a:defRPr baseline="0">
                <a:solidFill>
                  <a:schemeClr val="bg1"/>
                </a:solidFill>
              </a:defRPr>
            </a:lvl4pPr>
            <a:lvl5pPr>
              <a:lnSpc>
                <a:spcPct val="100000"/>
              </a:lnSpc>
              <a:defRPr baseline="0">
                <a:solidFill>
                  <a:schemeClr val="bg1"/>
                </a:solidFill>
              </a:defRPr>
            </a:lvl5pPr>
          </a:lstStyle>
          <a:p>
            <a:pPr lvl="0"/>
            <a:r>
              <a:rPr lang="en-US"/>
              <a:t>White font on purple. No black on purple.</a:t>
            </a:r>
          </a:p>
          <a:p>
            <a:pPr lvl="1"/>
            <a:r>
              <a:rPr lang="en-US"/>
              <a:t>Second level</a:t>
            </a:r>
          </a:p>
          <a:p>
            <a:pPr lvl="2"/>
            <a:r>
              <a:rPr lang="en-US"/>
              <a:t>Third level</a:t>
            </a:r>
          </a:p>
          <a:p>
            <a:pPr lvl="3"/>
            <a:r>
              <a:rPr lang="en-US"/>
              <a:t>Fourth level</a:t>
            </a:r>
          </a:p>
          <a:p>
            <a:pPr lvl="4"/>
            <a:r>
              <a:rPr lang="en-US"/>
              <a:t>Fifth level</a:t>
            </a:r>
          </a:p>
        </p:txBody>
      </p:sp>
      <p:pic>
        <p:nvPicPr>
          <p:cNvPr id="7" name="Picture 6" descr="Michigan Alliance for Families Logo; information, support, and education">
            <a:extLst>
              <a:ext uri="{FF2B5EF4-FFF2-40B4-BE49-F238E27FC236}">
                <a16:creationId xmlns:a16="http://schemas.microsoft.com/office/drawing/2014/main" id="{11216DA4-E6AB-4784-AF92-A3FF9E9A45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42944606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65D4-2FEE-FF40-ACE3-31EC6F97D4CE}"/>
              </a:ext>
            </a:extLst>
          </p:cNvPr>
          <p:cNvSpPr>
            <a:spLocks noGrp="1"/>
          </p:cNvSpPr>
          <p:nvPr>
            <p:ph type="title"/>
          </p:nvPr>
        </p:nvSpPr>
        <p:spPr>
          <a:xfrm>
            <a:off x="839789" y="685811"/>
            <a:ext cx="3932237" cy="984503"/>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684472-0682-8640-932F-245A471B1FF7}"/>
              </a:ext>
            </a:extLst>
          </p:cNvPr>
          <p:cNvSpPr>
            <a:spLocks noGrp="1"/>
          </p:cNvSpPr>
          <p:nvPr>
            <p:ph type="pic" idx="1"/>
          </p:nvPr>
        </p:nvSpPr>
        <p:spPr>
          <a:xfrm>
            <a:off x="5183188" y="685802"/>
            <a:ext cx="6172200" cy="5175250"/>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D811F13-717C-4049-8905-348DAB228EA5}"/>
              </a:ext>
            </a:extLst>
          </p:cNvPr>
          <p:cNvSpPr>
            <a:spLocks noGrp="1"/>
          </p:cNvSpPr>
          <p:nvPr>
            <p:ph type="body" sz="half" idx="2"/>
          </p:nvPr>
        </p:nvSpPr>
        <p:spPr>
          <a:xfrm>
            <a:off x="839789" y="3429000"/>
            <a:ext cx="3932237" cy="2439988"/>
          </a:xfrm>
        </p:spPr>
        <p:txBody>
          <a:bodyPr anchor="b"/>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cxnSp>
        <p:nvCxnSpPr>
          <p:cNvPr id="6" name="Straight Connector 5">
            <a:extLst>
              <a:ext uri="{FF2B5EF4-FFF2-40B4-BE49-F238E27FC236}">
                <a16:creationId xmlns:a16="http://schemas.microsoft.com/office/drawing/2014/main" id="{05541E59-CBC5-284B-8278-175421C4208A}"/>
              </a:ext>
            </a:extLst>
          </p:cNvPr>
          <p:cNvCxnSpPr>
            <a:cxnSpLocks/>
          </p:cNvCxnSpPr>
          <p:nvPr userDrawn="1"/>
        </p:nvCxnSpPr>
        <p:spPr>
          <a:xfrm>
            <a:off x="831858" y="1801368"/>
            <a:ext cx="3940175" cy="0"/>
          </a:xfrm>
          <a:prstGeom prst="line">
            <a:avLst/>
          </a:prstGeom>
          <a:ln w="63500"/>
        </p:spPr>
        <p:style>
          <a:lnRef idx="1">
            <a:schemeClr val="accent2"/>
          </a:lnRef>
          <a:fillRef idx="0">
            <a:schemeClr val="accent2"/>
          </a:fillRef>
          <a:effectRef idx="0">
            <a:schemeClr val="accent2"/>
          </a:effectRef>
          <a:fontRef idx="minor">
            <a:schemeClr val="tx1"/>
          </a:fontRef>
        </p:style>
      </p:cxnSp>
      <p:pic>
        <p:nvPicPr>
          <p:cNvPr id="8" name="Picture 7">
            <a:extLst>
              <a:ext uri="{FF2B5EF4-FFF2-40B4-BE49-F238E27FC236}">
                <a16:creationId xmlns:a16="http://schemas.microsoft.com/office/drawing/2014/main" id="{443291B1-3739-4258-99CB-471E0D29EDE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35741457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5_Picture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65D4-2FEE-FF40-ACE3-31EC6F97D4CE}"/>
              </a:ext>
            </a:extLst>
          </p:cNvPr>
          <p:cNvSpPr>
            <a:spLocks noGrp="1"/>
          </p:cNvSpPr>
          <p:nvPr>
            <p:ph type="title"/>
          </p:nvPr>
        </p:nvSpPr>
        <p:spPr>
          <a:xfrm>
            <a:off x="839789" y="685801"/>
            <a:ext cx="3932237" cy="984503"/>
          </a:xfrm>
        </p:spPr>
        <p:txBody>
          <a:bodyPr anchor="t"/>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0D811F13-717C-4049-8905-348DAB228EA5}"/>
              </a:ext>
            </a:extLst>
          </p:cNvPr>
          <p:cNvSpPr>
            <a:spLocks noGrp="1"/>
          </p:cNvSpPr>
          <p:nvPr>
            <p:ph type="body" sz="half" idx="2"/>
          </p:nvPr>
        </p:nvSpPr>
        <p:spPr>
          <a:xfrm>
            <a:off x="839789" y="2077940"/>
            <a:ext cx="3932237" cy="2439988"/>
          </a:xfrm>
        </p:spPr>
        <p:txBody>
          <a:bodyPr anchor="b">
            <a:normAutofit/>
          </a:bodyPr>
          <a:lstStyle>
            <a:lvl1pPr marL="0" indent="0">
              <a:buNone/>
              <a:defRPr sz="20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endParaRPr lang="en-US"/>
          </a:p>
        </p:txBody>
      </p:sp>
      <p:cxnSp>
        <p:nvCxnSpPr>
          <p:cNvPr id="6" name="Straight Connector 5">
            <a:extLst>
              <a:ext uri="{FF2B5EF4-FFF2-40B4-BE49-F238E27FC236}">
                <a16:creationId xmlns:a16="http://schemas.microsoft.com/office/drawing/2014/main" id="{05541E59-CBC5-284B-8278-175421C4208A}"/>
              </a:ext>
              <a:ext uri="{C183D7F6-B498-43B3-948B-1728B52AA6E4}">
                <adec:decorative xmlns:adec="http://schemas.microsoft.com/office/drawing/2017/decorative" val="1"/>
              </a:ext>
            </a:extLst>
          </p:cNvPr>
          <p:cNvCxnSpPr>
            <a:cxnSpLocks/>
          </p:cNvCxnSpPr>
          <p:nvPr/>
        </p:nvCxnSpPr>
        <p:spPr>
          <a:xfrm>
            <a:off x="831851" y="1801368"/>
            <a:ext cx="3940175" cy="0"/>
          </a:xfrm>
          <a:prstGeom prst="line">
            <a:avLst/>
          </a:prstGeom>
          <a:ln w="63500"/>
        </p:spPr>
        <p:style>
          <a:lnRef idx="1">
            <a:schemeClr val="accent2"/>
          </a:lnRef>
          <a:fillRef idx="0">
            <a:schemeClr val="accent2"/>
          </a:fillRef>
          <a:effectRef idx="0">
            <a:schemeClr val="accent2"/>
          </a:effectRef>
          <a:fontRef idx="minor">
            <a:schemeClr val="tx1"/>
          </a:fontRef>
        </p:style>
      </p:cxnSp>
      <p:sp>
        <p:nvSpPr>
          <p:cNvPr id="7" name="Text Placeholder 6">
            <a:extLst>
              <a:ext uri="{FF2B5EF4-FFF2-40B4-BE49-F238E27FC236}">
                <a16:creationId xmlns:a16="http://schemas.microsoft.com/office/drawing/2014/main" id="{832899D1-037E-401E-93A4-E86F46DCEE8B}"/>
              </a:ext>
            </a:extLst>
          </p:cNvPr>
          <p:cNvSpPr>
            <a:spLocks noGrp="1"/>
          </p:cNvSpPr>
          <p:nvPr>
            <p:ph type="body" sz="quarter" idx="10"/>
          </p:nvPr>
        </p:nvSpPr>
        <p:spPr>
          <a:xfrm>
            <a:off x="5599114" y="685800"/>
            <a:ext cx="5094287" cy="383212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1D4FF98A-B42A-4085-9BFB-253C6BC2F006}"/>
              </a:ext>
            </a:extLst>
          </p:cNvPr>
          <p:cNvSpPr>
            <a:spLocks noGrp="1"/>
          </p:cNvSpPr>
          <p:nvPr>
            <p:ph type="pic" sz="quarter" idx="11"/>
          </p:nvPr>
        </p:nvSpPr>
        <p:spPr>
          <a:xfrm>
            <a:off x="831851" y="4870451"/>
            <a:ext cx="6651625" cy="1400175"/>
          </a:xfrm>
        </p:spPr>
        <p:txBody>
          <a:bodyPr/>
          <a:lstStyle/>
          <a:p>
            <a:endParaRPr lang="en-US"/>
          </a:p>
        </p:txBody>
      </p:sp>
      <p:pic>
        <p:nvPicPr>
          <p:cNvPr id="9" name="Picture 8">
            <a:extLst>
              <a:ext uri="{FF2B5EF4-FFF2-40B4-BE49-F238E27FC236}">
                <a16:creationId xmlns:a16="http://schemas.microsoft.com/office/drawing/2014/main" id="{AA8D8F74-5C34-4F33-8D40-AE149BA0939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5827086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745F-5A46-4D42-8899-461DECD54B81}"/>
              </a:ext>
            </a:extLst>
          </p:cNvPr>
          <p:cNvSpPr>
            <a:spLocks noGrp="1"/>
          </p:cNvSpPr>
          <p:nvPr>
            <p:ph type="title"/>
          </p:nvPr>
        </p:nvSpPr>
        <p:spPr>
          <a:xfrm>
            <a:off x="839789" y="685800"/>
            <a:ext cx="3378643" cy="1371600"/>
          </a:xfrm>
        </p:spPr>
        <p:txBody>
          <a:bodyPr anchor="t">
            <a:noAutofit/>
          </a:bodyPr>
          <a:lstStyle>
            <a:lvl1pPr>
              <a:defRPr sz="24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0FC5C17-07F9-BC4B-81E2-F182FE8A116B}"/>
              </a:ext>
            </a:extLst>
          </p:cNvPr>
          <p:cNvSpPr>
            <a:spLocks noGrp="1"/>
          </p:cNvSpPr>
          <p:nvPr>
            <p:ph idx="1"/>
          </p:nvPr>
        </p:nvSpPr>
        <p:spPr>
          <a:xfrm>
            <a:off x="5183188" y="685835"/>
            <a:ext cx="6172200" cy="499567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154DF4-F779-7E49-8E77-D1A419615C8F}"/>
              </a:ext>
            </a:extLst>
          </p:cNvPr>
          <p:cNvSpPr>
            <a:spLocks noGrp="1"/>
          </p:cNvSpPr>
          <p:nvPr>
            <p:ph type="body" sz="half" idx="2"/>
          </p:nvPr>
        </p:nvSpPr>
        <p:spPr>
          <a:xfrm>
            <a:off x="839791" y="2407920"/>
            <a:ext cx="3000692" cy="3273552"/>
          </a:xfrm>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8" name="Picture 7">
            <a:extLst>
              <a:ext uri="{FF2B5EF4-FFF2-40B4-BE49-F238E27FC236}">
                <a16:creationId xmlns:a16="http://schemas.microsoft.com/office/drawing/2014/main" id="{936A4E8E-F968-AB41-94E3-220B9FC168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50452" y="6090889"/>
            <a:ext cx="1810437" cy="635113"/>
          </a:xfrm>
          <a:prstGeom prst="rect">
            <a:avLst/>
          </a:prstGeom>
        </p:spPr>
      </p:pic>
      <p:pic>
        <p:nvPicPr>
          <p:cNvPr id="6" name="Picture 5">
            <a:extLst>
              <a:ext uri="{FF2B5EF4-FFF2-40B4-BE49-F238E27FC236}">
                <a16:creationId xmlns:a16="http://schemas.microsoft.com/office/drawing/2014/main" id="{67A31968-6BEC-45CB-654D-3E6AB52C8CB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42452" y="5854677"/>
            <a:ext cx="1810437" cy="635113"/>
          </a:xfrm>
          <a:prstGeom prst="rect">
            <a:avLst/>
          </a:prstGeom>
        </p:spPr>
      </p:pic>
    </p:spTree>
    <p:extLst>
      <p:ext uri="{BB962C8B-B14F-4D97-AF65-F5344CB8AC3E}">
        <p14:creationId xmlns:p14="http://schemas.microsoft.com/office/powerpoint/2010/main" val="19845325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7581-9A25-443B-B5F5-3331BA8810EB}"/>
              </a:ext>
            </a:extLst>
          </p:cNvPr>
          <p:cNvSpPr>
            <a:spLocks noGrp="1"/>
          </p:cNvSpPr>
          <p:nvPr>
            <p:ph type="title"/>
          </p:nvPr>
        </p:nvSpPr>
        <p:spPr/>
        <p:txBody>
          <a:bodyPr/>
          <a:lstStyle/>
          <a:p>
            <a:r>
              <a:rPr lang="en-US"/>
              <a:t>Click to edit Master title style</a:t>
            </a:r>
          </a:p>
        </p:txBody>
      </p:sp>
      <p:pic>
        <p:nvPicPr>
          <p:cNvPr id="4" name="Picture 3">
            <a:extLst>
              <a:ext uri="{FF2B5EF4-FFF2-40B4-BE49-F238E27FC236}">
                <a16:creationId xmlns:a16="http://schemas.microsoft.com/office/drawing/2014/main" id="{8BEFC9D1-FA73-FCD9-8FB4-1069D3C5EBD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542452" y="5854677"/>
            <a:ext cx="1810437" cy="635113"/>
          </a:xfrm>
          <a:prstGeom prst="rect">
            <a:avLst/>
          </a:prstGeom>
        </p:spPr>
      </p:pic>
    </p:spTree>
    <p:extLst>
      <p:ext uri="{BB962C8B-B14F-4D97-AF65-F5344CB8AC3E}">
        <p14:creationId xmlns:p14="http://schemas.microsoft.com/office/powerpoint/2010/main" val="41977828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0FF59-2199-CB49-8CC6-43C17042326A}"/>
              </a:ext>
            </a:extLst>
          </p:cNvPr>
          <p:cNvSpPr>
            <a:spLocks noGrp="1"/>
          </p:cNvSpPr>
          <p:nvPr>
            <p:ph type="title"/>
          </p:nvPr>
        </p:nvSpPr>
        <p:spPr>
          <a:xfrm>
            <a:off x="838200" y="681071"/>
            <a:ext cx="10515600" cy="1009651"/>
          </a:xfrm>
        </p:spPr>
        <p:txBody>
          <a:bodyPr anchor="t">
            <a:normAutofit/>
          </a:bodyPr>
          <a:lstStyle>
            <a:lvl1pPr>
              <a:defRPr sz="3150"/>
            </a:lvl1pPr>
          </a:lstStyle>
          <a:p>
            <a:r>
              <a:rPr lang="en-US"/>
              <a:t>Click to edit Master title style</a:t>
            </a:r>
          </a:p>
        </p:txBody>
      </p:sp>
      <p:sp>
        <p:nvSpPr>
          <p:cNvPr id="3" name="Content Placeholder 2">
            <a:extLst>
              <a:ext uri="{FF2B5EF4-FFF2-40B4-BE49-F238E27FC236}">
                <a16:creationId xmlns:a16="http://schemas.microsoft.com/office/drawing/2014/main" id="{7CCD0702-B3A2-7A46-90A2-210FF518EE3E}"/>
              </a:ext>
            </a:extLst>
          </p:cNvPr>
          <p:cNvSpPr>
            <a:spLocks noGrp="1"/>
          </p:cNvSpPr>
          <p:nvPr>
            <p:ph idx="1"/>
          </p:nvPr>
        </p:nvSpPr>
        <p:spPr/>
        <p:txBody>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78B0912B-092D-5DE8-8B08-6B8FECBB1D5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29326495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1C6B-CABE-2E4A-B8B9-869D616FFDA1}"/>
              </a:ext>
            </a:extLst>
          </p:cNvPr>
          <p:cNvSpPr>
            <a:spLocks noGrp="1"/>
          </p:cNvSpPr>
          <p:nvPr>
            <p:ph type="ctrTitle"/>
          </p:nvPr>
        </p:nvSpPr>
        <p:spPr>
          <a:xfrm>
            <a:off x="1524000" y="1122397"/>
            <a:ext cx="6324600" cy="2133595"/>
          </a:xfrm>
        </p:spPr>
        <p:txBody>
          <a:bodyPr anchor="b">
            <a:normAutofit/>
          </a:bodyPr>
          <a:lstStyle>
            <a:lvl1pPr algn="l">
              <a:defRPr sz="4500" b="1"/>
            </a:lvl1pPr>
          </a:lstStyle>
          <a:p>
            <a:r>
              <a:rPr lang="en-US"/>
              <a:t>Click to edit Master title style</a:t>
            </a:r>
          </a:p>
        </p:txBody>
      </p:sp>
      <p:sp>
        <p:nvSpPr>
          <p:cNvPr id="3" name="Subtitle 2">
            <a:extLst>
              <a:ext uri="{FF2B5EF4-FFF2-40B4-BE49-F238E27FC236}">
                <a16:creationId xmlns:a16="http://schemas.microsoft.com/office/drawing/2014/main" id="{4CD78064-BC91-8D40-A750-234D917A57DE}"/>
              </a:ext>
            </a:extLst>
          </p:cNvPr>
          <p:cNvSpPr>
            <a:spLocks noGrp="1"/>
          </p:cNvSpPr>
          <p:nvPr>
            <p:ph type="subTitle" idx="1"/>
          </p:nvPr>
        </p:nvSpPr>
        <p:spPr>
          <a:xfrm>
            <a:off x="1524000" y="3602038"/>
            <a:ext cx="6324600" cy="16557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5" name="Picture 4">
            <a:extLst>
              <a:ext uri="{FF2B5EF4-FFF2-40B4-BE49-F238E27FC236}">
                <a16:creationId xmlns:a16="http://schemas.microsoft.com/office/drawing/2014/main" id="{8162D9F3-AD07-5245-85E5-3459CDD0908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0487" y="5257834"/>
            <a:ext cx="2653335" cy="929869"/>
          </a:xfrm>
          <a:prstGeom prst="rect">
            <a:avLst/>
          </a:prstGeom>
        </p:spPr>
      </p:pic>
      <p:cxnSp>
        <p:nvCxnSpPr>
          <p:cNvPr id="6" name="Straight Connector 5">
            <a:extLst>
              <a:ext uri="{FF2B5EF4-FFF2-40B4-BE49-F238E27FC236}">
                <a16:creationId xmlns:a16="http://schemas.microsoft.com/office/drawing/2014/main" id="{E69282DF-2BF8-A144-95F6-48B411D58682}"/>
              </a:ext>
              <a:ext uri="{C183D7F6-B498-43B3-948B-1728B52AA6E4}">
                <adec:decorative xmlns:adec="http://schemas.microsoft.com/office/drawing/2017/decorative" val="1"/>
              </a:ext>
            </a:extLst>
          </p:cNvPr>
          <p:cNvCxnSpPr/>
          <p:nvPr/>
        </p:nvCxnSpPr>
        <p:spPr>
          <a:xfrm>
            <a:off x="1622324" y="3429000"/>
            <a:ext cx="6226277" cy="0"/>
          </a:xfrm>
          <a:prstGeom prst="line">
            <a:avLst/>
          </a:prstGeom>
          <a:ln w="635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65614834"/>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1C6B-CABE-2E4A-B8B9-869D616FFDA1}"/>
              </a:ext>
            </a:extLst>
          </p:cNvPr>
          <p:cNvSpPr>
            <a:spLocks noGrp="1"/>
          </p:cNvSpPr>
          <p:nvPr>
            <p:ph type="ctrTitle"/>
          </p:nvPr>
        </p:nvSpPr>
        <p:spPr>
          <a:xfrm>
            <a:off x="1524000" y="1122363"/>
            <a:ext cx="6324600" cy="2133595"/>
          </a:xfrm>
        </p:spPr>
        <p:txBody>
          <a:bodyPr anchor="b">
            <a:normAutofit/>
          </a:bodyPr>
          <a:lstStyle>
            <a:lvl1pPr algn="l">
              <a:defRPr sz="6000" b="1"/>
            </a:lvl1pPr>
          </a:lstStyle>
          <a:p>
            <a:r>
              <a:rPr lang="en-US"/>
              <a:t>Click to edit Master title style</a:t>
            </a:r>
          </a:p>
        </p:txBody>
      </p:sp>
      <p:sp>
        <p:nvSpPr>
          <p:cNvPr id="3" name="Subtitle 2">
            <a:extLst>
              <a:ext uri="{FF2B5EF4-FFF2-40B4-BE49-F238E27FC236}">
                <a16:creationId xmlns:a16="http://schemas.microsoft.com/office/drawing/2014/main" id="{4CD78064-BC91-8D40-A750-234D917A57DE}"/>
              </a:ext>
            </a:extLst>
          </p:cNvPr>
          <p:cNvSpPr>
            <a:spLocks noGrp="1"/>
          </p:cNvSpPr>
          <p:nvPr>
            <p:ph type="subTitle" idx="1"/>
          </p:nvPr>
        </p:nvSpPr>
        <p:spPr>
          <a:xfrm>
            <a:off x="1524000" y="3602038"/>
            <a:ext cx="6324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8162D9F3-AD07-5245-85E5-3459CDD0908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700465" y="5257800"/>
            <a:ext cx="2653335" cy="929869"/>
          </a:xfrm>
          <a:prstGeom prst="rect">
            <a:avLst/>
          </a:prstGeom>
        </p:spPr>
      </p:pic>
      <p:cxnSp>
        <p:nvCxnSpPr>
          <p:cNvPr id="6" name="Straight Connector 5">
            <a:extLst>
              <a:ext uri="{FF2B5EF4-FFF2-40B4-BE49-F238E27FC236}">
                <a16:creationId xmlns:a16="http://schemas.microsoft.com/office/drawing/2014/main" id="{E69282DF-2BF8-A144-95F6-48B411D58682}"/>
              </a:ext>
              <a:ext uri="{C183D7F6-B498-43B3-948B-1728B52AA6E4}">
                <adec:decorative xmlns:adec="http://schemas.microsoft.com/office/drawing/2017/decorative" val="1"/>
              </a:ext>
            </a:extLst>
          </p:cNvPr>
          <p:cNvCxnSpPr/>
          <p:nvPr userDrawn="1"/>
        </p:nvCxnSpPr>
        <p:spPr>
          <a:xfrm>
            <a:off x="1622323" y="3429000"/>
            <a:ext cx="6226277" cy="0"/>
          </a:xfrm>
          <a:prstGeom prst="line">
            <a:avLst/>
          </a:prstGeom>
          <a:ln w="635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34079457"/>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0FF59-2199-CB49-8CC6-43C17042326A}"/>
              </a:ext>
            </a:extLst>
          </p:cNvPr>
          <p:cNvSpPr>
            <a:spLocks noGrp="1"/>
          </p:cNvSpPr>
          <p:nvPr>
            <p:ph type="title"/>
          </p:nvPr>
        </p:nvSpPr>
        <p:spPr>
          <a:xfrm>
            <a:off x="838200" y="681037"/>
            <a:ext cx="10515600" cy="1009651"/>
          </a:xfrm>
        </p:spPr>
        <p:txBody>
          <a:bodyPr anchor="t">
            <a:normAutofit/>
          </a:bodyPr>
          <a:lstStyle>
            <a:lvl1pPr>
              <a:defRPr sz="4200"/>
            </a:lvl1pPr>
          </a:lstStyle>
          <a:p>
            <a:r>
              <a:rPr lang="en-US"/>
              <a:t>Click to edit Master title style</a:t>
            </a:r>
          </a:p>
        </p:txBody>
      </p:sp>
      <p:sp>
        <p:nvSpPr>
          <p:cNvPr id="3" name="Content Placeholder 2">
            <a:extLst>
              <a:ext uri="{FF2B5EF4-FFF2-40B4-BE49-F238E27FC236}">
                <a16:creationId xmlns:a16="http://schemas.microsoft.com/office/drawing/2014/main" id="{7CCD0702-B3A2-7A46-90A2-210FF518EE3E}"/>
              </a:ext>
            </a:extLst>
          </p:cNvPr>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E130DA53-2C59-8A7B-B4DF-49E56840B93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925430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0B422-81B3-2A44-A3AE-3F891D1DDC65}"/>
              </a:ext>
            </a:extLst>
          </p:cNvPr>
          <p:cNvSpPr>
            <a:spLocks noGrp="1"/>
          </p:cNvSpPr>
          <p:nvPr>
            <p:ph type="title"/>
          </p:nvPr>
        </p:nvSpPr>
        <p:spPr/>
        <p:txBody>
          <a:bodyPr anchor="t">
            <a:normAutofit/>
          </a:bodyPr>
          <a:lstStyle>
            <a:lvl1pPr>
              <a:defRPr sz="4200"/>
            </a:lvl1pPr>
          </a:lstStyle>
          <a:p>
            <a:r>
              <a:rPr lang="en-US"/>
              <a:t>Click to edit Master title style</a:t>
            </a:r>
          </a:p>
        </p:txBody>
      </p:sp>
      <p:sp>
        <p:nvSpPr>
          <p:cNvPr id="3" name="Content Placeholder 2">
            <a:extLst>
              <a:ext uri="{FF2B5EF4-FFF2-40B4-BE49-F238E27FC236}">
                <a16:creationId xmlns:a16="http://schemas.microsoft.com/office/drawing/2014/main" id="{A1A6C3A6-4297-0B4E-8F18-E5EA06950E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AC64CA-0F36-ED42-9FF5-82CB21C3F5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E382B07-FB05-E732-36D7-F6D21F0D2F1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38737702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23DDC-49D8-2E4A-9170-79B1C2A5BC7F}"/>
              </a:ext>
            </a:extLst>
          </p:cNvPr>
          <p:cNvSpPr>
            <a:spLocks noGrp="1"/>
          </p:cNvSpPr>
          <p:nvPr>
            <p:ph type="title"/>
          </p:nvPr>
        </p:nvSpPr>
        <p:spPr>
          <a:xfrm>
            <a:off x="839788" y="685800"/>
            <a:ext cx="10515600" cy="1004888"/>
          </a:xfrm>
        </p:spPr>
        <p:txBody>
          <a:bodyPr anchor="t">
            <a:normAutofit/>
          </a:bodyPr>
          <a:lstStyle>
            <a:lvl1pPr>
              <a:defRPr sz="4200"/>
            </a:lvl1pPr>
          </a:lstStyle>
          <a:p>
            <a:r>
              <a:rPr lang="en-US"/>
              <a:t>Click to edit Master title style</a:t>
            </a:r>
          </a:p>
        </p:txBody>
      </p:sp>
      <p:sp>
        <p:nvSpPr>
          <p:cNvPr id="3" name="Text Placeholder 2">
            <a:extLst>
              <a:ext uri="{FF2B5EF4-FFF2-40B4-BE49-F238E27FC236}">
                <a16:creationId xmlns:a16="http://schemas.microsoft.com/office/drawing/2014/main" id="{5D5D5A8A-9A4D-C040-AEAA-9DA52B5D9BB8}"/>
              </a:ext>
            </a:extLst>
          </p:cNvPr>
          <p:cNvSpPr>
            <a:spLocks noGrp="1"/>
          </p:cNvSpPr>
          <p:nvPr>
            <p:ph type="body" idx="1"/>
          </p:nvPr>
        </p:nvSpPr>
        <p:spPr>
          <a:xfrm>
            <a:off x="839788" y="1681163"/>
            <a:ext cx="5157787" cy="823912"/>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721F9C-0F95-884D-922D-D9B1E98E46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4A3ABD-4102-A64C-9295-5BA8FD1A9577}"/>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FD23B1-C0A3-0D4E-B49C-61A1017AAF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178AA94-9BAF-5D89-73ED-00E8AB1B810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1570570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D32F-8C96-514E-A058-A502BE5E14E3}"/>
              </a:ext>
            </a:extLst>
          </p:cNvPr>
          <p:cNvSpPr>
            <a:spLocks noGrp="1"/>
          </p:cNvSpPr>
          <p:nvPr>
            <p:ph type="title"/>
          </p:nvPr>
        </p:nvSpPr>
        <p:spPr>
          <a:xfrm>
            <a:off x="831850" y="685800"/>
            <a:ext cx="5264150" cy="2852737"/>
          </a:xfrm>
        </p:spPr>
        <p:txBody>
          <a:bodyPr anchor="b">
            <a:normAutofit/>
          </a:bodyPr>
          <a:lstStyle>
            <a:lvl1pPr>
              <a:defRPr sz="5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F46316E-F746-0642-995D-41A1D0DD54D8}"/>
              </a:ext>
            </a:extLst>
          </p:cNvPr>
          <p:cNvSpPr>
            <a:spLocks noGrp="1"/>
          </p:cNvSpPr>
          <p:nvPr>
            <p:ph type="body" idx="1"/>
          </p:nvPr>
        </p:nvSpPr>
        <p:spPr>
          <a:xfrm>
            <a:off x="831850" y="3977531"/>
            <a:ext cx="5264150" cy="143812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6" name="Straight Connector 5">
            <a:extLst>
              <a:ext uri="{FF2B5EF4-FFF2-40B4-BE49-F238E27FC236}">
                <a16:creationId xmlns:a16="http://schemas.microsoft.com/office/drawing/2014/main" id="{7B6D00DA-63F4-FF45-BF61-8C7B41EF0D49}"/>
              </a:ext>
            </a:extLst>
          </p:cNvPr>
          <p:cNvCxnSpPr>
            <a:cxnSpLocks/>
          </p:cNvCxnSpPr>
          <p:nvPr/>
        </p:nvCxnSpPr>
        <p:spPr>
          <a:xfrm>
            <a:off x="831850" y="3770376"/>
            <a:ext cx="5264150" cy="0"/>
          </a:xfrm>
          <a:prstGeom prst="line">
            <a:avLst/>
          </a:prstGeom>
          <a:ln w="63500"/>
        </p:spPr>
        <p:style>
          <a:lnRef idx="1">
            <a:schemeClr val="accent2"/>
          </a:lnRef>
          <a:fillRef idx="0">
            <a:schemeClr val="accent2"/>
          </a:fillRef>
          <a:effectRef idx="0">
            <a:schemeClr val="accent2"/>
          </a:effectRef>
          <a:fontRef idx="minor">
            <a:schemeClr val="tx1"/>
          </a:fontRef>
        </p:style>
      </p:cxnSp>
      <p:pic>
        <p:nvPicPr>
          <p:cNvPr id="7" name="Picture 6" descr="Michigan Alliance for Families Logo; information, support, and education">
            <a:extLst>
              <a:ext uri="{FF2B5EF4-FFF2-40B4-BE49-F238E27FC236}">
                <a16:creationId xmlns:a16="http://schemas.microsoft.com/office/drawing/2014/main" id="{50C59EFE-A316-4527-A1F9-E47DCFD048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9658937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resenter Bi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1147A85-DC54-4343-A802-4BF9D7BCA24A}"/>
              </a:ext>
              <a:ext uri="{C183D7F6-B498-43B3-948B-1728B52AA6E4}">
                <adec:decorative xmlns:adec="http://schemas.microsoft.com/office/drawing/2017/decorative" val="1"/>
              </a:ext>
            </a:extLst>
          </p:cNvPr>
          <p:cNvSpPr>
            <a:spLocks noGrp="1"/>
          </p:cNvSpPr>
          <p:nvPr>
            <p:ph type="pic" sz="quarter" idx="10"/>
          </p:nvPr>
        </p:nvSpPr>
        <p:spPr>
          <a:xfrm>
            <a:off x="6095999" y="-1"/>
            <a:ext cx="6095999" cy="6857999"/>
          </a:xfrm>
        </p:spPr>
        <p:txBody>
          <a:bodyPr/>
          <a:lstStyle/>
          <a:p>
            <a:r>
              <a:rPr lang="en-US"/>
              <a:t>Click icon to add picture</a:t>
            </a:r>
          </a:p>
        </p:txBody>
      </p:sp>
      <p:sp>
        <p:nvSpPr>
          <p:cNvPr id="8" name="Title 1">
            <a:extLst>
              <a:ext uri="{FF2B5EF4-FFF2-40B4-BE49-F238E27FC236}">
                <a16:creationId xmlns:a16="http://schemas.microsoft.com/office/drawing/2014/main" id="{DCC378EE-78AD-C94E-BC5F-EC65607D6AC2}"/>
              </a:ext>
            </a:extLst>
          </p:cNvPr>
          <p:cNvSpPr>
            <a:spLocks noGrp="1"/>
          </p:cNvSpPr>
          <p:nvPr>
            <p:ph type="title"/>
          </p:nvPr>
        </p:nvSpPr>
        <p:spPr>
          <a:xfrm>
            <a:off x="839788" y="685800"/>
            <a:ext cx="10515600" cy="1004888"/>
          </a:xfrm>
        </p:spPr>
        <p:txBody>
          <a:bodyPr anchor="t">
            <a:normAutofit/>
          </a:bodyPr>
          <a:lstStyle>
            <a:lvl1pPr>
              <a:defRPr sz="4200"/>
            </a:lvl1pPr>
          </a:lstStyle>
          <a:p>
            <a:r>
              <a:rPr lang="en-US"/>
              <a:t>Click to edit Master title style</a:t>
            </a:r>
          </a:p>
        </p:txBody>
      </p:sp>
      <p:sp>
        <p:nvSpPr>
          <p:cNvPr id="9" name="Text Placeholder 2">
            <a:extLst>
              <a:ext uri="{FF2B5EF4-FFF2-40B4-BE49-F238E27FC236}">
                <a16:creationId xmlns:a16="http://schemas.microsoft.com/office/drawing/2014/main" id="{24D32EF9-FE79-F649-A587-2874468BB999}"/>
              </a:ext>
            </a:extLst>
          </p:cNvPr>
          <p:cNvSpPr>
            <a:spLocks noGrp="1"/>
          </p:cNvSpPr>
          <p:nvPr>
            <p:ph type="body" idx="1"/>
          </p:nvPr>
        </p:nvSpPr>
        <p:spPr>
          <a:xfrm>
            <a:off x="839788" y="1859065"/>
            <a:ext cx="5157787" cy="823912"/>
          </a:xfrm>
        </p:spPr>
        <p:txBody>
          <a:bodyPr/>
          <a:lstStyle>
            <a:lvl1pPr marL="0" indent="0">
              <a:buNone/>
              <a:defRPr b="1">
                <a:solidFill>
                  <a:schemeClr val="accent2"/>
                </a:solidFill>
              </a:defRPr>
            </a:lvl1pPr>
          </a:lstStyle>
          <a:p>
            <a:pPr lvl="0"/>
            <a:r>
              <a:rPr lang="en-US" b="0"/>
              <a:t>Click to edit Master text styles</a:t>
            </a:r>
          </a:p>
        </p:txBody>
      </p:sp>
      <p:sp>
        <p:nvSpPr>
          <p:cNvPr id="11" name="Content Placeholder 3">
            <a:extLst>
              <a:ext uri="{FF2B5EF4-FFF2-40B4-BE49-F238E27FC236}">
                <a16:creationId xmlns:a16="http://schemas.microsoft.com/office/drawing/2014/main" id="{E610A106-A642-C54A-ACD7-07B6EBAEA807}"/>
              </a:ext>
            </a:extLst>
          </p:cNvPr>
          <p:cNvSpPr>
            <a:spLocks noGrp="1"/>
          </p:cNvSpPr>
          <p:nvPr>
            <p:ph sz="half" idx="2"/>
          </p:nvPr>
        </p:nvSpPr>
        <p:spPr>
          <a:xfrm>
            <a:off x="839788" y="2851355"/>
            <a:ext cx="5157787" cy="3338308"/>
          </a:xfrm>
        </p:spPr>
        <p:txBody>
          <a:bodyPr>
            <a:normAutofit/>
          </a:bodyPr>
          <a:lstStyle/>
          <a:p>
            <a:pPr lvl="0"/>
            <a:r>
              <a:rPr lang="en-US" sz="2000"/>
              <a:t>Click to edit Master text styles</a:t>
            </a:r>
          </a:p>
          <a:p>
            <a:pPr lvl="1"/>
            <a:r>
              <a:rPr lang="en-US" sz="2000"/>
              <a:t>Second level</a:t>
            </a:r>
          </a:p>
          <a:p>
            <a:pPr lvl="2"/>
            <a:r>
              <a:rPr lang="en-US" sz="2000"/>
              <a:t>Third level</a:t>
            </a:r>
          </a:p>
          <a:p>
            <a:pPr lvl="3"/>
            <a:r>
              <a:rPr lang="en-US" sz="2000"/>
              <a:t>Fourth level</a:t>
            </a:r>
          </a:p>
          <a:p>
            <a:pPr lvl="4"/>
            <a:r>
              <a:rPr lang="en-US" sz="2000"/>
              <a:t>Fifth level</a:t>
            </a:r>
          </a:p>
        </p:txBody>
      </p:sp>
      <p:pic>
        <p:nvPicPr>
          <p:cNvPr id="16" name="Picture 15" descr="A picture containing table&#10;&#10;Description automatically generated">
            <a:extLst>
              <a:ext uri="{FF2B5EF4-FFF2-40B4-BE49-F238E27FC236}">
                <a16:creationId xmlns:a16="http://schemas.microsoft.com/office/drawing/2014/main" id="{C834859D-AFEC-1142-900E-888D7F5DB0C3}"/>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79074" b="98889" l="69271" r="99375">
                        <a14:foregroundMark x1="83750" y1="92778" x2="83750" y2="92778"/>
                        <a14:foregroundMark x1="86771" y1="89815" x2="88125" y2="88889"/>
                        <a14:foregroundMark x1="89896" y1="87778" x2="82292" y2="91111"/>
                        <a14:foregroundMark x1="82292" y1="91111" x2="87813" y2="91111"/>
                        <a14:foregroundMark x1="87813" y1="91111" x2="93542" y2="88333"/>
                        <a14:foregroundMark x1="93542" y1="88333" x2="84479" y2="96852"/>
                        <a14:foregroundMark x1="84479" y1="96852" x2="88333" y2="98148"/>
                        <a14:foregroundMark x1="88333" y1="98148" x2="93854" y2="97037"/>
                        <a14:foregroundMark x1="93854" y1="97037" x2="88646" y2="96852"/>
                        <a14:foregroundMark x1="88646" y1="96852" x2="96771" y2="95926"/>
                        <a14:foregroundMark x1="96771" y1="95926" x2="99375" y2="95926"/>
                        <a14:foregroundMark x1="79479" y1="94630" x2="75938" y2="91481"/>
                        <a14:foregroundMark x1="75938" y1="91481" x2="82500" y2="94444"/>
                        <a14:foregroundMark x1="82500" y1="94444" x2="78958" y2="89630"/>
                        <a14:foregroundMark x1="78958" y1="89630" x2="78854" y2="89630"/>
                        <a14:foregroundMark x1="74375" y1="94259" x2="78542" y2="99074"/>
                        <a14:foregroundMark x1="69271" y1="99074" x2="69792" y2="98148"/>
                        <a14:foregroundMark x1="85208" y1="79074" x2="88854" y2="79259"/>
                      </a14:backgroundRemoval>
                    </a14:imgEffect>
                  </a14:imgLayer>
                </a14:imgProps>
              </a:ext>
            </a:extLst>
          </a:blip>
          <a:srcRect l="68114" t="77455"/>
          <a:stretch/>
        </p:blipFill>
        <p:spPr>
          <a:xfrm>
            <a:off x="8304414" y="5311832"/>
            <a:ext cx="3887585" cy="1546167"/>
          </a:xfrm>
          <a:prstGeom prst="rect">
            <a:avLst/>
          </a:prstGeom>
        </p:spPr>
      </p:pic>
      <p:pic>
        <p:nvPicPr>
          <p:cNvPr id="10" name="Picture 9">
            <a:extLst>
              <a:ext uri="{FF2B5EF4-FFF2-40B4-BE49-F238E27FC236}">
                <a16:creationId xmlns:a16="http://schemas.microsoft.com/office/drawing/2014/main" id="{3EC48F54-B987-B1AA-71B1-11C514807097}"/>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38621803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D32F-8C96-514E-A058-A502BE5E14E3}"/>
              </a:ext>
            </a:extLst>
          </p:cNvPr>
          <p:cNvSpPr>
            <a:spLocks noGrp="1"/>
          </p:cNvSpPr>
          <p:nvPr>
            <p:ph type="title"/>
          </p:nvPr>
        </p:nvSpPr>
        <p:spPr>
          <a:xfrm>
            <a:off x="831850" y="685800"/>
            <a:ext cx="5264150" cy="2852737"/>
          </a:xfrm>
        </p:spPr>
        <p:txBody>
          <a:bodyPr anchor="b">
            <a:normAutofit/>
          </a:bodyPr>
          <a:lstStyle>
            <a:lvl1pPr>
              <a:defRPr sz="5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F46316E-F746-0642-995D-41A1D0DD54D8}"/>
              </a:ext>
            </a:extLst>
          </p:cNvPr>
          <p:cNvSpPr>
            <a:spLocks noGrp="1"/>
          </p:cNvSpPr>
          <p:nvPr>
            <p:ph type="body" idx="1"/>
          </p:nvPr>
        </p:nvSpPr>
        <p:spPr>
          <a:xfrm>
            <a:off x="831850" y="3977531"/>
            <a:ext cx="5264150" cy="143812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6" name="Straight Connector 5">
            <a:extLst>
              <a:ext uri="{FF2B5EF4-FFF2-40B4-BE49-F238E27FC236}">
                <a16:creationId xmlns:a16="http://schemas.microsoft.com/office/drawing/2014/main" id="{7B6D00DA-63F4-FF45-BF61-8C7B41EF0D49}"/>
              </a:ext>
              <a:ext uri="{C183D7F6-B498-43B3-948B-1728B52AA6E4}">
                <adec:decorative xmlns:adec="http://schemas.microsoft.com/office/drawing/2017/decorative" val="1"/>
              </a:ext>
            </a:extLst>
          </p:cNvPr>
          <p:cNvCxnSpPr>
            <a:cxnSpLocks/>
          </p:cNvCxnSpPr>
          <p:nvPr userDrawn="1"/>
        </p:nvCxnSpPr>
        <p:spPr>
          <a:xfrm>
            <a:off x="831850" y="3770376"/>
            <a:ext cx="5264150" cy="0"/>
          </a:xfrm>
          <a:prstGeom prst="line">
            <a:avLst/>
          </a:prstGeom>
          <a:ln w="63500"/>
        </p:spPr>
        <p:style>
          <a:lnRef idx="1">
            <a:schemeClr val="accent2"/>
          </a:lnRef>
          <a:fillRef idx="0">
            <a:schemeClr val="accent2"/>
          </a:fillRef>
          <a:effectRef idx="0">
            <a:schemeClr val="accent2"/>
          </a:effectRef>
          <a:fontRef idx="minor">
            <a:schemeClr val="tx1"/>
          </a:fontRef>
        </p:style>
      </p:cxnSp>
      <p:sp>
        <p:nvSpPr>
          <p:cNvPr id="8" name="Content Placeholder 3">
            <a:extLst>
              <a:ext uri="{FF2B5EF4-FFF2-40B4-BE49-F238E27FC236}">
                <a16:creationId xmlns:a16="http://schemas.microsoft.com/office/drawing/2014/main" id="{7FCCBA12-59B5-7F43-8162-2E2C3222F044}"/>
              </a:ext>
            </a:extLst>
          </p:cNvPr>
          <p:cNvSpPr>
            <a:spLocks noGrp="1"/>
          </p:cNvSpPr>
          <p:nvPr>
            <p:ph sz="half" idx="2"/>
          </p:nvPr>
        </p:nvSpPr>
        <p:spPr>
          <a:xfrm>
            <a:off x="6718300" y="685801"/>
            <a:ext cx="4635500" cy="4729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E9D18D27-F74C-17AD-C855-9EE6AD0736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5262819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D32F-8C96-514E-A058-A502BE5E14E3}"/>
              </a:ext>
            </a:extLst>
          </p:cNvPr>
          <p:cNvSpPr>
            <a:spLocks noGrp="1"/>
          </p:cNvSpPr>
          <p:nvPr>
            <p:ph type="title"/>
          </p:nvPr>
        </p:nvSpPr>
        <p:spPr>
          <a:xfrm>
            <a:off x="831850" y="685800"/>
            <a:ext cx="4386326" cy="2852737"/>
          </a:xfrm>
        </p:spPr>
        <p:txBody>
          <a:bodyPr anchor="b">
            <a:normAutofit/>
          </a:bodyPr>
          <a:lstStyle>
            <a:lvl1pPr>
              <a:defRPr sz="5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F46316E-F746-0642-995D-41A1D0DD54D8}"/>
              </a:ext>
            </a:extLst>
          </p:cNvPr>
          <p:cNvSpPr>
            <a:spLocks noGrp="1"/>
          </p:cNvSpPr>
          <p:nvPr>
            <p:ph type="body" idx="1"/>
          </p:nvPr>
        </p:nvSpPr>
        <p:spPr>
          <a:xfrm>
            <a:off x="831850" y="3977531"/>
            <a:ext cx="4386326" cy="143812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3" name="Picture 12">
            <a:extLst>
              <a:ext uri="{FF2B5EF4-FFF2-40B4-BE49-F238E27FC236}">
                <a16:creationId xmlns:a16="http://schemas.microsoft.com/office/drawing/2014/main" id="{AF14F24F-4875-1440-B686-F0392E04967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9542449" y="5854643"/>
            <a:ext cx="1810437" cy="635113"/>
          </a:xfrm>
          <a:prstGeom prst="rect">
            <a:avLst/>
          </a:prstGeom>
        </p:spPr>
      </p:pic>
      <p:cxnSp>
        <p:nvCxnSpPr>
          <p:cNvPr id="6" name="Straight Connector 5">
            <a:extLst>
              <a:ext uri="{FF2B5EF4-FFF2-40B4-BE49-F238E27FC236}">
                <a16:creationId xmlns:a16="http://schemas.microsoft.com/office/drawing/2014/main" id="{7B6D00DA-63F4-FF45-BF61-8C7B41EF0D49}"/>
              </a:ext>
              <a:ext uri="{C183D7F6-B498-43B3-948B-1728B52AA6E4}">
                <adec:decorative xmlns:adec="http://schemas.microsoft.com/office/drawing/2017/decorative" val="1"/>
              </a:ext>
            </a:extLst>
          </p:cNvPr>
          <p:cNvCxnSpPr>
            <a:cxnSpLocks/>
          </p:cNvCxnSpPr>
          <p:nvPr userDrawn="1"/>
        </p:nvCxnSpPr>
        <p:spPr>
          <a:xfrm>
            <a:off x="831850" y="3770376"/>
            <a:ext cx="4386326" cy="0"/>
          </a:xfrm>
          <a:prstGeom prst="line">
            <a:avLst/>
          </a:prstGeom>
          <a:ln w="63500">
            <a:solidFill>
              <a:schemeClr val="tx1"/>
            </a:solidFill>
          </a:ln>
        </p:spPr>
        <p:style>
          <a:lnRef idx="1">
            <a:schemeClr val="accent2"/>
          </a:lnRef>
          <a:fillRef idx="0">
            <a:schemeClr val="accent2"/>
          </a:fillRef>
          <a:effectRef idx="0">
            <a:schemeClr val="accent2"/>
          </a:effectRef>
          <a:fontRef idx="minor">
            <a:schemeClr val="tx1"/>
          </a:fontRef>
        </p:style>
      </p:cxnSp>
      <p:sp>
        <p:nvSpPr>
          <p:cNvPr id="8" name="Content Placeholder 3">
            <a:extLst>
              <a:ext uri="{FF2B5EF4-FFF2-40B4-BE49-F238E27FC236}">
                <a16:creationId xmlns:a16="http://schemas.microsoft.com/office/drawing/2014/main" id="{7FCCBA12-59B5-7F43-8162-2E2C3222F044}"/>
              </a:ext>
            </a:extLst>
          </p:cNvPr>
          <p:cNvSpPr>
            <a:spLocks noGrp="1"/>
          </p:cNvSpPr>
          <p:nvPr>
            <p:ph sz="half" idx="2"/>
          </p:nvPr>
        </p:nvSpPr>
        <p:spPr>
          <a:xfrm>
            <a:off x="6692900" y="685801"/>
            <a:ext cx="4660900" cy="4729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67901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FDAE0-0CB5-3C4C-A4C0-E47976546FB9}"/>
              </a:ext>
            </a:extLst>
          </p:cNvPr>
          <p:cNvSpPr>
            <a:spLocks noGrp="1"/>
          </p:cNvSpPr>
          <p:nvPr>
            <p:ph type="title"/>
          </p:nvPr>
        </p:nvSpPr>
        <p:spPr>
          <a:xfrm>
            <a:off x="838200" y="685800"/>
            <a:ext cx="10515600" cy="1004888"/>
          </a:xfrm>
        </p:spPr>
        <p:txBody>
          <a:bodyPr anchor="t">
            <a:normAutofit/>
          </a:bodyPr>
          <a:lstStyle>
            <a:lvl1pPr>
              <a:defRPr sz="4200"/>
            </a:lvl1pPr>
          </a:lstStyle>
          <a:p>
            <a:r>
              <a:rPr lang="en-US"/>
              <a:t>Click to edit Master title style</a:t>
            </a:r>
          </a:p>
        </p:txBody>
      </p:sp>
      <p:pic>
        <p:nvPicPr>
          <p:cNvPr id="4" name="Picture 3">
            <a:extLst>
              <a:ext uri="{FF2B5EF4-FFF2-40B4-BE49-F238E27FC236}">
                <a16:creationId xmlns:a16="http://schemas.microsoft.com/office/drawing/2014/main" id="{7DBE3E3B-6C45-ABDC-DD22-1D405766623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31495252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0CD863-9E96-954E-8EAD-5AFB0A93E6A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9542449" y="5854643"/>
            <a:ext cx="1810437" cy="635113"/>
          </a:xfrm>
          <a:prstGeom prst="rect">
            <a:avLst/>
          </a:prstGeom>
        </p:spPr>
      </p:pic>
      <p:sp>
        <p:nvSpPr>
          <p:cNvPr id="2" name="Title 1">
            <a:extLst>
              <a:ext uri="{FF2B5EF4-FFF2-40B4-BE49-F238E27FC236}">
                <a16:creationId xmlns:a16="http://schemas.microsoft.com/office/drawing/2014/main" id="{19D9A252-5DC4-4AAF-BDC2-D18732DECEDC}"/>
              </a:ext>
            </a:extLst>
          </p:cNvPr>
          <p:cNvSpPr>
            <a:spLocks noGrp="1"/>
          </p:cNvSpPr>
          <p:nvPr>
            <p:ph type="title" hasCustomPrompt="1"/>
          </p:nvPr>
        </p:nvSpPr>
        <p:spPr/>
        <p:txBody>
          <a:bodyPr/>
          <a:lstStyle>
            <a:lvl1pPr>
              <a:defRPr/>
            </a:lvl1pPr>
          </a:lstStyle>
          <a:p>
            <a:r>
              <a:rPr lang="en-US"/>
              <a:t>Sample</a:t>
            </a:r>
          </a:p>
        </p:txBody>
      </p:sp>
    </p:spTree>
    <p:extLst>
      <p:ext uri="{BB962C8B-B14F-4D97-AF65-F5344CB8AC3E}">
        <p14:creationId xmlns:p14="http://schemas.microsoft.com/office/powerpoint/2010/main" val="30145984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83FB6-0CC3-4476-A21E-62EDAA83FB71}"/>
              </a:ext>
            </a:extLst>
          </p:cNvPr>
          <p:cNvSpPr>
            <a:spLocks noGrp="1"/>
          </p:cNvSpPr>
          <p:nvPr>
            <p:ph type="title" hasCustomPrompt="1"/>
          </p:nvPr>
        </p:nvSpPr>
        <p:spPr/>
        <p:txBody>
          <a:bodyPr/>
          <a:lstStyle>
            <a:lvl1pPr>
              <a:defRPr>
                <a:solidFill>
                  <a:schemeClr val="bg1"/>
                </a:solidFill>
              </a:defRPr>
            </a:lvl1pPr>
          </a:lstStyle>
          <a:p>
            <a:r>
              <a:rPr lang="en-US"/>
              <a:t>Sample</a:t>
            </a:r>
          </a:p>
        </p:txBody>
      </p:sp>
      <p:pic>
        <p:nvPicPr>
          <p:cNvPr id="4" name="Picture 3">
            <a:extLst>
              <a:ext uri="{FF2B5EF4-FFF2-40B4-BE49-F238E27FC236}">
                <a16:creationId xmlns:a16="http://schemas.microsoft.com/office/drawing/2014/main" id="{F8CB4DFE-44AF-A73F-8254-2809AFDCF55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263848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745F-5A46-4D42-8899-461DECD54B81}"/>
              </a:ext>
            </a:extLst>
          </p:cNvPr>
          <p:cNvSpPr>
            <a:spLocks noGrp="1"/>
          </p:cNvSpPr>
          <p:nvPr>
            <p:ph type="title"/>
          </p:nvPr>
        </p:nvSpPr>
        <p:spPr>
          <a:xfrm>
            <a:off x="839789" y="685800"/>
            <a:ext cx="3378643" cy="1371600"/>
          </a:xfrm>
        </p:spPr>
        <p:txBody>
          <a:bodyPr anchor="t">
            <a:noAutofit/>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0FC5C17-07F9-BC4B-81E2-F182FE8A116B}"/>
              </a:ext>
            </a:extLst>
          </p:cNvPr>
          <p:cNvSpPr>
            <a:spLocks noGrp="1"/>
          </p:cNvSpPr>
          <p:nvPr>
            <p:ph idx="1"/>
          </p:nvPr>
        </p:nvSpPr>
        <p:spPr>
          <a:xfrm>
            <a:off x="5183188" y="685801"/>
            <a:ext cx="6172200" cy="49956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154DF4-F779-7E49-8E77-D1A419615C8F}"/>
              </a:ext>
            </a:extLst>
          </p:cNvPr>
          <p:cNvSpPr>
            <a:spLocks noGrp="1"/>
          </p:cNvSpPr>
          <p:nvPr>
            <p:ph type="body" sz="half" idx="2"/>
          </p:nvPr>
        </p:nvSpPr>
        <p:spPr>
          <a:xfrm>
            <a:off x="839789" y="2407920"/>
            <a:ext cx="3000692" cy="3273552"/>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936A4E8E-F968-AB41-94E3-220B9FC1687D}"/>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9542449" y="5854643"/>
            <a:ext cx="1810437" cy="635113"/>
          </a:xfrm>
          <a:prstGeom prst="rect">
            <a:avLst/>
          </a:prstGeom>
        </p:spPr>
      </p:pic>
    </p:spTree>
    <p:extLst>
      <p:ext uri="{BB962C8B-B14F-4D97-AF65-F5344CB8AC3E}">
        <p14:creationId xmlns:p14="http://schemas.microsoft.com/office/powerpoint/2010/main" val="19256966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65D4-2FEE-FF40-ACE3-31EC6F97D4CE}"/>
              </a:ext>
            </a:extLst>
          </p:cNvPr>
          <p:cNvSpPr>
            <a:spLocks noGrp="1"/>
          </p:cNvSpPr>
          <p:nvPr>
            <p:ph type="title"/>
          </p:nvPr>
        </p:nvSpPr>
        <p:spPr>
          <a:xfrm>
            <a:off x="839788" y="685800"/>
            <a:ext cx="3932237" cy="984503"/>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684472-0682-8640-932F-245A471B1FF7}"/>
              </a:ext>
              <a:ext uri="{C183D7F6-B498-43B3-948B-1728B52AA6E4}">
                <adec:decorative xmlns:adec="http://schemas.microsoft.com/office/drawing/2017/decorative" val="1"/>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D811F13-717C-4049-8905-348DAB228EA5}"/>
              </a:ext>
            </a:extLst>
          </p:cNvPr>
          <p:cNvSpPr>
            <a:spLocks noGrp="1"/>
          </p:cNvSpPr>
          <p:nvPr>
            <p:ph type="body" sz="half" idx="2"/>
          </p:nvPr>
        </p:nvSpPr>
        <p:spPr>
          <a:xfrm>
            <a:off x="839788" y="3429000"/>
            <a:ext cx="3932237" cy="243998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6" name="Straight Connector 5">
            <a:extLst>
              <a:ext uri="{FF2B5EF4-FFF2-40B4-BE49-F238E27FC236}">
                <a16:creationId xmlns:a16="http://schemas.microsoft.com/office/drawing/2014/main" id="{05541E59-CBC5-284B-8278-175421C4208A}"/>
              </a:ext>
              <a:ext uri="{C183D7F6-B498-43B3-948B-1728B52AA6E4}">
                <adec:decorative xmlns:adec="http://schemas.microsoft.com/office/drawing/2017/decorative" val="1"/>
              </a:ext>
            </a:extLst>
          </p:cNvPr>
          <p:cNvCxnSpPr>
            <a:cxnSpLocks/>
          </p:cNvCxnSpPr>
          <p:nvPr userDrawn="1"/>
        </p:nvCxnSpPr>
        <p:spPr>
          <a:xfrm>
            <a:off x="831850" y="1801368"/>
            <a:ext cx="3940175" cy="0"/>
          </a:xfrm>
          <a:prstGeom prst="line">
            <a:avLst/>
          </a:prstGeom>
          <a:ln w="63500"/>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B0C8C3F5-79AE-6DCD-1923-CAA3C391C02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24489535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cSld name="2_Blank">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66953B-D05C-9162-D315-995921A55E1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1878718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1_Blank">
    <p:bg>
      <p:bgPr>
        <a:solidFill>
          <a:schemeClr val="bg1"/>
        </a:solidFill>
        <a:effectLst/>
      </p:bgPr>
    </p:bg>
    <p:spTree>
      <p:nvGrpSpPr>
        <p:cNvPr id="1" name=""/>
        <p:cNvGrpSpPr/>
        <p:nvPr/>
      </p:nvGrpSpPr>
      <p:grpSpPr>
        <a:xfrm>
          <a:off x="0" y="0"/>
          <a:ext cx="0" cy="0"/>
          <a:chOff x="0" y="0"/>
          <a:chExt cx="0" cy="0"/>
        </a:xfrm>
      </p:grpSpPr>
      <p:sp>
        <p:nvSpPr>
          <p:cNvPr id="14" name="Circle: Hollow 13">
            <a:extLst>
              <a:ext uri="{FF2B5EF4-FFF2-40B4-BE49-F238E27FC236}">
                <a16:creationId xmlns:a16="http://schemas.microsoft.com/office/drawing/2014/main" id="{FA49B3D1-F274-433D-868D-6AC5F356609D}"/>
              </a:ext>
              <a:ext uri="{C183D7F6-B498-43B3-948B-1728B52AA6E4}">
                <adec:decorative xmlns:adec="http://schemas.microsoft.com/office/drawing/2017/decorative" val="1"/>
              </a:ext>
            </a:extLst>
          </p:cNvPr>
          <p:cNvSpPr/>
          <p:nvPr userDrawn="1"/>
        </p:nvSpPr>
        <p:spPr>
          <a:xfrm>
            <a:off x="7386817" y="-1575426"/>
            <a:ext cx="3149883" cy="3150851"/>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ircle: Hollow 14">
            <a:extLst>
              <a:ext uri="{FF2B5EF4-FFF2-40B4-BE49-F238E27FC236}">
                <a16:creationId xmlns:a16="http://schemas.microsoft.com/office/drawing/2014/main" id="{3BE164EF-21B0-4CBD-81FB-7601F8FBA80C}"/>
              </a:ext>
              <a:ext uri="{C183D7F6-B498-43B3-948B-1728B52AA6E4}">
                <adec:decorative xmlns:adec="http://schemas.microsoft.com/office/drawing/2017/decorative" val="1"/>
              </a:ext>
            </a:extLst>
          </p:cNvPr>
          <p:cNvSpPr/>
          <p:nvPr userDrawn="1"/>
        </p:nvSpPr>
        <p:spPr>
          <a:xfrm>
            <a:off x="6282321" y="5219113"/>
            <a:ext cx="2212033" cy="2212713"/>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ircle: Hollow 15">
            <a:extLst>
              <a:ext uri="{FF2B5EF4-FFF2-40B4-BE49-F238E27FC236}">
                <a16:creationId xmlns:a16="http://schemas.microsoft.com/office/drawing/2014/main" id="{72000A18-39D7-46FB-81B8-ED69ECD6F17C}"/>
              </a:ext>
              <a:ext uri="{C183D7F6-B498-43B3-948B-1728B52AA6E4}">
                <adec:decorative xmlns:adec="http://schemas.microsoft.com/office/drawing/2017/decorative" val="1"/>
              </a:ext>
            </a:extLst>
          </p:cNvPr>
          <p:cNvSpPr/>
          <p:nvPr userDrawn="1"/>
        </p:nvSpPr>
        <p:spPr>
          <a:xfrm>
            <a:off x="11244044" y="3977531"/>
            <a:ext cx="1895911" cy="1896494"/>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 name="Title 1">
            <a:extLst>
              <a:ext uri="{FF2B5EF4-FFF2-40B4-BE49-F238E27FC236}">
                <a16:creationId xmlns:a16="http://schemas.microsoft.com/office/drawing/2014/main" id="{77126A7C-1D9C-4E96-971A-41C5348D8516}"/>
              </a:ext>
              <a:ext uri="{C183D7F6-B498-43B3-948B-1728B52AA6E4}">
                <adec:decorative xmlns:adec="http://schemas.microsoft.com/office/drawing/2017/decorative" val="1"/>
              </a:ext>
            </a:extLst>
          </p:cNvPr>
          <p:cNvSpPr>
            <a:spLocks noGrp="1"/>
          </p:cNvSpPr>
          <p:nvPr>
            <p:ph type="title"/>
          </p:nvPr>
        </p:nvSpPr>
        <p:spPr>
          <a:xfrm>
            <a:off x="0" y="-5108"/>
            <a:ext cx="12192000" cy="1009651"/>
          </a:xfrm>
          <a:solidFill>
            <a:srgbClr val="6664EA"/>
          </a:solidFill>
        </p:spPr>
        <p:txBody>
          <a:bodyPr/>
          <a:lstStyle>
            <a:lvl1pPr algn="ctr">
              <a:defRPr>
                <a:solidFill>
                  <a:schemeClr val="bg1"/>
                </a:solidFill>
              </a:defRPr>
            </a:lvl1pPr>
          </a:lstStyle>
          <a:p>
            <a:r>
              <a:rPr lang="en-US"/>
              <a:t>Click to edit Master title style</a:t>
            </a:r>
          </a:p>
        </p:txBody>
      </p:sp>
      <p:sp>
        <p:nvSpPr>
          <p:cNvPr id="3" name="TextBox 2">
            <a:extLst>
              <a:ext uri="{FF2B5EF4-FFF2-40B4-BE49-F238E27FC236}">
                <a16:creationId xmlns:a16="http://schemas.microsoft.com/office/drawing/2014/main" id="{F18BFC47-A0D2-4632-AE87-C8CA5D55C061}"/>
              </a:ext>
            </a:extLst>
          </p:cNvPr>
          <p:cNvSpPr txBox="1"/>
          <p:nvPr userDrawn="1"/>
        </p:nvSpPr>
        <p:spPr>
          <a:xfrm>
            <a:off x="838200" y="2133600"/>
            <a:ext cx="10134600" cy="3046988"/>
          </a:xfrm>
          <a:prstGeom prst="rect">
            <a:avLst/>
          </a:prstGeom>
          <a:noFill/>
        </p:spPr>
        <p:txBody>
          <a:bodyPr wrap="square" rtlCol="0">
            <a:spAutoFit/>
          </a:bodyPr>
          <a:lstStyle/>
          <a:p>
            <a:pPr marL="0" indent="0">
              <a:buFont typeface="Arial" panose="020B0604020202020204" pitchFamily="34" charset="0"/>
              <a:buNone/>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p:txBody>
      </p:sp>
      <p:sp>
        <p:nvSpPr>
          <p:cNvPr id="6" name="Content Placeholder 5">
            <a:extLst>
              <a:ext uri="{FF2B5EF4-FFF2-40B4-BE49-F238E27FC236}">
                <a16:creationId xmlns:a16="http://schemas.microsoft.com/office/drawing/2014/main" id="{56E059B3-9FF8-4006-9F50-EEAA5B0C0437}"/>
              </a:ext>
              <a:ext uri="{C183D7F6-B498-43B3-948B-1728B52AA6E4}">
                <adec:decorative xmlns:adec="http://schemas.microsoft.com/office/drawing/2017/decorative" val="1"/>
              </a:ext>
            </a:extLst>
          </p:cNvPr>
          <p:cNvSpPr>
            <a:spLocks noGrp="1"/>
          </p:cNvSpPr>
          <p:nvPr>
            <p:ph sz="quarter" idx="10"/>
          </p:nvPr>
        </p:nvSpPr>
        <p:spPr>
          <a:xfrm>
            <a:off x="997527" y="1154546"/>
            <a:ext cx="10356271" cy="4303280"/>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Michigan Alliance for Families Logo; information, support, and education">
            <a:extLst>
              <a:ext uri="{FF2B5EF4-FFF2-40B4-BE49-F238E27FC236}">
                <a16:creationId xmlns:a16="http://schemas.microsoft.com/office/drawing/2014/main" id="{778C94F9-25AB-4CC7-8D7F-4934C9A354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7527" y="5843468"/>
            <a:ext cx="1810512" cy="632348"/>
          </a:xfrm>
          <a:prstGeom prst="rect">
            <a:avLst/>
          </a:prstGeom>
        </p:spPr>
      </p:pic>
      <p:pic>
        <p:nvPicPr>
          <p:cNvPr id="10" name="Picture 9" descr="Michigan Alliance for Families Logo; information, support, and education">
            <a:extLst>
              <a:ext uri="{FF2B5EF4-FFF2-40B4-BE49-F238E27FC236}">
                <a16:creationId xmlns:a16="http://schemas.microsoft.com/office/drawing/2014/main" id="{319C92DD-BAFB-40F5-8278-E35613113F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pic>
        <p:nvPicPr>
          <p:cNvPr id="13" name="Picture 12">
            <a:extLst>
              <a:ext uri="{FF2B5EF4-FFF2-40B4-BE49-F238E27FC236}">
                <a16:creationId xmlns:a16="http://schemas.microsoft.com/office/drawing/2014/main" id="{FEDD05E2-AE9E-4EDE-A3BE-C662B02875B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9542449" y="5854643"/>
            <a:ext cx="1810437" cy="635113"/>
          </a:xfrm>
          <a:prstGeom prst="rect">
            <a:avLst/>
          </a:prstGeom>
        </p:spPr>
      </p:pic>
    </p:spTree>
    <p:extLst>
      <p:ext uri="{BB962C8B-B14F-4D97-AF65-F5344CB8AC3E}">
        <p14:creationId xmlns:p14="http://schemas.microsoft.com/office/powerpoint/2010/main" val="3753543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D32F-8C96-514E-A058-A502BE5E14E3}"/>
              </a:ext>
            </a:extLst>
          </p:cNvPr>
          <p:cNvSpPr>
            <a:spLocks noGrp="1"/>
          </p:cNvSpPr>
          <p:nvPr>
            <p:ph type="title"/>
          </p:nvPr>
        </p:nvSpPr>
        <p:spPr>
          <a:xfrm>
            <a:off x="831850" y="685800"/>
            <a:ext cx="4386326" cy="2852737"/>
          </a:xfrm>
        </p:spPr>
        <p:txBody>
          <a:bodyPr anchor="b">
            <a:normAutofit/>
          </a:bodyPr>
          <a:lstStyle>
            <a:lvl1pPr>
              <a:defRPr sz="5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F46316E-F746-0642-995D-41A1D0DD54D8}"/>
              </a:ext>
            </a:extLst>
          </p:cNvPr>
          <p:cNvSpPr>
            <a:spLocks noGrp="1"/>
          </p:cNvSpPr>
          <p:nvPr>
            <p:ph type="body" idx="1"/>
          </p:nvPr>
        </p:nvSpPr>
        <p:spPr>
          <a:xfrm>
            <a:off x="831850" y="3977531"/>
            <a:ext cx="4386326" cy="143812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3" name="Picture 12" descr="Michigan Alliance for Families; information, support, and education">
            <a:extLst>
              <a:ext uri="{FF2B5EF4-FFF2-40B4-BE49-F238E27FC236}">
                <a16:creationId xmlns:a16="http://schemas.microsoft.com/office/drawing/2014/main" id="{AF14F24F-4875-1440-B686-F0392E0496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42449" y="5854643"/>
            <a:ext cx="1810437" cy="635113"/>
          </a:xfrm>
          <a:prstGeom prst="rect">
            <a:avLst/>
          </a:prstGeom>
        </p:spPr>
      </p:pic>
      <p:cxnSp>
        <p:nvCxnSpPr>
          <p:cNvPr id="6" name="Straight Connector 5">
            <a:extLst>
              <a:ext uri="{FF2B5EF4-FFF2-40B4-BE49-F238E27FC236}">
                <a16:creationId xmlns:a16="http://schemas.microsoft.com/office/drawing/2014/main" id="{7B6D00DA-63F4-FF45-BF61-8C7B41EF0D49}"/>
              </a:ext>
            </a:extLst>
          </p:cNvPr>
          <p:cNvCxnSpPr>
            <a:cxnSpLocks/>
          </p:cNvCxnSpPr>
          <p:nvPr/>
        </p:nvCxnSpPr>
        <p:spPr>
          <a:xfrm>
            <a:off x="831850" y="3770376"/>
            <a:ext cx="4386326" cy="0"/>
          </a:xfrm>
          <a:prstGeom prst="line">
            <a:avLst/>
          </a:prstGeom>
          <a:ln w="63500">
            <a:solidFill>
              <a:schemeClr val="tx1"/>
            </a:solidFill>
          </a:ln>
        </p:spPr>
        <p:style>
          <a:lnRef idx="1">
            <a:schemeClr val="accent2"/>
          </a:lnRef>
          <a:fillRef idx="0">
            <a:schemeClr val="accent2"/>
          </a:fillRef>
          <a:effectRef idx="0">
            <a:schemeClr val="accent2"/>
          </a:effectRef>
          <a:fontRef idx="minor">
            <a:schemeClr val="tx1"/>
          </a:fontRef>
        </p:style>
      </p:cxnSp>
      <p:sp>
        <p:nvSpPr>
          <p:cNvPr id="8" name="Content Placeholder 3">
            <a:extLst>
              <a:ext uri="{FF2B5EF4-FFF2-40B4-BE49-F238E27FC236}">
                <a16:creationId xmlns:a16="http://schemas.microsoft.com/office/drawing/2014/main" id="{7FCCBA12-59B5-7F43-8162-2E2C3222F044}"/>
              </a:ext>
            </a:extLst>
          </p:cNvPr>
          <p:cNvSpPr>
            <a:spLocks noGrp="1"/>
          </p:cNvSpPr>
          <p:nvPr>
            <p:ph sz="half" idx="2"/>
          </p:nvPr>
        </p:nvSpPr>
        <p:spPr>
          <a:xfrm>
            <a:off x="6692900" y="685800"/>
            <a:ext cx="4660900" cy="488456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3686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D32F-8C96-514E-A058-A502BE5E14E3}"/>
              </a:ext>
            </a:extLst>
          </p:cNvPr>
          <p:cNvSpPr>
            <a:spLocks noGrp="1"/>
          </p:cNvSpPr>
          <p:nvPr>
            <p:ph type="title"/>
          </p:nvPr>
        </p:nvSpPr>
        <p:spPr>
          <a:xfrm>
            <a:off x="831850" y="685800"/>
            <a:ext cx="4386326" cy="2852737"/>
          </a:xfrm>
        </p:spPr>
        <p:txBody>
          <a:bodyPr anchor="b">
            <a:normAutofit/>
          </a:bodyPr>
          <a:lstStyle>
            <a:lvl1pPr>
              <a:defRPr sz="5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F46316E-F746-0642-995D-41A1D0DD54D8}"/>
              </a:ext>
            </a:extLst>
          </p:cNvPr>
          <p:cNvSpPr>
            <a:spLocks noGrp="1"/>
          </p:cNvSpPr>
          <p:nvPr>
            <p:ph type="body" idx="1"/>
          </p:nvPr>
        </p:nvSpPr>
        <p:spPr>
          <a:xfrm>
            <a:off x="831850" y="3977531"/>
            <a:ext cx="4386326" cy="143812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3" name="Picture 12" descr="Michigan Alliance for Families; information, support, and education">
            <a:extLst>
              <a:ext uri="{FF2B5EF4-FFF2-40B4-BE49-F238E27FC236}">
                <a16:creationId xmlns:a16="http://schemas.microsoft.com/office/drawing/2014/main" id="{AF14F24F-4875-1440-B686-F0392E0496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42449" y="5854643"/>
            <a:ext cx="1810437" cy="635113"/>
          </a:xfrm>
          <a:prstGeom prst="rect">
            <a:avLst/>
          </a:prstGeom>
        </p:spPr>
      </p:pic>
      <p:cxnSp>
        <p:nvCxnSpPr>
          <p:cNvPr id="6" name="Straight Connector 5">
            <a:extLst>
              <a:ext uri="{FF2B5EF4-FFF2-40B4-BE49-F238E27FC236}">
                <a16:creationId xmlns:a16="http://schemas.microsoft.com/office/drawing/2014/main" id="{7B6D00DA-63F4-FF45-BF61-8C7B41EF0D49}"/>
              </a:ext>
            </a:extLst>
          </p:cNvPr>
          <p:cNvCxnSpPr>
            <a:cxnSpLocks/>
          </p:cNvCxnSpPr>
          <p:nvPr/>
        </p:nvCxnSpPr>
        <p:spPr>
          <a:xfrm>
            <a:off x="831850" y="3770376"/>
            <a:ext cx="4386326" cy="0"/>
          </a:xfrm>
          <a:prstGeom prst="line">
            <a:avLst/>
          </a:prstGeom>
          <a:ln w="63500">
            <a:solidFill>
              <a:schemeClr val="tx1"/>
            </a:solidFill>
          </a:ln>
        </p:spPr>
        <p:style>
          <a:lnRef idx="1">
            <a:schemeClr val="accent2"/>
          </a:lnRef>
          <a:fillRef idx="0">
            <a:schemeClr val="accent2"/>
          </a:fillRef>
          <a:effectRef idx="0">
            <a:schemeClr val="accent2"/>
          </a:effectRef>
          <a:fontRef idx="minor">
            <a:schemeClr val="tx1"/>
          </a:fontRef>
        </p:style>
      </p:cxnSp>
      <p:sp>
        <p:nvSpPr>
          <p:cNvPr id="5" name="Picture Placeholder 4">
            <a:extLst>
              <a:ext uri="{FF2B5EF4-FFF2-40B4-BE49-F238E27FC236}">
                <a16:creationId xmlns:a16="http://schemas.microsoft.com/office/drawing/2014/main" id="{3FE84085-B0B1-4A0C-A9A7-94D49D9D886E}"/>
              </a:ext>
            </a:extLst>
          </p:cNvPr>
          <p:cNvSpPr>
            <a:spLocks noGrp="1"/>
          </p:cNvSpPr>
          <p:nvPr>
            <p:ph type="pic" sz="quarter" idx="10"/>
          </p:nvPr>
        </p:nvSpPr>
        <p:spPr>
          <a:xfrm>
            <a:off x="6643688" y="401638"/>
            <a:ext cx="4708525" cy="5233987"/>
          </a:xfrm>
        </p:spPr>
        <p:txBody>
          <a:bodyPr/>
          <a:lstStyle/>
          <a:p>
            <a:endParaRPr lang="en-US"/>
          </a:p>
        </p:txBody>
      </p:sp>
    </p:spTree>
    <p:extLst>
      <p:ext uri="{BB962C8B-B14F-4D97-AF65-F5344CB8AC3E}">
        <p14:creationId xmlns:p14="http://schemas.microsoft.com/office/powerpoint/2010/main" val="1748884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FDAE0-0CB5-3C4C-A4C0-E47976546FB9}"/>
              </a:ext>
            </a:extLst>
          </p:cNvPr>
          <p:cNvSpPr>
            <a:spLocks noGrp="1"/>
          </p:cNvSpPr>
          <p:nvPr>
            <p:ph type="title"/>
          </p:nvPr>
        </p:nvSpPr>
        <p:spPr>
          <a:xfrm>
            <a:off x="838200" y="685800"/>
            <a:ext cx="10515600" cy="1004888"/>
          </a:xfrm>
        </p:spPr>
        <p:txBody>
          <a:bodyPr anchor="t">
            <a:normAutofit/>
          </a:bodyPr>
          <a:lstStyle>
            <a:lvl1pPr>
              <a:defRPr sz="4200"/>
            </a:lvl1pPr>
          </a:lstStyle>
          <a:p>
            <a:r>
              <a:rPr lang="en-US"/>
              <a:t>Click to edit Master title style</a:t>
            </a:r>
          </a:p>
        </p:txBody>
      </p:sp>
      <p:sp>
        <p:nvSpPr>
          <p:cNvPr id="4" name="Content Placeholder 3">
            <a:extLst>
              <a:ext uri="{FF2B5EF4-FFF2-40B4-BE49-F238E27FC236}">
                <a16:creationId xmlns:a16="http://schemas.microsoft.com/office/drawing/2014/main" id="{FD3E34B8-936A-40E9-ACFA-53D8003B8A57}"/>
              </a:ext>
            </a:extLst>
          </p:cNvPr>
          <p:cNvSpPr>
            <a:spLocks noGrp="1"/>
          </p:cNvSpPr>
          <p:nvPr>
            <p:ph sz="quarter" idx="10"/>
          </p:nvPr>
        </p:nvSpPr>
        <p:spPr>
          <a:xfrm>
            <a:off x="838200" y="2095500"/>
            <a:ext cx="8258175" cy="3162300"/>
          </a:xfrm>
        </p:spPr>
        <p:txBody>
          <a:bodyPr/>
          <a:lstStyle>
            <a:lvl1pPr>
              <a:lnSpc>
                <a:spcPct val="100000"/>
              </a:lnSpc>
              <a:defRPr baseline="0"/>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Michigan Alliance for Families Logo; information, support, and education">
            <a:extLst>
              <a:ext uri="{FF2B5EF4-FFF2-40B4-BE49-F238E27FC236}">
                <a16:creationId xmlns:a16="http://schemas.microsoft.com/office/drawing/2014/main" id="{1DD24F31-C8C7-4B60-8523-D1E68C1A3D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3441957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6" name="Circle: Hollow 5">
            <a:extLst>
              <a:ext uri="{FF2B5EF4-FFF2-40B4-BE49-F238E27FC236}">
                <a16:creationId xmlns:a16="http://schemas.microsoft.com/office/drawing/2014/main" id="{FF197FF0-CA1D-45BA-9BB2-3770B6EF21C4}"/>
              </a:ext>
              <a:ext uri="{C183D7F6-B498-43B3-948B-1728B52AA6E4}">
                <adec:decorative xmlns:adec="http://schemas.microsoft.com/office/drawing/2017/decorative" val="1"/>
              </a:ext>
            </a:extLst>
          </p:cNvPr>
          <p:cNvSpPr/>
          <p:nvPr userDrawn="1"/>
        </p:nvSpPr>
        <p:spPr>
          <a:xfrm>
            <a:off x="7386817" y="-1575426"/>
            <a:ext cx="3149883" cy="3150851"/>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Circle: Hollow 6">
            <a:extLst>
              <a:ext uri="{FF2B5EF4-FFF2-40B4-BE49-F238E27FC236}">
                <a16:creationId xmlns:a16="http://schemas.microsoft.com/office/drawing/2014/main" id="{C59FB65C-ADA5-4D11-A189-8707DAE30F92}"/>
              </a:ext>
              <a:ext uri="{C183D7F6-B498-43B3-948B-1728B52AA6E4}">
                <adec:decorative xmlns:adec="http://schemas.microsoft.com/office/drawing/2017/decorative" val="1"/>
              </a:ext>
            </a:extLst>
          </p:cNvPr>
          <p:cNvSpPr/>
          <p:nvPr userDrawn="1"/>
        </p:nvSpPr>
        <p:spPr>
          <a:xfrm>
            <a:off x="6282321" y="5219113"/>
            <a:ext cx="2212033" cy="2212713"/>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Circle: Hollow 7">
            <a:extLst>
              <a:ext uri="{FF2B5EF4-FFF2-40B4-BE49-F238E27FC236}">
                <a16:creationId xmlns:a16="http://schemas.microsoft.com/office/drawing/2014/main" id="{76E2D6F3-19BA-4EEF-BBEC-FE2C839E11AD}"/>
              </a:ext>
              <a:ext uri="{C183D7F6-B498-43B3-948B-1728B52AA6E4}">
                <adec:decorative xmlns:adec="http://schemas.microsoft.com/office/drawing/2017/decorative" val="1"/>
              </a:ext>
            </a:extLst>
          </p:cNvPr>
          <p:cNvSpPr/>
          <p:nvPr userDrawn="1"/>
        </p:nvSpPr>
        <p:spPr>
          <a:xfrm>
            <a:off x="11244044" y="3977531"/>
            <a:ext cx="1895911" cy="1896494"/>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5" name="Picture 4" descr="Michigan Alliance for Families; information, support, and education">
            <a:extLst>
              <a:ext uri="{FF2B5EF4-FFF2-40B4-BE49-F238E27FC236}">
                <a16:creationId xmlns:a16="http://schemas.microsoft.com/office/drawing/2014/main" id="{AB0CD863-9E96-954E-8EAD-5AFB0A93E6A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42449" y="5854643"/>
            <a:ext cx="1810437" cy="635113"/>
          </a:xfrm>
          <a:prstGeom prst="rect">
            <a:avLst/>
          </a:prstGeom>
        </p:spPr>
      </p:pic>
      <p:sp>
        <p:nvSpPr>
          <p:cNvPr id="2" name="Title 1">
            <a:extLst>
              <a:ext uri="{FF2B5EF4-FFF2-40B4-BE49-F238E27FC236}">
                <a16:creationId xmlns:a16="http://schemas.microsoft.com/office/drawing/2014/main" id="{804ED7C4-FA0F-4A8B-B1A2-5EDD85C531B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F7961BED-C77C-410B-93A5-88158158DCE3}"/>
              </a:ext>
            </a:extLst>
          </p:cNvPr>
          <p:cNvSpPr>
            <a:spLocks noGrp="1"/>
          </p:cNvSpPr>
          <p:nvPr>
            <p:ph type="body" sz="quarter" idx="10"/>
          </p:nvPr>
        </p:nvSpPr>
        <p:spPr>
          <a:xfrm>
            <a:off x="838200" y="2019300"/>
            <a:ext cx="10514013" cy="3448050"/>
          </a:xfrm>
        </p:spPr>
        <p:txBody>
          <a:bodyPr/>
          <a:lstStyle>
            <a:lvl1pPr>
              <a:lnSpc>
                <a:spcPct val="100000"/>
              </a:lnSpc>
              <a:defRPr baseline="0"/>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3737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pic>
        <p:nvPicPr>
          <p:cNvPr id="5" name="Picture 4" descr="Michigan Alliance for Families; information, support, and education">
            <a:extLst>
              <a:ext uri="{FF2B5EF4-FFF2-40B4-BE49-F238E27FC236}">
                <a16:creationId xmlns:a16="http://schemas.microsoft.com/office/drawing/2014/main" id="{AB0CD863-9E96-954E-8EAD-5AFB0A93E6A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42449" y="5854643"/>
            <a:ext cx="1810437" cy="635113"/>
          </a:xfrm>
          <a:prstGeom prst="rect">
            <a:avLst/>
          </a:prstGeom>
        </p:spPr>
      </p:pic>
      <p:sp>
        <p:nvSpPr>
          <p:cNvPr id="2" name="Title 1">
            <a:extLst>
              <a:ext uri="{FF2B5EF4-FFF2-40B4-BE49-F238E27FC236}">
                <a16:creationId xmlns:a16="http://schemas.microsoft.com/office/drawing/2014/main" id="{804ED7C4-FA0F-4A8B-B1A2-5EDD85C531B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F7961BED-C77C-410B-93A5-88158158DCE3}"/>
              </a:ext>
            </a:extLst>
          </p:cNvPr>
          <p:cNvSpPr>
            <a:spLocks noGrp="1"/>
          </p:cNvSpPr>
          <p:nvPr>
            <p:ph type="body" sz="quarter" idx="10"/>
          </p:nvPr>
        </p:nvSpPr>
        <p:spPr>
          <a:xfrm>
            <a:off x="838200" y="2019300"/>
            <a:ext cx="5124061" cy="3448050"/>
          </a:xfrm>
        </p:spPr>
        <p:txBody>
          <a:bodyPr/>
          <a:lstStyle>
            <a:lvl1pPr>
              <a:lnSpc>
                <a:spcPct val="100000"/>
              </a:lnSpc>
              <a:defRPr baseline="0"/>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C020E553-69C4-4BA4-B821-0135E22C6BE2}"/>
              </a:ext>
            </a:extLst>
          </p:cNvPr>
          <p:cNvSpPr>
            <a:spLocks noGrp="1"/>
          </p:cNvSpPr>
          <p:nvPr>
            <p:ph type="pic" sz="quarter" idx="11"/>
          </p:nvPr>
        </p:nvSpPr>
        <p:spPr>
          <a:xfrm>
            <a:off x="6354763" y="2019300"/>
            <a:ext cx="4997450" cy="3448050"/>
          </a:xfrm>
        </p:spPr>
        <p:txBody>
          <a:bodyPr/>
          <a:lstStyle/>
          <a:p>
            <a:endParaRPr lang="en-US"/>
          </a:p>
        </p:txBody>
      </p:sp>
    </p:spTree>
    <p:extLst>
      <p:ext uri="{BB962C8B-B14F-4D97-AF65-F5344CB8AC3E}">
        <p14:creationId xmlns:p14="http://schemas.microsoft.com/office/powerpoint/2010/main" val="1555016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1C6B-CABE-2E4A-B8B9-869D616FFDA1}"/>
              </a:ext>
            </a:extLst>
          </p:cNvPr>
          <p:cNvSpPr>
            <a:spLocks noGrp="1"/>
          </p:cNvSpPr>
          <p:nvPr>
            <p:ph type="ctrTitle"/>
          </p:nvPr>
        </p:nvSpPr>
        <p:spPr>
          <a:xfrm>
            <a:off x="1524000" y="1122364"/>
            <a:ext cx="6324600" cy="2133595"/>
          </a:xfrm>
        </p:spPr>
        <p:txBody>
          <a:bodyPr anchor="b">
            <a:normAutofit/>
          </a:bodyPr>
          <a:lstStyle>
            <a:lvl1pPr algn="l">
              <a:defRPr sz="6000" b="1"/>
            </a:lvl1pPr>
          </a:lstStyle>
          <a:p>
            <a:endParaRPr lang="en-US"/>
          </a:p>
        </p:txBody>
      </p:sp>
      <p:sp>
        <p:nvSpPr>
          <p:cNvPr id="3" name="Subtitle 2">
            <a:extLst>
              <a:ext uri="{FF2B5EF4-FFF2-40B4-BE49-F238E27FC236}">
                <a16:creationId xmlns:a16="http://schemas.microsoft.com/office/drawing/2014/main" id="{4CD78064-BC91-8D40-A750-234D917A57DE}"/>
              </a:ext>
            </a:extLst>
          </p:cNvPr>
          <p:cNvSpPr>
            <a:spLocks noGrp="1"/>
          </p:cNvSpPr>
          <p:nvPr>
            <p:ph type="subTitle" idx="1"/>
          </p:nvPr>
        </p:nvSpPr>
        <p:spPr>
          <a:xfrm>
            <a:off x="1524000" y="3602038"/>
            <a:ext cx="6324600" cy="1655762"/>
          </a:xfrm>
        </p:spPr>
        <p:txBody>
          <a:bodyPr/>
          <a:lstStyle>
            <a:lvl1pPr marL="0" indent="0" algn="l">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endParaRPr lang="en-US"/>
          </a:p>
        </p:txBody>
      </p:sp>
      <p:pic>
        <p:nvPicPr>
          <p:cNvPr id="5" name="Picture 4" descr="Michigan Alliance for Families; information, support, and education">
            <a:extLst>
              <a:ext uri="{FF2B5EF4-FFF2-40B4-BE49-F238E27FC236}">
                <a16:creationId xmlns:a16="http://schemas.microsoft.com/office/drawing/2014/main" id="{8162D9F3-AD07-5245-85E5-3459CDD0908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700466" y="5257801"/>
            <a:ext cx="2653335" cy="929869"/>
          </a:xfrm>
          <a:prstGeom prst="rect">
            <a:avLst/>
          </a:prstGeom>
        </p:spPr>
      </p:pic>
      <p:cxnSp>
        <p:nvCxnSpPr>
          <p:cNvPr id="6" name="Straight Connector 5">
            <a:extLst>
              <a:ext uri="{FF2B5EF4-FFF2-40B4-BE49-F238E27FC236}">
                <a16:creationId xmlns:a16="http://schemas.microsoft.com/office/drawing/2014/main" id="{E69282DF-2BF8-A144-95F6-48B411D58682}"/>
              </a:ext>
            </a:extLst>
          </p:cNvPr>
          <p:cNvCxnSpPr/>
          <p:nvPr/>
        </p:nvCxnSpPr>
        <p:spPr>
          <a:xfrm>
            <a:off x="1622324" y="3429000"/>
            <a:ext cx="6226277" cy="0"/>
          </a:xfrm>
          <a:prstGeom prst="line">
            <a:avLst/>
          </a:prstGeom>
          <a:ln w="635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6669831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CD0702-B3A2-7A46-90A2-210FF518EE3E}"/>
              </a:ext>
            </a:extLst>
          </p:cNvPr>
          <p:cNvSpPr>
            <a:spLocks noGrp="1"/>
          </p:cNvSpPr>
          <p:nvPr>
            <p:ph idx="1" hasCustomPrompt="1"/>
          </p:nvPr>
        </p:nvSpPr>
        <p:spPr/>
        <p:txBody>
          <a:bodyPr/>
          <a:lstStyle>
            <a:lvl1pPr>
              <a:lnSpc>
                <a:spcPct val="100000"/>
              </a:lnSpc>
              <a:defRPr sz="2400"/>
            </a:lvl1pPr>
            <a:lvl2pPr>
              <a:lnSpc>
                <a:spcPct val="100000"/>
              </a:lnSpc>
              <a:defRPr sz="2000" baseline="0"/>
            </a:lvl2pPr>
            <a:lvl3pPr>
              <a:defRPr sz="1800"/>
            </a:lvl3pPr>
            <a:lvl4pPr>
              <a:defRPr sz="1600"/>
            </a:lvl4pPr>
            <a:lvl5pPr>
              <a:defRPr sz="1600"/>
            </a:lvl5pPr>
          </a:lstStyle>
          <a:p>
            <a:pPr lvl="0"/>
            <a:r>
              <a:rPr lang="en-US"/>
              <a:t>24 point font is the minimum recommended.</a:t>
            </a:r>
          </a:p>
          <a:p>
            <a:pPr lvl="1"/>
            <a:r>
              <a:rPr lang="en-US"/>
              <a:t>Additional bullets can appear below in 20 point.</a:t>
            </a:r>
          </a:p>
          <a:p>
            <a:pPr lvl="1"/>
            <a:r>
              <a:rPr lang="en-US"/>
              <a:t>Do not let your text run over onto the purple decorative circles and shapes in the background of the pages. Black font is not sufficient on a purple background. Only use white font on the purple background in this master deck.</a:t>
            </a:r>
          </a:p>
          <a:p>
            <a:pPr lvl="1"/>
            <a:endParaRPr lang="en-US"/>
          </a:p>
        </p:txBody>
      </p:sp>
      <p:pic>
        <p:nvPicPr>
          <p:cNvPr id="6" name="Picture 5" descr="Michigan Alliance for Families Logo; information, support, and education">
            <a:extLst>
              <a:ext uri="{FF2B5EF4-FFF2-40B4-BE49-F238E27FC236}">
                <a16:creationId xmlns:a16="http://schemas.microsoft.com/office/drawing/2014/main" id="{A4D10532-667E-45C8-A49A-CF4C89A52F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
        <p:nvSpPr>
          <p:cNvPr id="4" name="Rectangle 3">
            <a:extLst>
              <a:ext uri="{FF2B5EF4-FFF2-40B4-BE49-F238E27FC236}">
                <a16:creationId xmlns:a16="http://schemas.microsoft.com/office/drawing/2014/main" id="{E9377B4F-AB8D-4453-8915-E38F124C18B7}"/>
              </a:ext>
              <a:ext uri="{C183D7F6-B498-43B3-948B-1728B52AA6E4}">
                <adec:decorative xmlns:adec="http://schemas.microsoft.com/office/drawing/2017/decorative" val="1"/>
              </a:ext>
            </a:extLst>
          </p:cNvPr>
          <p:cNvSpPr/>
          <p:nvPr userDrawn="1"/>
        </p:nvSpPr>
        <p:spPr>
          <a:xfrm>
            <a:off x="0" y="1004543"/>
            <a:ext cx="485192" cy="264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Title 1">
            <a:extLst>
              <a:ext uri="{FF2B5EF4-FFF2-40B4-BE49-F238E27FC236}">
                <a16:creationId xmlns:a16="http://schemas.microsoft.com/office/drawing/2014/main" id="{00F0F934-7F91-4491-9ACD-E7EE99770F8C}"/>
              </a:ext>
              <a:ext uri="{C183D7F6-B498-43B3-948B-1728B52AA6E4}">
                <adec:decorative xmlns:adec="http://schemas.microsoft.com/office/drawing/2017/decorative" val="1"/>
              </a:ext>
            </a:extLst>
          </p:cNvPr>
          <p:cNvSpPr>
            <a:spLocks noGrp="1"/>
          </p:cNvSpPr>
          <p:nvPr>
            <p:ph type="title"/>
          </p:nvPr>
        </p:nvSpPr>
        <p:spPr>
          <a:xfrm>
            <a:off x="0" y="-5107"/>
            <a:ext cx="12192000" cy="1009651"/>
          </a:xfrm>
          <a:solidFill>
            <a:srgbClr val="6664EA"/>
          </a:solidFill>
        </p:spPr>
        <p:txBody>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292016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Blank">
    <p:bg>
      <p:bgPr>
        <a:solidFill>
          <a:schemeClr val="bg1"/>
        </a:solidFill>
        <a:effectLst/>
      </p:bgPr>
    </p:bg>
    <p:spTree>
      <p:nvGrpSpPr>
        <p:cNvPr id="1" name=""/>
        <p:cNvGrpSpPr/>
        <p:nvPr/>
      </p:nvGrpSpPr>
      <p:grpSpPr>
        <a:xfrm>
          <a:off x="0" y="0"/>
          <a:ext cx="0" cy="0"/>
          <a:chOff x="0" y="0"/>
          <a:chExt cx="0" cy="0"/>
        </a:xfrm>
      </p:grpSpPr>
      <p:sp>
        <p:nvSpPr>
          <p:cNvPr id="14" name="Circle: Hollow 13">
            <a:extLst>
              <a:ext uri="{FF2B5EF4-FFF2-40B4-BE49-F238E27FC236}">
                <a16:creationId xmlns:a16="http://schemas.microsoft.com/office/drawing/2014/main" id="{FA49B3D1-F274-433D-868D-6AC5F356609D}"/>
              </a:ext>
              <a:ext uri="{C183D7F6-B498-43B3-948B-1728B52AA6E4}">
                <adec:decorative xmlns:adec="http://schemas.microsoft.com/office/drawing/2017/decorative" val="1"/>
              </a:ext>
            </a:extLst>
          </p:cNvPr>
          <p:cNvSpPr/>
          <p:nvPr userDrawn="1"/>
        </p:nvSpPr>
        <p:spPr>
          <a:xfrm>
            <a:off x="7386818" y="-1575426"/>
            <a:ext cx="3149883" cy="3150851"/>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ircle: Hollow 14">
            <a:extLst>
              <a:ext uri="{FF2B5EF4-FFF2-40B4-BE49-F238E27FC236}">
                <a16:creationId xmlns:a16="http://schemas.microsoft.com/office/drawing/2014/main" id="{3BE164EF-21B0-4CBD-81FB-7601F8FBA80C}"/>
              </a:ext>
              <a:ext uri="{C183D7F6-B498-43B3-948B-1728B52AA6E4}">
                <adec:decorative xmlns:adec="http://schemas.microsoft.com/office/drawing/2017/decorative" val="1"/>
              </a:ext>
            </a:extLst>
          </p:cNvPr>
          <p:cNvSpPr/>
          <p:nvPr userDrawn="1"/>
        </p:nvSpPr>
        <p:spPr>
          <a:xfrm>
            <a:off x="6282322" y="5219114"/>
            <a:ext cx="2212033" cy="2212713"/>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ircle: Hollow 15">
            <a:extLst>
              <a:ext uri="{FF2B5EF4-FFF2-40B4-BE49-F238E27FC236}">
                <a16:creationId xmlns:a16="http://schemas.microsoft.com/office/drawing/2014/main" id="{72000A18-39D7-46FB-81B8-ED69ECD6F17C}"/>
              </a:ext>
              <a:ext uri="{C183D7F6-B498-43B3-948B-1728B52AA6E4}">
                <adec:decorative xmlns:adec="http://schemas.microsoft.com/office/drawing/2017/decorative" val="1"/>
              </a:ext>
            </a:extLst>
          </p:cNvPr>
          <p:cNvSpPr/>
          <p:nvPr userDrawn="1"/>
        </p:nvSpPr>
        <p:spPr>
          <a:xfrm>
            <a:off x="11244045" y="3977531"/>
            <a:ext cx="1895911" cy="1896494"/>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 name="Title 1">
            <a:extLst>
              <a:ext uri="{FF2B5EF4-FFF2-40B4-BE49-F238E27FC236}">
                <a16:creationId xmlns:a16="http://schemas.microsoft.com/office/drawing/2014/main" id="{77126A7C-1D9C-4E96-971A-41C5348D8516}"/>
              </a:ext>
            </a:extLst>
          </p:cNvPr>
          <p:cNvSpPr>
            <a:spLocks noGrp="1"/>
          </p:cNvSpPr>
          <p:nvPr>
            <p:ph type="title"/>
          </p:nvPr>
        </p:nvSpPr>
        <p:spPr>
          <a:xfrm>
            <a:off x="0" y="-5107"/>
            <a:ext cx="12192000" cy="1009651"/>
          </a:xfrm>
          <a:solidFill>
            <a:srgbClr val="6664EA"/>
          </a:solidFill>
        </p:spPr>
        <p:txBody>
          <a:bodyPr/>
          <a:lstStyle>
            <a:lvl1pPr algn="ctr">
              <a:defRPr>
                <a:solidFill>
                  <a:schemeClr val="bg1"/>
                </a:solidFill>
              </a:defRPr>
            </a:lvl1pPr>
          </a:lstStyle>
          <a:p>
            <a:r>
              <a:rPr lang="en-US"/>
              <a:t>Click to edit Master title style</a:t>
            </a:r>
          </a:p>
        </p:txBody>
      </p:sp>
      <p:sp>
        <p:nvSpPr>
          <p:cNvPr id="3" name="TextBox 2">
            <a:extLst>
              <a:ext uri="{FF2B5EF4-FFF2-40B4-BE49-F238E27FC236}">
                <a16:creationId xmlns:a16="http://schemas.microsoft.com/office/drawing/2014/main" id="{F18BFC47-A0D2-4632-AE87-C8CA5D55C061}"/>
              </a:ext>
            </a:extLst>
          </p:cNvPr>
          <p:cNvSpPr txBox="1"/>
          <p:nvPr userDrawn="1"/>
        </p:nvSpPr>
        <p:spPr>
          <a:xfrm>
            <a:off x="838200" y="2133601"/>
            <a:ext cx="10134600" cy="3046988"/>
          </a:xfrm>
          <a:prstGeom prst="rect">
            <a:avLst/>
          </a:prstGeom>
          <a:noFill/>
        </p:spPr>
        <p:txBody>
          <a:bodyPr wrap="square" rtlCol="0">
            <a:spAutoFit/>
          </a:bodyPr>
          <a:lstStyle/>
          <a:p>
            <a:pPr marL="0" indent="0">
              <a:buFont typeface="Arial" panose="020B0604020202020204" pitchFamily="34" charset="0"/>
              <a:buNone/>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p:txBody>
      </p:sp>
      <p:sp>
        <p:nvSpPr>
          <p:cNvPr id="6" name="Content Placeholder 5">
            <a:extLst>
              <a:ext uri="{FF2B5EF4-FFF2-40B4-BE49-F238E27FC236}">
                <a16:creationId xmlns:a16="http://schemas.microsoft.com/office/drawing/2014/main" id="{56E059B3-9FF8-4006-9F50-EEAA5B0C0437}"/>
              </a:ext>
            </a:extLst>
          </p:cNvPr>
          <p:cNvSpPr>
            <a:spLocks noGrp="1"/>
          </p:cNvSpPr>
          <p:nvPr>
            <p:ph sz="quarter" idx="10"/>
          </p:nvPr>
        </p:nvSpPr>
        <p:spPr>
          <a:xfrm>
            <a:off x="997528" y="1154546"/>
            <a:ext cx="10356271" cy="4303280"/>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Michigan Alliance for Families Logo; information, support, and education">
            <a:extLst>
              <a:ext uri="{FF2B5EF4-FFF2-40B4-BE49-F238E27FC236}">
                <a16:creationId xmlns:a16="http://schemas.microsoft.com/office/drawing/2014/main" id="{778C94F9-25AB-4CC7-8D7F-4934C9A354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7527" y="5843468"/>
            <a:ext cx="1810512" cy="632348"/>
          </a:xfrm>
          <a:prstGeom prst="rect">
            <a:avLst/>
          </a:prstGeom>
        </p:spPr>
      </p:pic>
      <p:pic>
        <p:nvPicPr>
          <p:cNvPr id="10" name="Picture 9" descr="Michigan Alliance for Families Logo; information, support, and education">
            <a:extLst>
              <a:ext uri="{FF2B5EF4-FFF2-40B4-BE49-F238E27FC236}">
                <a16:creationId xmlns:a16="http://schemas.microsoft.com/office/drawing/2014/main" id="{319C92DD-BAFB-40F5-8278-E35613113F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pic>
        <p:nvPicPr>
          <p:cNvPr id="13" name="Picture 12" descr="Michigan Alliance for Families; information, support, and education">
            <a:extLst>
              <a:ext uri="{FF2B5EF4-FFF2-40B4-BE49-F238E27FC236}">
                <a16:creationId xmlns:a16="http://schemas.microsoft.com/office/drawing/2014/main" id="{FEDD05E2-AE9E-4EDE-A3BE-C662B02875B2}"/>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9542450" y="5854644"/>
            <a:ext cx="1810437" cy="635113"/>
          </a:xfrm>
          <a:prstGeom prst="rect">
            <a:avLst/>
          </a:prstGeom>
        </p:spPr>
      </p:pic>
    </p:spTree>
    <p:extLst>
      <p:ext uri="{BB962C8B-B14F-4D97-AF65-F5344CB8AC3E}">
        <p14:creationId xmlns:p14="http://schemas.microsoft.com/office/powerpoint/2010/main" val="2942947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0FF59-2199-CB49-8CC6-43C17042326A}"/>
              </a:ext>
            </a:extLst>
          </p:cNvPr>
          <p:cNvSpPr>
            <a:spLocks noGrp="1"/>
          </p:cNvSpPr>
          <p:nvPr>
            <p:ph type="title" hasCustomPrompt="1"/>
          </p:nvPr>
        </p:nvSpPr>
        <p:spPr>
          <a:xfrm>
            <a:off x="838200" y="681037"/>
            <a:ext cx="10515600" cy="1009651"/>
          </a:xfrm>
        </p:spPr>
        <p:txBody>
          <a:bodyPr anchor="t">
            <a:normAutofit/>
          </a:bodyPr>
          <a:lstStyle>
            <a:lvl1pPr>
              <a:defRPr sz="4200"/>
            </a:lvl1pPr>
          </a:lstStyle>
          <a:p>
            <a:r>
              <a:rPr lang="en-US"/>
              <a:t>Each Slide is REQUIRED to have a title</a:t>
            </a:r>
          </a:p>
        </p:txBody>
      </p:sp>
      <p:sp>
        <p:nvSpPr>
          <p:cNvPr id="3" name="Content Placeholder 2">
            <a:extLst>
              <a:ext uri="{FF2B5EF4-FFF2-40B4-BE49-F238E27FC236}">
                <a16:creationId xmlns:a16="http://schemas.microsoft.com/office/drawing/2014/main" id="{7CCD0702-B3A2-7A46-90A2-210FF518EE3E}"/>
              </a:ext>
            </a:extLst>
          </p:cNvPr>
          <p:cNvSpPr>
            <a:spLocks noGrp="1"/>
          </p:cNvSpPr>
          <p:nvPr>
            <p:ph idx="1" hasCustomPrompt="1"/>
          </p:nvPr>
        </p:nvSpPr>
        <p:spPr/>
        <p:txBody>
          <a:bodyPr/>
          <a:lstStyle>
            <a:lvl1pPr>
              <a:lnSpc>
                <a:spcPct val="100000"/>
              </a:lnSpc>
              <a:defRPr sz="2400"/>
            </a:lvl1pPr>
            <a:lvl2pPr>
              <a:lnSpc>
                <a:spcPct val="100000"/>
              </a:lnSpc>
              <a:defRPr sz="2000" baseline="0"/>
            </a:lvl2pPr>
            <a:lvl3pPr>
              <a:defRPr sz="1800"/>
            </a:lvl3pPr>
            <a:lvl4pPr>
              <a:defRPr sz="1600"/>
            </a:lvl4pPr>
            <a:lvl5pPr>
              <a:defRPr sz="1600"/>
            </a:lvl5pPr>
          </a:lstStyle>
          <a:p>
            <a:pPr lvl="0"/>
            <a:r>
              <a:rPr lang="en-US"/>
              <a:t>24 point font is the minimum recommended.</a:t>
            </a:r>
          </a:p>
          <a:p>
            <a:pPr lvl="1"/>
            <a:r>
              <a:rPr lang="en-US"/>
              <a:t>Additional bullets can appear below in 20 point.</a:t>
            </a:r>
          </a:p>
          <a:p>
            <a:pPr lvl="1"/>
            <a:r>
              <a:rPr lang="en-US"/>
              <a:t>Do not let your text run over onto the purple decorative circles and shapes in the background of the pages. Black font is not sufficient on a purple background. Only use white font on the purple background in this master deck.</a:t>
            </a:r>
          </a:p>
          <a:p>
            <a:pPr lvl="1"/>
            <a:endParaRPr lang="en-US"/>
          </a:p>
        </p:txBody>
      </p:sp>
      <p:pic>
        <p:nvPicPr>
          <p:cNvPr id="6" name="Picture 5" descr="Michigan Alliance for Families Logo; information, support, and education">
            <a:extLst>
              <a:ext uri="{FF2B5EF4-FFF2-40B4-BE49-F238E27FC236}">
                <a16:creationId xmlns:a16="http://schemas.microsoft.com/office/drawing/2014/main" id="{A4D10532-667E-45C8-A49A-CF4C89A52F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3510896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23DDC-49D8-2E4A-9170-79B1C2A5BC7F}"/>
              </a:ext>
            </a:extLst>
          </p:cNvPr>
          <p:cNvSpPr>
            <a:spLocks noGrp="1"/>
          </p:cNvSpPr>
          <p:nvPr>
            <p:ph type="title"/>
          </p:nvPr>
        </p:nvSpPr>
        <p:spPr>
          <a:xfrm>
            <a:off x="839788" y="685800"/>
            <a:ext cx="10515600" cy="1004888"/>
          </a:xfrm>
        </p:spPr>
        <p:txBody>
          <a:bodyPr anchor="t">
            <a:normAutofit/>
          </a:bodyPr>
          <a:lstStyle>
            <a:lvl1pPr>
              <a:defRPr sz="4200"/>
            </a:lvl1pPr>
          </a:lstStyle>
          <a:p>
            <a:endParaRPr lang="en-US"/>
          </a:p>
        </p:txBody>
      </p:sp>
      <p:sp>
        <p:nvSpPr>
          <p:cNvPr id="3" name="Text Placeholder 2">
            <a:extLst>
              <a:ext uri="{FF2B5EF4-FFF2-40B4-BE49-F238E27FC236}">
                <a16:creationId xmlns:a16="http://schemas.microsoft.com/office/drawing/2014/main" id="{5D5D5A8A-9A4D-C040-AEAA-9DA52B5D9BB8}"/>
              </a:ext>
            </a:extLst>
          </p:cNvPr>
          <p:cNvSpPr>
            <a:spLocks noGrp="1"/>
          </p:cNvSpPr>
          <p:nvPr>
            <p:ph type="body" idx="1"/>
          </p:nvPr>
        </p:nvSpPr>
        <p:spPr>
          <a:xfrm>
            <a:off x="839789" y="1681163"/>
            <a:ext cx="5157787" cy="823912"/>
          </a:xfrm>
        </p:spPr>
        <p:txBody>
          <a:bodyPr anchor="b"/>
          <a:lstStyle>
            <a:lvl1pPr marL="0" indent="0">
              <a:buNone/>
              <a:defRPr sz="2400" b="1">
                <a:solidFill>
                  <a:schemeClr val="accent2"/>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endParaRPr lang="en-US"/>
          </a:p>
        </p:txBody>
      </p:sp>
      <p:sp>
        <p:nvSpPr>
          <p:cNvPr id="4" name="Content Placeholder 3">
            <a:extLst>
              <a:ext uri="{FF2B5EF4-FFF2-40B4-BE49-F238E27FC236}">
                <a16:creationId xmlns:a16="http://schemas.microsoft.com/office/drawing/2014/main" id="{15721F9C-0F95-884D-922D-D9B1E98E46D1}"/>
              </a:ext>
            </a:extLst>
          </p:cNvPr>
          <p:cNvSpPr>
            <a:spLocks noGrp="1"/>
          </p:cNvSpPr>
          <p:nvPr>
            <p:ph sz="half" idx="2"/>
          </p:nvPr>
        </p:nvSpPr>
        <p:spPr>
          <a:xfrm>
            <a:off x="839789" y="2505075"/>
            <a:ext cx="5157787" cy="3684588"/>
          </a:xfrm>
        </p:spPr>
        <p:txBody>
          <a:bodyPr/>
          <a:lstStyle>
            <a:lvl1pPr>
              <a:lnSpc>
                <a:spcPct val="150000"/>
              </a:lnSpc>
              <a:defRPr sz="2400" baseline="0"/>
            </a:lvl1pPr>
            <a:lvl2pPr>
              <a:lnSpc>
                <a:spcPct val="150000"/>
              </a:lnSpc>
              <a:defRPr sz="2400" baseline="0"/>
            </a:lvl2pPr>
            <a:lvl3pPr>
              <a:lnSpc>
                <a:spcPct val="150000"/>
              </a:lnSpc>
              <a:defRPr sz="2400" baseline="0"/>
            </a:lvl3pPr>
            <a:lvl4pPr>
              <a:lnSpc>
                <a:spcPct val="150000"/>
              </a:lnSpc>
              <a:defRPr sz="2400" baseline="0"/>
            </a:lvl4pPr>
            <a:lvl5pPr>
              <a:lnSpc>
                <a:spcPct val="150000"/>
              </a:lnSpc>
              <a:defRPr sz="2400" baseline="0"/>
            </a:lvl5pPr>
          </a:lstStyle>
          <a:p>
            <a:pPr lvl="0"/>
            <a:endParaRPr lang="en-US"/>
          </a:p>
        </p:txBody>
      </p:sp>
      <p:sp>
        <p:nvSpPr>
          <p:cNvPr id="5" name="Text Placeholder 4">
            <a:extLst>
              <a:ext uri="{FF2B5EF4-FFF2-40B4-BE49-F238E27FC236}">
                <a16:creationId xmlns:a16="http://schemas.microsoft.com/office/drawing/2014/main" id="{1B4A3ABD-4102-A64C-9295-5BA8FD1A9577}"/>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2"/>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endParaRPr lang="en-US"/>
          </a:p>
        </p:txBody>
      </p:sp>
      <p:sp>
        <p:nvSpPr>
          <p:cNvPr id="6" name="Content Placeholder 5">
            <a:extLst>
              <a:ext uri="{FF2B5EF4-FFF2-40B4-BE49-F238E27FC236}">
                <a16:creationId xmlns:a16="http://schemas.microsoft.com/office/drawing/2014/main" id="{CCFD23B1-C0A3-0D4E-B49C-61A1017AAF85}"/>
              </a:ext>
            </a:extLst>
          </p:cNvPr>
          <p:cNvSpPr>
            <a:spLocks noGrp="1"/>
          </p:cNvSpPr>
          <p:nvPr>
            <p:ph sz="quarter" idx="4"/>
          </p:nvPr>
        </p:nvSpPr>
        <p:spPr>
          <a:xfrm>
            <a:off x="6172200" y="2505075"/>
            <a:ext cx="5183188" cy="3684588"/>
          </a:xfrm>
        </p:spPr>
        <p:txBody>
          <a:bodyPr/>
          <a:lstStyle>
            <a:lvl1pPr>
              <a:lnSpc>
                <a:spcPct val="150000"/>
              </a:lnSpc>
              <a:defRPr sz="2400" baseline="0"/>
            </a:lvl1pPr>
            <a:lvl2pPr>
              <a:lnSpc>
                <a:spcPct val="150000"/>
              </a:lnSpc>
              <a:defRPr sz="2400" baseline="0"/>
            </a:lvl2pPr>
            <a:lvl3pPr>
              <a:lnSpc>
                <a:spcPct val="150000"/>
              </a:lnSpc>
              <a:defRPr sz="2400" baseline="0"/>
            </a:lvl3pPr>
            <a:lvl4pPr>
              <a:lnSpc>
                <a:spcPct val="150000"/>
              </a:lnSpc>
              <a:defRPr sz="2400" baseline="0"/>
            </a:lvl4pPr>
            <a:lvl5pPr>
              <a:lnSpc>
                <a:spcPct val="150000"/>
              </a:lnSpc>
              <a:defRPr sz="2400" baseline="0"/>
            </a:lvl5pPr>
          </a:lstStyle>
          <a:p>
            <a:pPr lvl="0"/>
            <a:endParaRPr lang="en-US"/>
          </a:p>
        </p:txBody>
      </p:sp>
      <p:pic>
        <p:nvPicPr>
          <p:cNvPr id="8" name="Picture 7" descr="Michigan Alliance for Families Logo; information, support, and education">
            <a:extLst>
              <a:ext uri="{FF2B5EF4-FFF2-40B4-BE49-F238E27FC236}">
                <a16:creationId xmlns:a16="http://schemas.microsoft.com/office/drawing/2014/main" id="{B1E276D4-5D22-4ABD-B1CC-B071A3682E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740467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resenter Bi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1147A85-DC54-4343-A802-4BF9D7BCA24A}"/>
              </a:ext>
            </a:extLst>
          </p:cNvPr>
          <p:cNvSpPr>
            <a:spLocks noGrp="1"/>
          </p:cNvSpPr>
          <p:nvPr>
            <p:ph type="pic" sz="quarter" idx="10"/>
          </p:nvPr>
        </p:nvSpPr>
        <p:spPr>
          <a:xfrm>
            <a:off x="6096000" y="0"/>
            <a:ext cx="6095999" cy="6857999"/>
          </a:xfrm>
        </p:spPr>
        <p:txBody>
          <a:bodyPr/>
          <a:lstStyle/>
          <a:p>
            <a:endParaRPr lang="en-US"/>
          </a:p>
        </p:txBody>
      </p:sp>
      <p:sp>
        <p:nvSpPr>
          <p:cNvPr id="8" name="Title 1">
            <a:extLst>
              <a:ext uri="{FF2B5EF4-FFF2-40B4-BE49-F238E27FC236}">
                <a16:creationId xmlns:a16="http://schemas.microsoft.com/office/drawing/2014/main" id="{DCC378EE-78AD-C94E-BC5F-EC65607D6AC2}"/>
              </a:ext>
            </a:extLst>
          </p:cNvPr>
          <p:cNvSpPr>
            <a:spLocks noGrp="1"/>
          </p:cNvSpPr>
          <p:nvPr>
            <p:ph type="title"/>
          </p:nvPr>
        </p:nvSpPr>
        <p:spPr>
          <a:xfrm>
            <a:off x="839788" y="685800"/>
            <a:ext cx="10515600" cy="1004888"/>
          </a:xfrm>
        </p:spPr>
        <p:txBody>
          <a:bodyPr anchor="t">
            <a:normAutofit/>
          </a:bodyPr>
          <a:lstStyle>
            <a:lvl1pPr>
              <a:defRPr sz="4200"/>
            </a:lvl1pPr>
          </a:lstStyle>
          <a:p>
            <a:endParaRPr lang="en-US"/>
          </a:p>
        </p:txBody>
      </p:sp>
      <p:sp>
        <p:nvSpPr>
          <p:cNvPr id="9" name="Text Placeholder 2">
            <a:extLst>
              <a:ext uri="{FF2B5EF4-FFF2-40B4-BE49-F238E27FC236}">
                <a16:creationId xmlns:a16="http://schemas.microsoft.com/office/drawing/2014/main" id="{24D32EF9-FE79-F649-A587-2874468BB999}"/>
              </a:ext>
            </a:extLst>
          </p:cNvPr>
          <p:cNvSpPr>
            <a:spLocks noGrp="1"/>
          </p:cNvSpPr>
          <p:nvPr>
            <p:ph type="body" idx="1"/>
          </p:nvPr>
        </p:nvSpPr>
        <p:spPr>
          <a:xfrm>
            <a:off x="839789" y="1859065"/>
            <a:ext cx="5157787" cy="823912"/>
          </a:xfrm>
        </p:spPr>
        <p:txBody>
          <a:bodyPr/>
          <a:lstStyle>
            <a:lvl1pPr marL="0" indent="0">
              <a:buNone/>
              <a:defRPr b="1">
                <a:solidFill>
                  <a:schemeClr val="accent2"/>
                </a:solidFill>
              </a:defRPr>
            </a:lvl1pPr>
          </a:lstStyle>
          <a:p>
            <a:pPr lvl="0"/>
            <a:endParaRPr lang="en-US" b="0"/>
          </a:p>
        </p:txBody>
      </p:sp>
      <p:sp>
        <p:nvSpPr>
          <p:cNvPr id="11" name="Content Placeholder 3">
            <a:extLst>
              <a:ext uri="{FF2B5EF4-FFF2-40B4-BE49-F238E27FC236}">
                <a16:creationId xmlns:a16="http://schemas.microsoft.com/office/drawing/2014/main" id="{E610A106-A642-C54A-ACD7-07B6EBAEA807}"/>
              </a:ext>
            </a:extLst>
          </p:cNvPr>
          <p:cNvSpPr>
            <a:spLocks noGrp="1"/>
          </p:cNvSpPr>
          <p:nvPr>
            <p:ph sz="half" idx="2"/>
          </p:nvPr>
        </p:nvSpPr>
        <p:spPr>
          <a:xfrm>
            <a:off x="839789" y="2682978"/>
            <a:ext cx="5157787" cy="3506686"/>
          </a:xfrm>
        </p:spPr>
        <p:txBody>
          <a:bodyPr>
            <a:normAutofit/>
          </a:bodyPr>
          <a:lstStyle>
            <a:lvl1pPr>
              <a:lnSpc>
                <a:spcPct val="150000"/>
              </a:lnSpc>
              <a:defRPr sz="2400"/>
            </a:lvl1pPr>
            <a:lvl2pPr>
              <a:lnSpc>
                <a:spcPct val="150000"/>
              </a:lnSpc>
              <a:defRPr sz="2400"/>
            </a:lvl2pPr>
            <a:lvl3pPr>
              <a:lnSpc>
                <a:spcPct val="150000"/>
              </a:lnSpc>
              <a:defRPr sz="2400"/>
            </a:lvl3pPr>
            <a:lvl4pPr>
              <a:lnSpc>
                <a:spcPct val="150000"/>
              </a:lnSpc>
              <a:defRPr sz="2400"/>
            </a:lvl4pPr>
            <a:lvl5pPr>
              <a:lnSpc>
                <a:spcPct val="150000"/>
              </a:lnSpc>
              <a:defRPr sz="1000"/>
            </a:lvl5pPr>
          </a:lstStyle>
          <a:p>
            <a:pPr lvl="0"/>
            <a:endParaRPr lang="en-US" sz="2000"/>
          </a:p>
        </p:txBody>
      </p:sp>
      <p:pic>
        <p:nvPicPr>
          <p:cNvPr id="16" name="Picture 15" descr="A picture containing table&#10;&#10;Description automatically generated">
            <a:extLst>
              <a:ext uri="{FF2B5EF4-FFF2-40B4-BE49-F238E27FC236}">
                <a16:creationId xmlns:a16="http://schemas.microsoft.com/office/drawing/2014/main" id="{C834859D-AFEC-1142-900E-888D7F5DB0C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7143" b="92857" l="3061" r="97959">
                        <a14:foregroundMark x1="48980" y1="67857" x2="48980" y2="67857"/>
                        <a14:foregroundMark x1="59184" y1="57143" x2="63265" y2="50000"/>
                        <a14:foregroundMark x1="68367" y1="46429" x2="44898" y2="60714"/>
                        <a14:foregroundMark x1="44898" y1="60714" x2="62245" y2="60714"/>
                        <a14:foregroundMark x1="62245" y1="60714" x2="79592" y2="50000"/>
                        <a14:foregroundMark x1="79592" y1="50000" x2="52041" y2="85714"/>
                        <a14:foregroundMark x1="52041" y1="85714" x2="63265" y2="92857"/>
                        <a14:foregroundMark x1="63265" y1="92857" x2="80612" y2="85714"/>
                        <a14:foregroundMark x1="80612" y1="85714" x2="64286" y2="85714"/>
                        <a14:foregroundMark x1="64286" y1="85714" x2="89796" y2="82143"/>
                        <a14:foregroundMark x1="89796" y1="82143" x2="97959" y2="82143"/>
                        <a14:foregroundMark x1="35714" y1="75000" x2="24490" y2="64286"/>
                        <a14:foregroundMark x1="24490" y1="64286" x2="44898" y2="75000"/>
                        <a14:foregroundMark x1="44898" y1="75000" x2="34694" y2="53571"/>
                        <a14:foregroundMark x1="34694" y1="53571" x2="33673" y2="53571"/>
                        <a14:foregroundMark x1="20408" y1="75000" x2="31633" y2="92857"/>
                        <a14:foregroundMark x1="5102" y1="92857" x2="4082" y2="92857"/>
                        <a14:foregroundMark x1="54082" y1="7143" x2="65306" y2="10714"/>
                      </a14:backgroundRemoval>
                    </a14:imgEffect>
                  </a14:imgLayer>
                </a14:imgProps>
              </a:ext>
              <a:ext uri="{28A0092B-C50C-407E-A947-70E740481C1C}">
                <a14:useLocalDpi xmlns:a14="http://schemas.microsoft.com/office/drawing/2010/main" val="0"/>
              </a:ext>
            </a:extLst>
          </a:blip>
          <a:srcRect/>
          <a:stretch/>
        </p:blipFill>
        <p:spPr>
          <a:xfrm>
            <a:off x="8304415" y="5311833"/>
            <a:ext cx="3887585" cy="1546167"/>
          </a:xfrm>
          <a:prstGeom prst="rect">
            <a:avLst/>
          </a:prstGeom>
        </p:spPr>
      </p:pic>
      <p:pic>
        <p:nvPicPr>
          <p:cNvPr id="10" name="Picture 9" descr="Michigan Alliance for Families Logo; information, support, and education">
            <a:extLst>
              <a:ext uri="{FF2B5EF4-FFF2-40B4-BE49-F238E27FC236}">
                <a16:creationId xmlns:a16="http://schemas.microsoft.com/office/drawing/2014/main" id="{AB77ADA4-040B-4B46-A6E8-15DDCED8C2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2674577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Presenter Bi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1147A85-DC54-4343-A802-4BF9D7BCA24A}"/>
              </a:ext>
            </a:extLst>
          </p:cNvPr>
          <p:cNvSpPr>
            <a:spLocks noGrp="1"/>
          </p:cNvSpPr>
          <p:nvPr>
            <p:ph type="pic" sz="quarter" idx="10"/>
          </p:nvPr>
        </p:nvSpPr>
        <p:spPr>
          <a:xfrm>
            <a:off x="6096000" y="1859066"/>
            <a:ext cx="5256213" cy="3207457"/>
          </a:xfrm>
        </p:spPr>
        <p:txBody>
          <a:bodyPr/>
          <a:lstStyle/>
          <a:p>
            <a:r>
              <a:rPr lang="en-US"/>
              <a:t>Click icon to add picture</a:t>
            </a:r>
          </a:p>
        </p:txBody>
      </p:sp>
      <p:sp>
        <p:nvSpPr>
          <p:cNvPr id="8" name="Title 1">
            <a:extLst>
              <a:ext uri="{FF2B5EF4-FFF2-40B4-BE49-F238E27FC236}">
                <a16:creationId xmlns:a16="http://schemas.microsoft.com/office/drawing/2014/main" id="{DCC378EE-78AD-C94E-BC5F-EC65607D6AC2}"/>
              </a:ext>
            </a:extLst>
          </p:cNvPr>
          <p:cNvSpPr>
            <a:spLocks noGrp="1"/>
          </p:cNvSpPr>
          <p:nvPr>
            <p:ph type="title"/>
          </p:nvPr>
        </p:nvSpPr>
        <p:spPr>
          <a:xfrm>
            <a:off x="839788" y="685800"/>
            <a:ext cx="10515600" cy="1004888"/>
          </a:xfrm>
        </p:spPr>
        <p:txBody>
          <a:bodyPr anchor="t">
            <a:normAutofit/>
          </a:bodyPr>
          <a:lstStyle>
            <a:lvl1pPr>
              <a:defRPr sz="4200"/>
            </a:lvl1pPr>
          </a:lstStyle>
          <a:p>
            <a:r>
              <a:rPr lang="en-US"/>
              <a:t>Click to edit Master title style</a:t>
            </a:r>
          </a:p>
        </p:txBody>
      </p:sp>
      <p:sp>
        <p:nvSpPr>
          <p:cNvPr id="9" name="Text Placeholder 2">
            <a:extLst>
              <a:ext uri="{FF2B5EF4-FFF2-40B4-BE49-F238E27FC236}">
                <a16:creationId xmlns:a16="http://schemas.microsoft.com/office/drawing/2014/main" id="{24D32EF9-FE79-F649-A587-2874468BB999}"/>
              </a:ext>
            </a:extLst>
          </p:cNvPr>
          <p:cNvSpPr>
            <a:spLocks noGrp="1"/>
          </p:cNvSpPr>
          <p:nvPr>
            <p:ph type="body" idx="1"/>
          </p:nvPr>
        </p:nvSpPr>
        <p:spPr>
          <a:xfrm>
            <a:off x="839789" y="1859065"/>
            <a:ext cx="5157787" cy="823912"/>
          </a:xfrm>
        </p:spPr>
        <p:txBody>
          <a:bodyPr/>
          <a:lstStyle>
            <a:lvl1pPr marL="0" indent="0">
              <a:buNone/>
              <a:defRPr b="1">
                <a:solidFill>
                  <a:schemeClr val="accent2"/>
                </a:solidFill>
              </a:defRPr>
            </a:lvl1pPr>
          </a:lstStyle>
          <a:p>
            <a:pPr lvl="0"/>
            <a:r>
              <a:rPr lang="en-US" b="0"/>
              <a:t>Click to edit Master text styles</a:t>
            </a:r>
          </a:p>
        </p:txBody>
      </p:sp>
      <p:sp>
        <p:nvSpPr>
          <p:cNvPr id="11" name="Content Placeholder 3">
            <a:extLst>
              <a:ext uri="{FF2B5EF4-FFF2-40B4-BE49-F238E27FC236}">
                <a16:creationId xmlns:a16="http://schemas.microsoft.com/office/drawing/2014/main" id="{E610A106-A642-C54A-ACD7-07B6EBAEA807}"/>
              </a:ext>
            </a:extLst>
          </p:cNvPr>
          <p:cNvSpPr>
            <a:spLocks noGrp="1"/>
          </p:cNvSpPr>
          <p:nvPr>
            <p:ph sz="half" idx="2"/>
          </p:nvPr>
        </p:nvSpPr>
        <p:spPr>
          <a:xfrm>
            <a:off x="839789" y="2682978"/>
            <a:ext cx="5157787" cy="3506686"/>
          </a:xfrm>
        </p:spPr>
        <p:txBody>
          <a:bodyPr>
            <a:normAutofit/>
          </a:bodyPr>
          <a:lstStyle>
            <a:lvl1pPr>
              <a:lnSpc>
                <a:spcPct val="100000"/>
              </a:lnSpc>
              <a:defRPr sz="2400"/>
            </a:lvl1pPr>
            <a:lvl2pPr>
              <a:lnSpc>
                <a:spcPct val="100000"/>
              </a:lnSpc>
              <a:defRPr sz="2400"/>
            </a:lvl2pPr>
            <a:lvl3pPr>
              <a:lnSpc>
                <a:spcPct val="100000"/>
              </a:lnSpc>
              <a:defRPr sz="2400"/>
            </a:lvl3pPr>
            <a:lvl4pPr>
              <a:lnSpc>
                <a:spcPct val="100000"/>
              </a:lnSpc>
              <a:defRPr sz="2400"/>
            </a:lvl4pPr>
            <a:lvl5pPr>
              <a:lnSpc>
                <a:spcPct val="100000"/>
              </a:lnSpc>
              <a:defRPr sz="1000"/>
            </a:lvl5pPr>
          </a:lstStyle>
          <a:p>
            <a:pPr lvl="0"/>
            <a:r>
              <a:rPr lang="en-US" sz="2000"/>
              <a:t>Click to edit Master text styles</a:t>
            </a:r>
          </a:p>
          <a:p>
            <a:pPr lvl="1"/>
            <a:r>
              <a:rPr lang="en-US" sz="2000"/>
              <a:t>Second level</a:t>
            </a:r>
          </a:p>
          <a:p>
            <a:pPr lvl="2"/>
            <a:r>
              <a:rPr lang="en-US" sz="2000"/>
              <a:t>Third level</a:t>
            </a:r>
          </a:p>
          <a:p>
            <a:pPr lvl="3"/>
            <a:r>
              <a:rPr lang="en-US" sz="2000"/>
              <a:t>Fourth level</a:t>
            </a:r>
          </a:p>
          <a:p>
            <a:pPr lvl="4"/>
            <a:r>
              <a:rPr lang="en-US" sz="2000"/>
              <a:t>Fifth level</a:t>
            </a:r>
          </a:p>
        </p:txBody>
      </p:sp>
      <p:pic>
        <p:nvPicPr>
          <p:cNvPr id="16" name="Picture 15" descr="A picture containing table&#10;&#10;Description automatically generated">
            <a:extLst>
              <a:ext uri="{FF2B5EF4-FFF2-40B4-BE49-F238E27FC236}">
                <a16:creationId xmlns:a16="http://schemas.microsoft.com/office/drawing/2014/main" id="{C834859D-AFEC-1142-900E-888D7F5DB0C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7143" b="92857" l="3061" r="97959">
                        <a14:foregroundMark x1="48980" y1="67857" x2="48980" y2="67857"/>
                        <a14:foregroundMark x1="59184" y1="57143" x2="63265" y2="50000"/>
                        <a14:foregroundMark x1="68367" y1="46429" x2="44898" y2="60714"/>
                        <a14:foregroundMark x1="44898" y1="60714" x2="62245" y2="60714"/>
                        <a14:foregroundMark x1="62245" y1="60714" x2="79592" y2="50000"/>
                        <a14:foregroundMark x1="79592" y1="50000" x2="52041" y2="85714"/>
                        <a14:foregroundMark x1="52041" y1="85714" x2="63265" y2="92857"/>
                        <a14:foregroundMark x1="63265" y1="92857" x2="80612" y2="85714"/>
                        <a14:foregroundMark x1="80612" y1="85714" x2="64286" y2="85714"/>
                        <a14:foregroundMark x1="64286" y1="85714" x2="89796" y2="82143"/>
                        <a14:foregroundMark x1="89796" y1="82143" x2="97959" y2="82143"/>
                        <a14:foregroundMark x1="35714" y1="75000" x2="24490" y2="64286"/>
                        <a14:foregroundMark x1="24490" y1="64286" x2="44898" y2="75000"/>
                        <a14:foregroundMark x1="44898" y1="75000" x2="34694" y2="53571"/>
                        <a14:foregroundMark x1="34694" y1="53571" x2="33673" y2="53571"/>
                        <a14:foregroundMark x1="20408" y1="75000" x2="31633" y2="92857"/>
                        <a14:foregroundMark x1="5102" y1="92857" x2="4082" y2="92857"/>
                        <a14:foregroundMark x1="54082" y1="7143" x2="65306" y2="10714"/>
                      </a14:backgroundRemoval>
                    </a14:imgEffect>
                  </a14:imgLayer>
                </a14:imgProps>
              </a:ext>
              <a:ext uri="{28A0092B-C50C-407E-A947-70E740481C1C}">
                <a14:useLocalDpi xmlns:a14="http://schemas.microsoft.com/office/drawing/2010/main" val="0"/>
              </a:ext>
            </a:extLst>
          </a:blip>
          <a:srcRect/>
          <a:stretch/>
        </p:blipFill>
        <p:spPr>
          <a:xfrm>
            <a:off x="8304415" y="5311833"/>
            <a:ext cx="3887585" cy="1546167"/>
          </a:xfrm>
          <a:prstGeom prst="rect">
            <a:avLst/>
          </a:prstGeom>
        </p:spPr>
      </p:pic>
      <p:pic>
        <p:nvPicPr>
          <p:cNvPr id="10" name="Picture 9" descr="Michigan Alliance for Families Logo; information, support, and education">
            <a:extLst>
              <a:ext uri="{FF2B5EF4-FFF2-40B4-BE49-F238E27FC236}">
                <a16:creationId xmlns:a16="http://schemas.microsoft.com/office/drawing/2014/main" id="{98329D01-B138-4612-A656-323FB548C52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3457841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D32F-8C96-514E-A058-A502BE5E14E3}"/>
              </a:ext>
            </a:extLst>
          </p:cNvPr>
          <p:cNvSpPr>
            <a:spLocks noGrp="1"/>
          </p:cNvSpPr>
          <p:nvPr>
            <p:ph type="title"/>
          </p:nvPr>
        </p:nvSpPr>
        <p:spPr>
          <a:xfrm>
            <a:off x="831850" y="685801"/>
            <a:ext cx="5264150" cy="2852737"/>
          </a:xfrm>
        </p:spPr>
        <p:txBody>
          <a:bodyPr anchor="b">
            <a:normAutofit/>
          </a:bodyPr>
          <a:lstStyle>
            <a:lvl1pPr>
              <a:defRPr sz="5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F46316E-F746-0642-995D-41A1D0DD54D8}"/>
              </a:ext>
            </a:extLst>
          </p:cNvPr>
          <p:cNvSpPr>
            <a:spLocks noGrp="1"/>
          </p:cNvSpPr>
          <p:nvPr>
            <p:ph type="body" idx="1"/>
          </p:nvPr>
        </p:nvSpPr>
        <p:spPr>
          <a:xfrm>
            <a:off x="831850" y="3977531"/>
            <a:ext cx="5264150" cy="1438120"/>
          </a:xfrm>
        </p:spPr>
        <p:txBody>
          <a:bodyPr/>
          <a:lstStyle>
            <a:lvl1pPr marL="0" indent="0">
              <a:buNone/>
              <a:defRPr sz="2400">
                <a:solidFill>
                  <a:schemeClr val="tx1"/>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cxnSp>
        <p:nvCxnSpPr>
          <p:cNvPr id="6" name="Straight Connector 5">
            <a:extLst>
              <a:ext uri="{FF2B5EF4-FFF2-40B4-BE49-F238E27FC236}">
                <a16:creationId xmlns:a16="http://schemas.microsoft.com/office/drawing/2014/main" id="{7B6D00DA-63F4-FF45-BF61-8C7B41EF0D49}"/>
              </a:ext>
            </a:extLst>
          </p:cNvPr>
          <p:cNvCxnSpPr>
            <a:cxnSpLocks/>
          </p:cNvCxnSpPr>
          <p:nvPr/>
        </p:nvCxnSpPr>
        <p:spPr>
          <a:xfrm>
            <a:off x="831850" y="3770376"/>
            <a:ext cx="5264150" cy="0"/>
          </a:xfrm>
          <a:prstGeom prst="line">
            <a:avLst/>
          </a:prstGeom>
          <a:ln w="63500"/>
        </p:spPr>
        <p:style>
          <a:lnRef idx="1">
            <a:schemeClr val="accent2"/>
          </a:lnRef>
          <a:fillRef idx="0">
            <a:schemeClr val="accent2"/>
          </a:fillRef>
          <a:effectRef idx="0">
            <a:schemeClr val="accent2"/>
          </a:effectRef>
          <a:fontRef idx="minor">
            <a:schemeClr val="tx1"/>
          </a:fontRef>
        </p:style>
      </p:cxnSp>
      <p:sp>
        <p:nvSpPr>
          <p:cNvPr id="8" name="Content Placeholder 3">
            <a:extLst>
              <a:ext uri="{FF2B5EF4-FFF2-40B4-BE49-F238E27FC236}">
                <a16:creationId xmlns:a16="http://schemas.microsoft.com/office/drawing/2014/main" id="{7FCCBA12-59B5-7F43-8162-2E2C3222F044}"/>
              </a:ext>
            </a:extLst>
          </p:cNvPr>
          <p:cNvSpPr>
            <a:spLocks noGrp="1"/>
          </p:cNvSpPr>
          <p:nvPr>
            <p:ph sz="half" idx="2" hasCustomPrompt="1"/>
          </p:nvPr>
        </p:nvSpPr>
        <p:spPr>
          <a:xfrm>
            <a:off x="6718300" y="685802"/>
            <a:ext cx="4635500" cy="4729850"/>
          </a:xfrm>
        </p:spPr>
        <p:txBody>
          <a:bodyPr/>
          <a:lstStyle>
            <a:lvl1pPr>
              <a:lnSpc>
                <a:spcPct val="100000"/>
              </a:lnSpc>
              <a:defRPr baseline="0">
                <a:solidFill>
                  <a:schemeClr val="bg1"/>
                </a:solidFill>
              </a:defRPr>
            </a:lvl1pPr>
            <a:lvl2pPr>
              <a:lnSpc>
                <a:spcPct val="100000"/>
              </a:lnSpc>
              <a:defRPr baseline="0">
                <a:solidFill>
                  <a:schemeClr val="bg1"/>
                </a:solidFill>
              </a:defRPr>
            </a:lvl2pPr>
            <a:lvl3pPr>
              <a:lnSpc>
                <a:spcPct val="100000"/>
              </a:lnSpc>
              <a:defRPr baseline="0">
                <a:solidFill>
                  <a:schemeClr val="bg1"/>
                </a:solidFill>
              </a:defRPr>
            </a:lvl3pPr>
            <a:lvl4pPr>
              <a:lnSpc>
                <a:spcPct val="100000"/>
              </a:lnSpc>
              <a:defRPr baseline="0">
                <a:solidFill>
                  <a:schemeClr val="bg1"/>
                </a:solidFill>
              </a:defRPr>
            </a:lvl4pPr>
            <a:lvl5pPr>
              <a:lnSpc>
                <a:spcPct val="100000"/>
              </a:lnSpc>
              <a:defRPr baseline="0">
                <a:solidFill>
                  <a:schemeClr val="bg1"/>
                </a:solidFill>
              </a:defRPr>
            </a:lvl5pPr>
          </a:lstStyle>
          <a:p>
            <a:pPr lvl="0"/>
            <a:r>
              <a:rPr lang="en-US"/>
              <a:t>White font on purple. No black on purple.</a:t>
            </a:r>
          </a:p>
          <a:p>
            <a:pPr lvl="1"/>
            <a:r>
              <a:rPr lang="en-US"/>
              <a:t>Second level</a:t>
            </a:r>
          </a:p>
          <a:p>
            <a:pPr lvl="2"/>
            <a:r>
              <a:rPr lang="en-US"/>
              <a:t>Third level</a:t>
            </a:r>
          </a:p>
          <a:p>
            <a:pPr lvl="3"/>
            <a:r>
              <a:rPr lang="en-US"/>
              <a:t>Fourth level</a:t>
            </a:r>
          </a:p>
          <a:p>
            <a:pPr lvl="4"/>
            <a:r>
              <a:rPr lang="en-US"/>
              <a:t>Fifth level</a:t>
            </a:r>
          </a:p>
        </p:txBody>
      </p:sp>
      <p:pic>
        <p:nvPicPr>
          <p:cNvPr id="7" name="Picture 6" descr="Michigan Alliance for Families Logo; information, support, and education">
            <a:extLst>
              <a:ext uri="{FF2B5EF4-FFF2-40B4-BE49-F238E27FC236}">
                <a16:creationId xmlns:a16="http://schemas.microsoft.com/office/drawing/2014/main" id="{11216DA4-E6AB-4784-AF92-A3FF9E9A45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42944606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D32F-8C96-514E-A058-A502BE5E14E3}"/>
              </a:ext>
            </a:extLst>
          </p:cNvPr>
          <p:cNvSpPr>
            <a:spLocks noGrp="1"/>
          </p:cNvSpPr>
          <p:nvPr>
            <p:ph type="title"/>
          </p:nvPr>
        </p:nvSpPr>
        <p:spPr>
          <a:xfrm>
            <a:off x="831850" y="685801"/>
            <a:ext cx="5264150" cy="2852737"/>
          </a:xfrm>
        </p:spPr>
        <p:txBody>
          <a:bodyPr anchor="b">
            <a:normAutofit/>
          </a:bodyPr>
          <a:lstStyle>
            <a:lvl1pPr>
              <a:defRPr sz="5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F46316E-F746-0642-995D-41A1D0DD54D8}"/>
              </a:ext>
            </a:extLst>
          </p:cNvPr>
          <p:cNvSpPr>
            <a:spLocks noGrp="1"/>
          </p:cNvSpPr>
          <p:nvPr>
            <p:ph type="body" idx="1"/>
          </p:nvPr>
        </p:nvSpPr>
        <p:spPr>
          <a:xfrm>
            <a:off x="831850" y="3977531"/>
            <a:ext cx="5264150" cy="1438120"/>
          </a:xfrm>
        </p:spPr>
        <p:txBody>
          <a:bodyPr/>
          <a:lstStyle>
            <a:lvl1pPr marL="0" indent="0">
              <a:buNone/>
              <a:defRPr sz="2400">
                <a:solidFill>
                  <a:schemeClr val="tx1"/>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cxnSp>
        <p:nvCxnSpPr>
          <p:cNvPr id="6" name="Straight Connector 5">
            <a:extLst>
              <a:ext uri="{FF2B5EF4-FFF2-40B4-BE49-F238E27FC236}">
                <a16:creationId xmlns:a16="http://schemas.microsoft.com/office/drawing/2014/main" id="{7B6D00DA-63F4-FF45-BF61-8C7B41EF0D49}"/>
              </a:ext>
            </a:extLst>
          </p:cNvPr>
          <p:cNvCxnSpPr>
            <a:cxnSpLocks/>
          </p:cNvCxnSpPr>
          <p:nvPr/>
        </p:nvCxnSpPr>
        <p:spPr>
          <a:xfrm>
            <a:off x="831850" y="3770376"/>
            <a:ext cx="5264150" cy="0"/>
          </a:xfrm>
          <a:prstGeom prst="line">
            <a:avLst/>
          </a:prstGeom>
          <a:ln w="63500"/>
        </p:spPr>
        <p:style>
          <a:lnRef idx="1">
            <a:schemeClr val="accent2"/>
          </a:lnRef>
          <a:fillRef idx="0">
            <a:schemeClr val="accent2"/>
          </a:fillRef>
          <a:effectRef idx="0">
            <a:schemeClr val="accent2"/>
          </a:effectRef>
          <a:fontRef idx="minor">
            <a:schemeClr val="tx1"/>
          </a:fontRef>
        </p:style>
      </p:cxnSp>
      <p:pic>
        <p:nvPicPr>
          <p:cNvPr id="7" name="Picture 6" descr="Michigan Alliance for Families Logo; information, support, and education">
            <a:extLst>
              <a:ext uri="{FF2B5EF4-FFF2-40B4-BE49-F238E27FC236}">
                <a16:creationId xmlns:a16="http://schemas.microsoft.com/office/drawing/2014/main" id="{50C59EFE-A316-4527-A1F9-E47DCFD048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965893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D32F-8C96-514E-A058-A502BE5E14E3}"/>
              </a:ext>
            </a:extLst>
          </p:cNvPr>
          <p:cNvSpPr>
            <a:spLocks noGrp="1"/>
          </p:cNvSpPr>
          <p:nvPr>
            <p:ph type="title"/>
          </p:nvPr>
        </p:nvSpPr>
        <p:spPr>
          <a:xfrm>
            <a:off x="831850" y="685801"/>
            <a:ext cx="4386326" cy="2852737"/>
          </a:xfrm>
        </p:spPr>
        <p:txBody>
          <a:bodyPr anchor="b">
            <a:normAutofit/>
          </a:bodyPr>
          <a:lstStyle>
            <a:lvl1pPr>
              <a:defRPr sz="5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F46316E-F746-0642-995D-41A1D0DD54D8}"/>
              </a:ext>
            </a:extLst>
          </p:cNvPr>
          <p:cNvSpPr>
            <a:spLocks noGrp="1"/>
          </p:cNvSpPr>
          <p:nvPr>
            <p:ph type="body" idx="1"/>
          </p:nvPr>
        </p:nvSpPr>
        <p:spPr>
          <a:xfrm>
            <a:off x="831850" y="3977531"/>
            <a:ext cx="4386326" cy="1438120"/>
          </a:xfrm>
        </p:spPr>
        <p:txBody>
          <a:bodyPr/>
          <a:lstStyle>
            <a:lvl1pPr marL="0" indent="0">
              <a:buNone/>
              <a:defRPr sz="2400">
                <a:solidFill>
                  <a:schemeClr val="bg1"/>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pic>
        <p:nvPicPr>
          <p:cNvPr id="13" name="Picture 12" descr="Michigan Alliance for Families; information, support, and education">
            <a:extLst>
              <a:ext uri="{FF2B5EF4-FFF2-40B4-BE49-F238E27FC236}">
                <a16:creationId xmlns:a16="http://schemas.microsoft.com/office/drawing/2014/main" id="{AF14F24F-4875-1440-B686-F0392E049671}"/>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9542450" y="5854644"/>
            <a:ext cx="1810437" cy="635113"/>
          </a:xfrm>
          <a:prstGeom prst="rect">
            <a:avLst/>
          </a:prstGeom>
        </p:spPr>
      </p:pic>
      <p:cxnSp>
        <p:nvCxnSpPr>
          <p:cNvPr id="6" name="Straight Connector 5">
            <a:extLst>
              <a:ext uri="{FF2B5EF4-FFF2-40B4-BE49-F238E27FC236}">
                <a16:creationId xmlns:a16="http://schemas.microsoft.com/office/drawing/2014/main" id="{7B6D00DA-63F4-FF45-BF61-8C7B41EF0D49}"/>
              </a:ext>
            </a:extLst>
          </p:cNvPr>
          <p:cNvCxnSpPr>
            <a:cxnSpLocks/>
          </p:cNvCxnSpPr>
          <p:nvPr/>
        </p:nvCxnSpPr>
        <p:spPr>
          <a:xfrm>
            <a:off x="831850" y="3770376"/>
            <a:ext cx="4386326" cy="0"/>
          </a:xfrm>
          <a:prstGeom prst="line">
            <a:avLst/>
          </a:prstGeom>
          <a:ln w="63500">
            <a:solidFill>
              <a:schemeClr val="tx1"/>
            </a:solidFill>
          </a:ln>
        </p:spPr>
        <p:style>
          <a:lnRef idx="1">
            <a:schemeClr val="accent2"/>
          </a:lnRef>
          <a:fillRef idx="0">
            <a:schemeClr val="accent2"/>
          </a:fillRef>
          <a:effectRef idx="0">
            <a:schemeClr val="accent2"/>
          </a:effectRef>
          <a:fontRef idx="minor">
            <a:schemeClr val="tx1"/>
          </a:fontRef>
        </p:style>
      </p:cxnSp>
      <p:sp>
        <p:nvSpPr>
          <p:cNvPr id="8" name="Content Placeholder 3">
            <a:extLst>
              <a:ext uri="{FF2B5EF4-FFF2-40B4-BE49-F238E27FC236}">
                <a16:creationId xmlns:a16="http://schemas.microsoft.com/office/drawing/2014/main" id="{7FCCBA12-59B5-7F43-8162-2E2C3222F044}"/>
              </a:ext>
            </a:extLst>
          </p:cNvPr>
          <p:cNvSpPr>
            <a:spLocks noGrp="1"/>
          </p:cNvSpPr>
          <p:nvPr>
            <p:ph sz="half" idx="2"/>
          </p:nvPr>
        </p:nvSpPr>
        <p:spPr>
          <a:xfrm>
            <a:off x="6692900" y="685801"/>
            <a:ext cx="4660900" cy="488456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3686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D32F-8C96-514E-A058-A502BE5E14E3}"/>
              </a:ext>
            </a:extLst>
          </p:cNvPr>
          <p:cNvSpPr>
            <a:spLocks noGrp="1"/>
          </p:cNvSpPr>
          <p:nvPr>
            <p:ph type="title"/>
          </p:nvPr>
        </p:nvSpPr>
        <p:spPr>
          <a:xfrm>
            <a:off x="831850" y="685801"/>
            <a:ext cx="4386326" cy="2852737"/>
          </a:xfrm>
        </p:spPr>
        <p:txBody>
          <a:bodyPr anchor="b">
            <a:normAutofit/>
          </a:bodyPr>
          <a:lstStyle>
            <a:lvl1pPr>
              <a:defRPr sz="5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F46316E-F746-0642-995D-41A1D0DD54D8}"/>
              </a:ext>
            </a:extLst>
          </p:cNvPr>
          <p:cNvSpPr>
            <a:spLocks noGrp="1"/>
          </p:cNvSpPr>
          <p:nvPr>
            <p:ph type="body" idx="1"/>
          </p:nvPr>
        </p:nvSpPr>
        <p:spPr>
          <a:xfrm>
            <a:off x="831850" y="3977531"/>
            <a:ext cx="4386326" cy="1438120"/>
          </a:xfrm>
        </p:spPr>
        <p:txBody>
          <a:bodyPr/>
          <a:lstStyle>
            <a:lvl1pPr marL="0" indent="0">
              <a:buNone/>
              <a:defRPr sz="2400">
                <a:solidFill>
                  <a:schemeClr val="bg1"/>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pic>
        <p:nvPicPr>
          <p:cNvPr id="13" name="Picture 12" descr="Michigan Alliance for Families; information, support, and education">
            <a:extLst>
              <a:ext uri="{FF2B5EF4-FFF2-40B4-BE49-F238E27FC236}">
                <a16:creationId xmlns:a16="http://schemas.microsoft.com/office/drawing/2014/main" id="{AF14F24F-4875-1440-B686-F0392E049671}"/>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9542450" y="5854644"/>
            <a:ext cx="1810437" cy="635113"/>
          </a:xfrm>
          <a:prstGeom prst="rect">
            <a:avLst/>
          </a:prstGeom>
        </p:spPr>
      </p:pic>
      <p:cxnSp>
        <p:nvCxnSpPr>
          <p:cNvPr id="6" name="Straight Connector 5">
            <a:extLst>
              <a:ext uri="{FF2B5EF4-FFF2-40B4-BE49-F238E27FC236}">
                <a16:creationId xmlns:a16="http://schemas.microsoft.com/office/drawing/2014/main" id="{7B6D00DA-63F4-FF45-BF61-8C7B41EF0D49}"/>
              </a:ext>
            </a:extLst>
          </p:cNvPr>
          <p:cNvCxnSpPr>
            <a:cxnSpLocks/>
          </p:cNvCxnSpPr>
          <p:nvPr/>
        </p:nvCxnSpPr>
        <p:spPr>
          <a:xfrm>
            <a:off x="831850" y="3770376"/>
            <a:ext cx="4386326" cy="0"/>
          </a:xfrm>
          <a:prstGeom prst="line">
            <a:avLst/>
          </a:prstGeom>
          <a:ln w="63500">
            <a:solidFill>
              <a:schemeClr val="tx1"/>
            </a:solidFill>
          </a:ln>
        </p:spPr>
        <p:style>
          <a:lnRef idx="1">
            <a:schemeClr val="accent2"/>
          </a:lnRef>
          <a:fillRef idx="0">
            <a:schemeClr val="accent2"/>
          </a:fillRef>
          <a:effectRef idx="0">
            <a:schemeClr val="accent2"/>
          </a:effectRef>
          <a:fontRef idx="minor">
            <a:schemeClr val="tx1"/>
          </a:fontRef>
        </p:style>
      </p:cxnSp>
      <p:sp>
        <p:nvSpPr>
          <p:cNvPr id="5" name="Picture Placeholder 4">
            <a:extLst>
              <a:ext uri="{FF2B5EF4-FFF2-40B4-BE49-F238E27FC236}">
                <a16:creationId xmlns:a16="http://schemas.microsoft.com/office/drawing/2014/main" id="{3FE84085-B0B1-4A0C-A9A7-94D49D9D886E}"/>
              </a:ext>
            </a:extLst>
          </p:cNvPr>
          <p:cNvSpPr>
            <a:spLocks noGrp="1"/>
          </p:cNvSpPr>
          <p:nvPr>
            <p:ph type="pic" sz="quarter" idx="10"/>
          </p:nvPr>
        </p:nvSpPr>
        <p:spPr>
          <a:xfrm>
            <a:off x="6643689" y="401639"/>
            <a:ext cx="4708525" cy="5233987"/>
          </a:xfrm>
        </p:spPr>
        <p:txBody>
          <a:bodyPr/>
          <a:lstStyle/>
          <a:p>
            <a:endParaRPr lang="en-US"/>
          </a:p>
        </p:txBody>
      </p:sp>
    </p:spTree>
    <p:extLst>
      <p:ext uri="{BB962C8B-B14F-4D97-AF65-F5344CB8AC3E}">
        <p14:creationId xmlns:p14="http://schemas.microsoft.com/office/powerpoint/2010/main" val="17488848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6" name="Circle: Hollow 5">
            <a:extLst>
              <a:ext uri="{FF2B5EF4-FFF2-40B4-BE49-F238E27FC236}">
                <a16:creationId xmlns:a16="http://schemas.microsoft.com/office/drawing/2014/main" id="{FF197FF0-CA1D-45BA-9BB2-3770B6EF21C4}"/>
              </a:ext>
              <a:ext uri="{C183D7F6-B498-43B3-948B-1728B52AA6E4}">
                <adec:decorative xmlns:adec="http://schemas.microsoft.com/office/drawing/2017/decorative" val="1"/>
              </a:ext>
            </a:extLst>
          </p:cNvPr>
          <p:cNvSpPr/>
          <p:nvPr userDrawn="1"/>
        </p:nvSpPr>
        <p:spPr>
          <a:xfrm>
            <a:off x="7386818" y="-1575426"/>
            <a:ext cx="3149883" cy="3150851"/>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Circle: Hollow 6">
            <a:extLst>
              <a:ext uri="{FF2B5EF4-FFF2-40B4-BE49-F238E27FC236}">
                <a16:creationId xmlns:a16="http://schemas.microsoft.com/office/drawing/2014/main" id="{C59FB65C-ADA5-4D11-A189-8707DAE30F92}"/>
              </a:ext>
              <a:ext uri="{C183D7F6-B498-43B3-948B-1728B52AA6E4}">
                <adec:decorative xmlns:adec="http://schemas.microsoft.com/office/drawing/2017/decorative" val="1"/>
              </a:ext>
            </a:extLst>
          </p:cNvPr>
          <p:cNvSpPr/>
          <p:nvPr userDrawn="1"/>
        </p:nvSpPr>
        <p:spPr>
          <a:xfrm>
            <a:off x="6282322" y="5219114"/>
            <a:ext cx="2212033" cy="2212713"/>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Circle: Hollow 7">
            <a:extLst>
              <a:ext uri="{FF2B5EF4-FFF2-40B4-BE49-F238E27FC236}">
                <a16:creationId xmlns:a16="http://schemas.microsoft.com/office/drawing/2014/main" id="{76E2D6F3-19BA-4EEF-BBEC-FE2C839E11AD}"/>
              </a:ext>
              <a:ext uri="{C183D7F6-B498-43B3-948B-1728B52AA6E4}">
                <adec:decorative xmlns:adec="http://schemas.microsoft.com/office/drawing/2017/decorative" val="1"/>
              </a:ext>
            </a:extLst>
          </p:cNvPr>
          <p:cNvSpPr/>
          <p:nvPr userDrawn="1"/>
        </p:nvSpPr>
        <p:spPr>
          <a:xfrm>
            <a:off x="11244045" y="3977531"/>
            <a:ext cx="1895911" cy="1896494"/>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5" name="Picture 4" descr="Michigan Alliance for Families; information, support, and education">
            <a:extLst>
              <a:ext uri="{FF2B5EF4-FFF2-40B4-BE49-F238E27FC236}">
                <a16:creationId xmlns:a16="http://schemas.microsoft.com/office/drawing/2014/main" id="{AB0CD863-9E96-954E-8EAD-5AFB0A93E6A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9542450" y="5854644"/>
            <a:ext cx="1810437" cy="635113"/>
          </a:xfrm>
          <a:prstGeom prst="rect">
            <a:avLst/>
          </a:prstGeom>
        </p:spPr>
      </p:pic>
      <p:sp>
        <p:nvSpPr>
          <p:cNvPr id="2" name="Title 1">
            <a:extLst>
              <a:ext uri="{FF2B5EF4-FFF2-40B4-BE49-F238E27FC236}">
                <a16:creationId xmlns:a16="http://schemas.microsoft.com/office/drawing/2014/main" id="{804ED7C4-FA0F-4A8B-B1A2-5EDD85C531B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F7961BED-C77C-410B-93A5-88158158DCE3}"/>
              </a:ext>
            </a:extLst>
          </p:cNvPr>
          <p:cNvSpPr>
            <a:spLocks noGrp="1"/>
          </p:cNvSpPr>
          <p:nvPr>
            <p:ph type="body" sz="quarter" idx="10"/>
          </p:nvPr>
        </p:nvSpPr>
        <p:spPr>
          <a:xfrm>
            <a:off x="838201" y="2019300"/>
            <a:ext cx="10514013" cy="3448050"/>
          </a:xfrm>
        </p:spPr>
        <p:txBody>
          <a:bodyPr/>
          <a:lstStyle>
            <a:lvl1pPr>
              <a:lnSpc>
                <a:spcPct val="100000"/>
              </a:lnSpc>
              <a:defRPr baseline="0"/>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3737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pic>
        <p:nvPicPr>
          <p:cNvPr id="5" name="Picture 4" descr="Michigan Alliance for Families; information, support, and education">
            <a:extLst>
              <a:ext uri="{FF2B5EF4-FFF2-40B4-BE49-F238E27FC236}">
                <a16:creationId xmlns:a16="http://schemas.microsoft.com/office/drawing/2014/main" id="{AB0CD863-9E96-954E-8EAD-5AFB0A93E6A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9542450" y="5854644"/>
            <a:ext cx="1810437" cy="635113"/>
          </a:xfrm>
          <a:prstGeom prst="rect">
            <a:avLst/>
          </a:prstGeom>
        </p:spPr>
      </p:pic>
      <p:sp>
        <p:nvSpPr>
          <p:cNvPr id="2" name="Title 1">
            <a:extLst>
              <a:ext uri="{FF2B5EF4-FFF2-40B4-BE49-F238E27FC236}">
                <a16:creationId xmlns:a16="http://schemas.microsoft.com/office/drawing/2014/main" id="{804ED7C4-FA0F-4A8B-B1A2-5EDD85C531B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F7961BED-C77C-410B-93A5-88158158DCE3}"/>
              </a:ext>
            </a:extLst>
          </p:cNvPr>
          <p:cNvSpPr>
            <a:spLocks noGrp="1"/>
          </p:cNvSpPr>
          <p:nvPr>
            <p:ph type="body" sz="quarter" idx="10"/>
          </p:nvPr>
        </p:nvSpPr>
        <p:spPr>
          <a:xfrm>
            <a:off x="838201" y="2019300"/>
            <a:ext cx="5124061" cy="3448050"/>
          </a:xfrm>
        </p:spPr>
        <p:txBody>
          <a:bodyPr/>
          <a:lstStyle>
            <a:lvl1pPr>
              <a:lnSpc>
                <a:spcPct val="100000"/>
              </a:lnSpc>
              <a:defRPr baseline="0"/>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C020E553-69C4-4BA4-B821-0135E22C6BE2}"/>
              </a:ext>
            </a:extLst>
          </p:cNvPr>
          <p:cNvSpPr>
            <a:spLocks noGrp="1"/>
          </p:cNvSpPr>
          <p:nvPr>
            <p:ph type="pic" sz="quarter" idx="11"/>
          </p:nvPr>
        </p:nvSpPr>
        <p:spPr>
          <a:xfrm>
            <a:off x="6354764" y="2019300"/>
            <a:ext cx="4997450" cy="3448050"/>
          </a:xfrm>
        </p:spPr>
        <p:txBody>
          <a:bodyPr/>
          <a:lstStyle/>
          <a:p>
            <a:endParaRPr lang="en-US"/>
          </a:p>
        </p:txBody>
      </p:sp>
    </p:spTree>
    <p:extLst>
      <p:ext uri="{BB962C8B-B14F-4D97-AF65-F5344CB8AC3E}">
        <p14:creationId xmlns:p14="http://schemas.microsoft.com/office/powerpoint/2010/main" val="1555016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6A7C-1D9C-4E96-971A-41C5348D851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Box 2">
            <a:extLst>
              <a:ext uri="{FF2B5EF4-FFF2-40B4-BE49-F238E27FC236}">
                <a16:creationId xmlns:a16="http://schemas.microsoft.com/office/drawing/2014/main" id="{F18BFC47-A0D2-4632-AE87-C8CA5D55C061}"/>
              </a:ext>
            </a:extLst>
          </p:cNvPr>
          <p:cNvSpPr txBox="1"/>
          <p:nvPr userDrawn="1"/>
        </p:nvSpPr>
        <p:spPr>
          <a:xfrm>
            <a:off x="838200" y="2133601"/>
            <a:ext cx="10134600" cy="3046988"/>
          </a:xfrm>
          <a:prstGeom prst="rect">
            <a:avLst/>
          </a:prstGeom>
          <a:noFill/>
        </p:spPr>
        <p:txBody>
          <a:bodyPr wrap="square" rtlCol="0">
            <a:spAutoFit/>
          </a:bodyPr>
          <a:lstStyle/>
          <a:p>
            <a:pPr marL="0" indent="0">
              <a:buFont typeface="Arial" panose="020B0604020202020204" pitchFamily="34" charset="0"/>
              <a:buNone/>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p:txBody>
      </p:sp>
      <p:sp>
        <p:nvSpPr>
          <p:cNvPr id="6" name="Content Placeholder 5">
            <a:extLst>
              <a:ext uri="{FF2B5EF4-FFF2-40B4-BE49-F238E27FC236}">
                <a16:creationId xmlns:a16="http://schemas.microsoft.com/office/drawing/2014/main" id="{56E059B3-9FF8-4006-9F50-EEAA5B0C0437}"/>
              </a:ext>
            </a:extLst>
          </p:cNvPr>
          <p:cNvSpPr>
            <a:spLocks noGrp="1"/>
          </p:cNvSpPr>
          <p:nvPr>
            <p:ph sz="quarter" idx="10"/>
          </p:nvPr>
        </p:nvSpPr>
        <p:spPr>
          <a:xfrm>
            <a:off x="838200" y="2038351"/>
            <a:ext cx="10515599" cy="3419475"/>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Michigan Alliance for Families Logo; information, support, and education">
            <a:extLst>
              <a:ext uri="{FF2B5EF4-FFF2-40B4-BE49-F238E27FC236}">
                <a16:creationId xmlns:a16="http://schemas.microsoft.com/office/drawing/2014/main" id="{778C94F9-25AB-4CC7-8D7F-4934C9A354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2648525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CD0702-B3A2-7A46-90A2-210FF518EE3E}"/>
              </a:ext>
            </a:extLst>
          </p:cNvPr>
          <p:cNvSpPr>
            <a:spLocks noGrp="1"/>
          </p:cNvSpPr>
          <p:nvPr>
            <p:ph idx="1" hasCustomPrompt="1"/>
          </p:nvPr>
        </p:nvSpPr>
        <p:spPr/>
        <p:txBody>
          <a:bodyPr/>
          <a:lstStyle>
            <a:lvl1pPr>
              <a:lnSpc>
                <a:spcPct val="100000"/>
              </a:lnSpc>
              <a:defRPr sz="2400"/>
            </a:lvl1pPr>
            <a:lvl2pPr>
              <a:lnSpc>
                <a:spcPct val="100000"/>
              </a:lnSpc>
              <a:defRPr sz="2000" baseline="0"/>
            </a:lvl2pPr>
            <a:lvl3pPr>
              <a:defRPr sz="1800"/>
            </a:lvl3pPr>
            <a:lvl4pPr>
              <a:defRPr sz="1600"/>
            </a:lvl4pPr>
            <a:lvl5pPr>
              <a:defRPr sz="1600"/>
            </a:lvl5pPr>
          </a:lstStyle>
          <a:p>
            <a:pPr lvl="0"/>
            <a:r>
              <a:rPr lang="en-US"/>
              <a:t>24 point font is the minimum recommended.</a:t>
            </a:r>
          </a:p>
          <a:p>
            <a:pPr lvl="1"/>
            <a:r>
              <a:rPr lang="en-US"/>
              <a:t>Additional bullets can appear below in 20 point.</a:t>
            </a:r>
          </a:p>
          <a:p>
            <a:pPr lvl="1"/>
            <a:r>
              <a:rPr lang="en-US"/>
              <a:t>Do not let your text run over onto the purple decorative circles and shapes in the background of the pages. Black font is not sufficient on a purple background. Only use white font on the purple background in this master deck.</a:t>
            </a:r>
          </a:p>
          <a:p>
            <a:pPr lvl="1"/>
            <a:endParaRPr lang="en-US"/>
          </a:p>
        </p:txBody>
      </p:sp>
      <p:pic>
        <p:nvPicPr>
          <p:cNvPr id="6" name="Picture 5" descr="Michigan Alliance for Families Logo; information, support, and education">
            <a:extLst>
              <a:ext uri="{FF2B5EF4-FFF2-40B4-BE49-F238E27FC236}">
                <a16:creationId xmlns:a16="http://schemas.microsoft.com/office/drawing/2014/main" id="{A4D10532-667E-45C8-A49A-CF4C89A52F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
        <p:nvSpPr>
          <p:cNvPr id="4" name="Rectangle 3">
            <a:extLst>
              <a:ext uri="{FF2B5EF4-FFF2-40B4-BE49-F238E27FC236}">
                <a16:creationId xmlns:a16="http://schemas.microsoft.com/office/drawing/2014/main" id="{E9377B4F-AB8D-4453-8915-E38F124C18B7}"/>
              </a:ext>
              <a:ext uri="{C183D7F6-B498-43B3-948B-1728B52AA6E4}">
                <adec:decorative xmlns:adec="http://schemas.microsoft.com/office/drawing/2017/decorative" val="1"/>
              </a:ext>
            </a:extLst>
          </p:cNvPr>
          <p:cNvSpPr/>
          <p:nvPr userDrawn="1"/>
        </p:nvSpPr>
        <p:spPr>
          <a:xfrm>
            <a:off x="0" y="1004543"/>
            <a:ext cx="485192" cy="264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0F0F934-7F91-4491-9ACD-E7EE99770F8C}"/>
              </a:ext>
              <a:ext uri="{C183D7F6-B498-43B3-948B-1728B52AA6E4}">
                <adec:decorative xmlns:adec="http://schemas.microsoft.com/office/drawing/2017/decorative" val="1"/>
              </a:ext>
            </a:extLst>
          </p:cNvPr>
          <p:cNvSpPr>
            <a:spLocks noGrp="1"/>
          </p:cNvSpPr>
          <p:nvPr>
            <p:ph type="title"/>
          </p:nvPr>
        </p:nvSpPr>
        <p:spPr>
          <a:xfrm>
            <a:off x="0" y="-5108"/>
            <a:ext cx="12192000" cy="1009651"/>
          </a:xfrm>
          <a:solidFill>
            <a:srgbClr val="6664EA"/>
          </a:solidFill>
        </p:spPr>
        <p:txBody>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29201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Blank">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6A7C-1D9C-4E96-971A-41C5348D8516}"/>
              </a:ext>
            </a:extLst>
          </p:cNvPr>
          <p:cNvSpPr>
            <a:spLocks noGrp="1"/>
          </p:cNvSpPr>
          <p:nvPr>
            <p:ph type="title"/>
          </p:nvPr>
        </p:nvSpPr>
        <p:spPr>
          <a:xfrm>
            <a:off x="0" y="-5107"/>
            <a:ext cx="12192000" cy="1009651"/>
          </a:xfrm>
          <a:solidFill>
            <a:srgbClr val="6664EA"/>
          </a:solidFill>
        </p:spPr>
        <p:txBody>
          <a:bodyPr/>
          <a:lstStyle>
            <a:lvl1pPr algn="ctr">
              <a:defRPr>
                <a:solidFill>
                  <a:schemeClr val="bg1"/>
                </a:solidFill>
              </a:defRPr>
            </a:lvl1pPr>
          </a:lstStyle>
          <a:p>
            <a:r>
              <a:rPr lang="en-US"/>
              <a:t>Click to edit Master title style</a:t>
            </a:r>
          </a:p>
        </p:txBody>
      </p:sp>
      <p:sp>
        <p:nvSpPr>
          <p:cNvPr id="3" name="TextBox 2">
            <a:extLst>
              <a:ext uri="{FF2B5EF4-FFF2-40B4-BE49-F238E27FC236}">
                <a16:creationId xmlns:a16="http://schemas.microsoft.com/office/drawing/2014/main" id="{F18BFC47-A0D2-4632-AE87-C8CA5D55C061}"/>
              </a:ext>
            </a:extLst>
          </p:cNvPr>
          <p:cNvSpPr txBox="1"/>
          <p:nvPr userDrawn="1"/>
        </p:nvSpPr>
        <p:spPr>
          <a:xfrm>
            <a:off x="838200" y="2133601"/>
            <a:ext cx="10134600" cy="3046988"/>
          </a:xfrm>
          <a:prstGeom prst="rect">
            <a:avLst/>
          </a:prstGeom>
          <a:noFill/>
        </p:spPr>
        <p:txBody>
          <a:bodyPr wrap="square" rtlCol="0">
            <a:spAutoFit/>
          </a:bodyPr>
          <a:lstStyle/>
          <a:p>
            <a:pPr marL="0" indent="0">
              <a:buFont typeface="Arial" panose="020B0604020202020204" pitchFamily="34" charset="0"/>
              <a:buNone/>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p:txBody>
      </p:sp>
      <p:sp>
        <p:nvSpPr>
          <p:cNvPr id="6" name="Content Placeholder 5">
            <a:extLst>
              <a:ext uri="{FF2B5EF4-FFF2-40B4-BE49-F238E27FC236}">
                <a16:creationId xmlns:a16="http://schemas.microsoft.com/office/drawing/2014/main" id="{56E059B3-9FF8-4006-9F50-EEAA5B0C0437}"/>
              </a:ext>
            </a:extLst>
          </p:cNvPr>
          <p:cNvSpPr>
            <a:spLocks noGrp="1"/>
          </p:cNvSpPr>
          <p:nvPr>
            <p:ph sz="quarter" idx="10"/>
          </p:nvPr>
        </p:nvSpPr>
        <p:spPr>
          <a:xfrm>
            <a:off x="1464906" y="1154546"/>
            <a:ext cx="7856376" cy="4303280"/>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Michigan Alliance for Families; information, support, and education">
            <a:extLst>
              <a:ext uri="{FF2B5EF4-FFF2-40B4-BE49-F238E27FC236}">
                <a16:creationId xmlns:a16="http://schemas.microsoft.com/office/drawing/2014/main" id="{FC98BE25-5443-4A63-85CC-F0507948437D}"/>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9542450" y="5854644"/>
            <a:ext cx="1810437" cy="635113"/>
          </a:xfrm>
          <a:prstGeom prst="rect">
            <a:avLst/>
          </a:prstGeom>
        </p:spPr>
      </p:pic>
    </p:spTree>
    <p:extLst>
      <p:ext uri="{BB962C8B-B14F-4D97-AF65-F5344CB8AC3E}">
        <p14:creationId xmlns:p14="http://schemas.microsoft.com/office/powerpoint/2010/main" val="3670108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Blank">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6A7C-1D9C-4E96-971A-41C5348D8516}"/>
              </a:ext>
            </a:extLst>
          </p:cNvPr>
          <p:cNvSpPr>
            <a:spLocks noGrp="1"/>
          </p:cNvSpPr>
          <p:nvPr>
            <p:ph type="title"/>
          </p:nvPr>
        </p:nvSpPr>
        <p:spPr>
          <a:xfrm>
            <a:off x="0" y="-5107"/>
            <a:ext cx="12192000" cy="1009651"/>
          </a:xfrm>
          <a:solidFill>
            <a:srgbClr val="6664EA"/>
          </a:solidFill>
        </p:spPr>
        <p:txBody>
          <a:bodyPr/>
          <a:lstStyle>
            <a:lvl1pPr algn="ctr">
              <a:defRPr>
                <a:solidFill>
                  <a:schemeClr val="bg1"/>
                </a:solidFill>
              </a:defRPr>
            </a:lvl1pPr>
          </a:lstStyle>
          <a:p>
            <a:r>
              <a:rPr lang="en-US"/>
              <a:t>Click to edit Master title style</a:t>
            </a:r>
          </a:p>
        </p:txBody>
      </p:sp>
      <p:sp>
        <p:nvSpPr>
          <p:cNvPr id="3" name="TextBox 2">
            <a:extLst>
              <a:ext uri="{FF2B5EF4-FFF2-40B4-BE49-F238E27FC236}">
                <a16:creationId xmlns:a16="http://schemas.microsoft.com/office/drawing/2014/main" id="{F18BFC47-A0D2-4632-AE87-C8CA5D55C061}"/>
              </a:ext>
            </a:extLst>
          </p:cNvPr>
          <p:cNvSpPr txBox="1"/>
          <p:nvPr userDrawn="1"/>
        </p:nvSpPr>
        <p:spPr>
          <a:xfrm>
            <a:off x="838200" y="2133601"/>
            <a:ext cx="10134600" cy="3046988"/>
          </a:xfrm>
          <a:prstGeom prst="rect">
            <a:avLst/>
          </a:prstGeom>
          <a:noFill/>
        </p:spPr>
        <p:txBody>
          <a:bodyPr wrap="square" rtlCol="0">
            <a:spAutoFit/>
          </a:bodyPr>
          <a:lstStyle/>
          <a:p>
            <a:pPr marL="0" indent="0">
              <a:buFont typeface="Arial" panose="020B0604020202020204" pitchFamily="34" charset="0"/>
              <a:buNone/>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p:txBody>
      </p:sp>
      <p:sp>
        <p:nvSpPr>
          <p:cNvPr id="6" name="Content Placeholder 5">
            <a:extLst>
              <a:ext uri="{FF2B5EF4-FFF2-40B4-BE49-F238E27FC236}">
                <a16:creationId xmlns:a16="http://schemas.microsoft.com/office/drawing/2014/main" id="{56E059B3-9FF8-4006-9F50-EEAA5B0C0437}"/>
              </a:ext>
            </a:extLst>
          </p:cNvPr>
          <p:cNvSpPr>
            <a:spLocks noGrp="1"/>
          </p:cNvSpPr>
          <p:nvPr>
            <p:ph sz="quarter" idx="10"/>
          </p:nvPr>
        </p:nvSpPr>
        <p:spPr>
          <a:xfrm>
            <a:off x="838200" y="1154546"/>
            <a:ext cx="10515599" cy="4303280"/>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Michigan Alliance for Families Logo; information, support, and education">
            <a:extLst>
              <a:ext uri="{FF2B5EF4-FFF2-40B4-BE49-F238E27FC236}">
                <a16:creationId xmlns:a16="http://schemas.microsoft.com/office/drawing/2014/main" id="{778C94F9-25AB-4CC7-8D7F-4934C9A354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7718" y="5859284"/>
            <a:ext cx="1810512" cy="632348"/>
          </a:xfrm>
          <a:prstGeom prst="rect">
            <a:avLst/>
          </a:prstGeom>
        </p:spPr>
      </p:pic>
    </p:spTree>
    <p:extLst>
      <p:ext uri="{BB962C8B-B14F-4D97-AF65-F5344CB8AC3E}">
        <p14:creationId xmlns:p14="http://schemas.microsoft.com/office/powerpoint/2010/main" val="3760922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Blank">
    <p:bg>
      <p:bgPr>
        <a:blipFill>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6A7C-1D9C-4E96-971A-41C5348D8516}"/>
              </a:ext>
            </a:extLst>
          </p:cNvPr>
          <p:cNvSpPr>
            <a:spLocks noGrp="1"/>
          </p:cNvSpPr>
          <p:nvPr>
            <p:ph type="title"/>
          </p:nvPr>
        </p:nvSpPr>
        <p:spPr>
          <a:xfrm>
            <a:off x="0" y="-5107"/>
            <a:ext cx="12192000" cy="1009651"/>
          </a:xfrm>
          <a:solidFill>
            <a:srgbClr val="6664EA"/>
          </a:solidFill>
        </p:spPr>
        <p:txBody>
          <a:bodyPr/>
          <a:lstStyle>
            <a:lvl1pPr algn="ctr">
              <a:defRPr>
                <a:solidFill>
                  <a:schemeClr val="bg1"/>
                </a:solidFill>
              </a:defRPr>
            </a:lvl1pPr>
          </a:lstStyle>
          <a:p>
            <a:r>
              <a:rPr lang="en-US"/>
              <a:t>Click to edit Master title style</a:t>
            </a:r>
          </a:p>
        </p:txBody>
      </p:sp>
      <p:sp>
        <p:nvSpPr>
          <p:cNvPr id="3" name="TextBox 2">
            <a:extLst>
              <a:ext uri="{FF2B5EF4-FFF2-40B4-BE49-F238E27FC236}">
                <a16:creationId xmlns:a16="http://schemas.microsoft.com/office/drawing/2014/main" id="{F18BFC47-A0D2-4632-AE87-C8CA5D55C061}"/>
              </a:ext>
            </a:extLst>
          </p:cNvPr>
          <p:cNvSpPr txBox="1"/>
          <p:nvPr userDrawn="1"/>
        </p:nvSpPr>
        <p:spPr>
          <a:xfrm>
            <a:off x="838200" y="2133601"/>
            <a:ext cx="10134600" cy="3046988"/>
          </a:xfrm>
          <a:prstGeom prst="rect">
            <a:avLst/>
          </a:prstGeom>
          <a:noFill/>
        </p:spPr>
        <p:txBody>
          <a:bodyPr wrap="square" rtlCol="0">
            <a:spAutoFit/>
          </a:bodyPr>
          <a:lstStyle/>
          <a:p>
            <a:pPr marL="0" indent="0">
              <a:buFont typeface="Arial" panose="020B0604020202020204" pitchFamily="34" charset="0"/>
              <a:buNone/>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p:txBody>
      </p:sp>
      <p:sp>
        <p:nvSpPr>
          <p:cNvPr id="6" name="Content Placeholder 5">
            <a:extLst>
              <a:ext uri="{FF2B5EF4-FFF2-40B4-BE49-F238E27FC236}">
                <a16:creationId xmlns:a16="http://schemas.microsoft.com/office/drawing/2014/main" id="{56E059B3-9FF8-4006-9F50-EEAA5B0C0437}"/>
              </a:ext>
            </a:extLst>
          </p:cNvPr>
          <p:cNvSpPr>
            <a:spLocks noGrp="1"/>
          </p:cNvSpPr>
          <p:nvPr>
            <p:ph sz="quarter" idx="10"/>
          </p:nvPr>
        </p:nvSpPr>
        <p:spPr>
          <a:xfrm>
            <a:off x="838200" y="1154546"/>
            <a:ext cx="10515599" cy="4303280"/>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Michigan Alliance for Families; information, support, and education">
            <a:extLst>
              <a:ext uri="{FF2B5EF4-FFF2-40B4-BE49-F238E27FC236}">
                <a16:creationId xmlns:a16="http://schemas.microsoft.com/office/drawing/2014/main" id="{9638437D-52E1-4651-9FFB-07BAAFA8DB07}"/>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9542450" y="5854644"/>
            <a:ext cx="1810437" cy="635113"/>
          </a:xfrm>
          <a:prstGeom prst="rect">
            <a:avLst/>
          </a:prstGeom>
        </p:spPr>
      </p:pic>
    </p:spTree>
    <p:extLst>
      <p:ext uri="{BB962C8B-B14F-4D97-AF65-F5344CB8AC3E}">
        <p14:creationId xmlns:p14="http://schemas.microsoft.com/office/powerpoint/2010/main" val="12448471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6A7C-1D9C-4E96-971A-41C5348D8516}"/>
              </a:ext>
            </a:extLst>
          </p:cNvPr>
          <p:cNvSpPr>
            <a:spLocks noGrp="1"/>
          </p:cNvSpPr>
          <p:nvPr>
            <p:ph type="title"/>
          </p:nvPr>
        </p:nvSpPr>
        <p:spPr>
          <a:xfrm>
            <a:off x="0" y="-5107"/>
            <a:ext cx="12192000" cy="1009651"/>
          </a:xfrm>
          <a:solidFill>
            <a:srgbClr val="6664EA"/>
          </a:solidFill>
        </p:spPr>
        <p:txBody>
          <a:bodyPr/>
          <a:lstStyle>
            <a:lvl1pPr algn="ctr">
              <a:defRPr>
                <a:solidFill>
                  <a:schemeClr val="bg1"/>
                </a:solidFill>
              </a:defRPr>
            </a:lvl1pPr>
          </a:lstStyle>
          <a:p>
            <a:r>
              <a:rPr lang="en-US"/>
              <a:t>Click to edit Master title style</a:t>
            </a:r>
          </a:p>
        </p:txBody>
      </p:sp>
      <p:sp>
        <p:nvSpPr>
          <p:cNvPr id="3" name="TextBox 2">
            <a:extLst>
              <a:ext uri="{FF2B5EF4-FFF2-40B4-BE49-F238E27FC236}">
                <a16:creationId xmlns:a16="http://schemas.microsoft.com/office/drawing/2014/main" id="{F18BFC47-A0D2-4632-AE87-C8CA5D55C061}"/>
              </a:ext>
            </a:extLst>
          </p:cNvPr>
          <p:cNvSpPr txBox="1"/>
          <p:nvPr userDrawn="1"/>
        </p:nvSpPr>
        <p:spPr>
          <a:xfrm>
            <a:off x="838200" y="2133601"/>
            <a:ext cx="10134600" cy="3046988"/>
          </a:xfrm>
          <a:prstGeom prst="rect">
            <a:avLst/>
          </a:prstGeom>
          <a:noFill/>
        </p:spPr>
        <p:txBody>
          <a:bodyPr wrap="square" rtlCol="0">
            <a:spAutoFit/>
          </a:bodyPr>
          <a:lstStyle/>
          <a:p>
            <a:pPr marL="0" indent="0">
              <a:buFont typeface="Arial" panose="020B0604020202020204" pitchFamily="34" charset="0"/>
              <a:buNone/>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p:txBody>
      </p:sp>
      <p:sp>
        <p:nvSpPr>
          <p:cNvPr id="6" name="Content Placeholder 5">
            <a:extLst>
              <a:ext uri="{FF2B5EF4-FFF2-40B4-BE49-F238E27FC236}">
                <a16:creationId xmlns:a16="http://schemas.microsoft.com/office/drawing/2014/main" id="{56E059B3-9FF8-4006-9F50-EEAA5B0C0437}"/>
              </a:ext>
            </a:extLst>
          </p:cNvPr>
          <p:cNvSpPr>
            <a:spLocks noGrp="1"/>
          </p:cNvSpPr>
          <p:nvPr>
            <p:ph sz="quarter" idx="10"/>
          </p:nvPr>
        </p:nvSpPr>
        <p:spPr>
          <a:xfrm>
            <a:off x="838200" y="1154546"/>
            <a:ext cx="10515599" cy="4303280"/>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descr="Michigan Alliance for Families; information, support, and education">
            <a:extLst>
              <a:ext uri="{FF2B5EF4-FFF2-40B4-BE49-F238E27FC236}">
                <a16:creationId xmlns:a16="http://schemas.microsoft.com/office/drawing/2014/main" id="{9D8848ED-6216-44D3-AA36-EAB884BBD075}"/>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9542450" y="5854644"/>
            <a:ext cx="1810437" cy="635113"/>
          </a:xfrm>
          <a:prstGeom prst="rect">
            <a:avLst/>
          </a:prstGeom>
        </p:spPr>
      </p:pic>
      <p:sp>
        <p:nvSpPr>
          <p:cNvPr id="9" name="Oval 8">
            <a:extLst>
              <a:ext uri="{FF2B5EF4-FFF2-40B4-BE49-F238E27FC236}">
                <a16:creationId xmlns:a16="http://schemas.microsoft.com/office/drawing/2014/main" id="{BAA09B57-4858-4F6E-B2B3-26C5B23649F3}"/>
              </a:ext>
              <a:ext uri="{C183D7F6-B498-43B3-948B-1728B52AA6E4}">
                <adec:decorative xmlns:adec="http://schemas.microsoft.com/office/drawing/2017/decorative" val="1"/>
              </a:ext>
            </a:extLst>
          </p:cNvPr>
          <p:cNvSpPr/>
          <p:nvPr userDrawn="1"/>
        </p:nvSpPr>
        <p:spPr>
          <a:xfrm>
            <a:off x="-392491" y="4240891"/>
            <a:ext cx="2888774" cy="2888967"/>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ircle: Hollow 9">
            <a:extLst>
              <a:ext uri="{FF2B5EF4-FFF2-40B4-BE49-F238E27FC236}">
                <a16:creationId xmlns:a16="http://schemas.microsoft.com/office/drawing/2014/main" id="{8D7DD2DB-62AA-461E-BECE-0BCD6AC91D7C}"/>
              </a:ext>
              <a:ext uri="{C183D7F6-B498-43B3-948B-1728B52AA6E4}">
                <adec:decorative xmlns:adec="http://schemas.microsoft.com/office/drawing/2017/decorative" val="1"/>
              </a:ext>
            </a:extLst>
          </p:cNvPr>
          <p:cNvSpPr/>
          <p:nvPr userDrawn="1"/>
        </p:nvSpPr>
        <p:spPr>
          <a:xfrm>
            <a:off x="11221108" y="3429001"/>
            <a:ext cx="1401483" cy="1401913"/>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700"/>
          </a:p>
        </p:txBody>
      </p:sp>
      <p:sp>
        <p:nvSpPr>
          <p:cNvPr id="11" name="Oval 10">
            <a:extLst>
              <a:ext uri="{FF2B5EF4-FFF2-40B4-BE49-F238E27FC236}">
                <a16:creationId xmlns:a16="http://schemas.microsoft.com/office/drawing/2014/main" id="{ABF2FD5A-B089-49F2-A17C-C351FBCAB644}"/>
              </a:ext>
              <a:ext uri="{C183D7F6-B498-43B3-948B-1728B52AA6E4}">
                <adec:decorative xmlns:adec="http://schemas.microsoft.com/office/drawing/2017/decorative" val="1"/>
              </a:ext>
            </a:extLst>
          </p:cNvPr>
          <p:cNvSpPr/>
          <p:nvPr userDrawn="1"/>
        </p:nvSpPr>
        <p:spPr>
          <a:xfrm>
            <a:off x="-281640" y="4351944"/>
            <a:ext cx="2667071" cy="2666858"/>
          </a:xfrm>
          <a:prstGeom prst="ellipse">
            <a:avLst/>
          </a:prstGeom>
          <a:blipFill>
            <a:blip r:embed="rId3" cstate="screen">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2700"/>
          </a:p>
        </p:txBody>
      </p:sp>
    </p:spTree>
    <p:extLst>
      <p:ext uri="{BB962C8B-B14F-4D97-AF65-F5344CB8AC3E}">
        <p14:creationId xmlns:p14="http://schemas.microsoft.com/office/powerpoint/2010/main" val="6700315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1C6B-CABE-2E4A-B8B9-869D616FFDA1}"/>
              </a:ext>
            </a:extLst>
          </p:cNvPr>
          <p:cNvSpPr>
            <a:spLocks noGrp="1"/>
          </p:cNvSpPr>
          <p:nvPr>
            <p:ph type="ctrTitle"/>
          </p:nvPr>
        </p:nvSpPr>
        <p:spPr>
          <a:xfrm>
            <a:off x="1524000" y="1122363"/>
            <a:ext cx="6324600" cy="2133595"/>
          </a:xfrm>
        </p:spPr>
        <p:txBody>
          <a:bodyPr anchor="b">
            <a:normAutofit/>
          </a:bodyPr>
          <a:lstStyle>
            <a:lvl1pPr algn="l">
              <a:defRPr sz="6000" b="1"/>
            </a:lvl1pPr>
          </a:lstStyle>
          <a:p>
            <a:endParaRPr lang="en-US"/>
          </a:p>
        </p:txBody>
      </p:sp>
      <p:sp>
        <p:nvSpPr>
          <p:cNvPr id="3" name="Subtitle 2">
            <a:extLst>
              <a:ext uri="{FF2B5EF4-FFF2-40B4-BE49-F238E27FC236}">
                <a16:creationId xmlns:a16="http://schemas.microsoft.com/office/drawing/2014/main" id="{4CD78064-BC91-8D40-A750-234D917A57DE}"/>
              </a:ext>
            </a:extLst>
          </p:cNvPr>
          <p:cNvSpPr>
            <a:spLocks noGrp="1"/>
          </p:cNvSpPr>
          <p:nvPr>
            <p:ph type="subTitle" idx="1"/>
          </p:nvPr>
        </p:nvSpPr>
        <p:spPr>
          <a:xfrm>
            <a:off x="1524000" y="3602038"/>
            <a:ext cx="6324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5" name="Picture 4" descr="Michigan Alliance for Families; information, support, and education">
            <a:extLst>
              <a:ext uri="{FF2B5EF4-FFF2-40B4-BE49-F238E27FC236}">
                <a16:creationId xmlns:a16="http://schemas.microsoft.com/office/drawing/2014/main" id="{8162D9F3-AD07-5245-85E5-3459CDD09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0465" y="5257800"/>
            <a:ext cx="2653335" cy="929869"/>
          </a:xfrm>
          <a:prstGeom prst="rect">
            <a:avLst/>
          </a:prstGeom>
        </p:spPr>
      </p:pic>
      <p:cxnSp>
        <p:nvCxnSpPr>
          <p:cNvPr id="6" name="Straight Connector 5">
            <a:extLst>
              <a:ext uri="{FF2B5EF4-FFF2-40B4-BE49-F238E27FC236}">
                <a16:creationId xmlns:a16="http://schemas.microsoft.com/office/drawing/2014/main" id="{E69282DF-2BF8-A144-95F6-48B411D58682}"/>
              </a:ext>
            </a:extLst>
          </p:cNvPr>
          <p:cNvCxnSpPr/>
          <p:nvPr/>
        </p:nvCxnSpPr>
        <p:spPr>
          <a:xfrm>
            <a:off x="1622323" y="3429000"/>
            <a:ext cx="6226277" cy="0"/>
          </a:xfrm>
          <a:prstGeom prst="line">
            <a:avLst/>
          </a:prstGeom>
          <a:ln w="635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6669831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0FF59-2199-CB49-8CC6-43C17042326A}"/>
              </a:ext>
            </a:extLst>
          </p:cNvPr>
          <p:cNvSpPr>
            <a:spLocks noGrp="1"/>
          </p:cNvSpPr>
          <p:nvPr>
            <p:ph type="title" hasCustomPrompt="1"/>
          </p:nvPr>
        </p:nvSpPr>
        <p:spPr>
          <a:xfrm>
            <a:off x="838200" y="681037"/>
            <a:ext cx="10515600" cy="1009651"/>
          </a:xfrm>
        </p:spPr>
        <p:txBody>
          <a:bodyPr anchor="t">
            <a:normAutofit/>
          </a:bodyPr>
          <a:lstStyle>
            <a:lvl1pPr>
              <a:defRPr sz="4200"/>
            </a:lvl1pPr>
          </a:lstStyle>
          <a:p>
            <a:r>
              <a:rPr lang="en-US"/>
              <a:t>Each Slide is REQUIRED to have a title</a:t>
            </a:r>
          </a:p>
        </p:txBody>
      </p:sp>
      <p:sp>
        <p:nvSpPr>
          <p:cNvPr id="3" name="Content Placeholder 2">
            <a:extLst>
              <a:ext uri="{FF2B5EF4-FFF2-40B4-BE49-F238E27FC236}">
                <a16:creationId xmlns:a16="http://schemas.microsoft.com/office/drawing/2014/main" id="{7CCD0702-B3A2-7A46-90A2-210FF518EE3E}"/>
              </a:ext>
            </a:extLst>
          </p:cNvPr>
          <p:cNvSpPr>
            <a:spLocks noGrp="1"/>
          </p:cNvSpPr>
          <p:nvPr>
            <p:ph idx="1" hasCustomPrompt="1"/>
          </p:nvPr>
        </p:nvSpPr>
        <p:spPr/>
        <p:txBody>
          <a:bodyPr/>
          <a:lstStyle>
            <a:lvl1pPr>
              <a:lnSpc>
                <a:spcPct val="100000"/>
              </a:lnSpc>
              <a:defRPr sz="2400"/>
            </a:lvl1pPr>
            <a:lvl2pPr>
              <a:lnSpc>
                <a:spcPct val="100000"/>
              </a:lnSpc>
              <a:defRPr sz="2000" baseline="0"/>
            </a:lvl2pPr>
            <a:lvl3pPr>
              <a:defRPr sz="1800"/>
            </a:lvl3pPr>
            <a:lvl4pPr>
              <a:defRPr sz="1600"/>
            </a:lvl4pPr>
            <a:lvl5pPr>
              <a:defRPr sz="1600"/>
            </a:lvl5pPr>
          </a:lstStyle>
          <a:p>
            <a:pPr lvl="0"/>
            <a:r>
              <a:rPr lang="en-US"/>
              <a:t>24 point font is the minimum recommended.</a:t>
            </a:r>
          </a:p>
          <a:p>
            <a:pPr lvl="1"/>
            <a:r>
              <a:rPr lang="en-US"/>
              <a:t>Additional bullets can appear below in 20 point.</a:t>
            </a:r>
          </a:p>
          <a:p>
            <a:pPr lvl="1"/>
            <a:r>
              <a:rPr lang="en-US"/>
              <a:t>Do not let your text run over onto the purple decorative circles and shapes in the background of the pages. Black font is not sufficient on a purple background. Only use white font on the purple background in this master deck.</a:t>
            </a:r>
          </a:p>
          <a:p>
            <a:pPr lvl="1"/>
            <a:endParaRPr lang="en-US"/>
          </a:p>
        </p:txBody>
      </p:sp>
      <p:pic>
        <p:nvPicPr>
          <p:cNvPr id="6" name="Picture 5" descr="Michigan Alliance for Families Logo; information, support, and education">
            <a:extLst>
              <a:ext uri="{FF2B5EF4-FFF2-40B4-BE49-F238E27FC236}">
                <a16:creationId xmlns:a16="http://schemas.microsoft.com/office/drawing/2014/main" id="{A4D10532-667E-45C8-A49A-CF4C89A52F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35108964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Blank">
    <p:bg>
      <p:bgPr>
        <a:solidFill>
          <a:schemeClr val="bg1"/>
        </a:solidFill>
        <a:effectLst/>
      </p:bgPr>
    </p:bg>
    <p:spTree>
      <p:nvGrpSpPr>
        <p:cNvPr id="1" name=""/>
        <p:cNvGrpSpPr/>
        <p:nvPr/>
      </p:nvGrpSpPr>
      <p:grpSpPr>
        <a:xfrm>
          <a:off x="0" y="0"/>
          <a:ext cx="0" cy="0"/>
          <a:chOff x="0" y="0"/>
          <a:chExt cx="0" cy="0"/>
        </a:xfrm>
      </p:grpSpPr>
      <p:sp>
        <p:nvSpPr>
          <p:cNvPr id="14" name="Circle: Hollow 13">
            <a:extLst>
              <a:ext uri="{FF2B5EF4-FFF2-40B4-BE49-F238E27FC236}">
                <a16:creationId xmlns:a16="http://schemas.microsoft.com/office/drawing/2014/main" id="{FA49B3D1-F274-433D-868D-6AC5F356609D}"/>
              </a:ext>
              <a:ext uri="{C183D7F6-B498-43B3-948B-1728B52AA6E4}">
                <adec:decorative xmlns:adec="http://schemas.microsoft.com/office/drawing/2017/decorative" val="1"/>
              </a:ext>
            </a:extLst>
          </p:cNvPr>
          <p:cNvSpPr/>
          <p:nvPr userDrawn="1"/>
        </p:nvSpPr>
        <p:spPr>
          <a:xfrm>
            <a:off x="7386818" y="-1575426"/>
            <a:ext cx="3149883" cy="3150851"/>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ircle: Hollow 14">
            <a:extLst>
              <a:ext uri="{FF2B5EF4-FFF2-40B4-BE49-F238E27FC236}">
                <a16:creationId xmlns:a16="http://schemas.microsoft.com/office/drawing/2014/main" id="{3BE164EF-21B0-4CBD-81FB-7601F8FBA80C}"/>
              </a:ext>
              <a:ext uri="{C183D7F6-B498-43B3-948B-1728B52AA6E4}">
                <adec:decorative xmlns:adec="http://schemas.microsoft.com/office/drawing/2017/decorative" val="1"/>
              </a:ext>
            </a:extLst>
          </p:cNvPr>
          <p:cNvSpPr/>
          <p:nvPr userDrawn="1"/>
        </p:nvSpPr>
        <p:spPr>
          <a:xfrm>
            <a:off x="6282322" y="5219114"/>
            <a:ext cx="2212033" cy="2212713"/>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ircle: Hollow 15">
            <a:extLst>
              <a:ext uri="{FF2B5EF4-FFF2-40B4-BE49-F238E27FC236}">
                <a16:creationId xmlns:a16="http://schemas.microsoft.com/office/drawing/2014/main" id="{72000A18-39D7-46FB-81B8-ED69ECD6F17C}"/>
              </a:ext>
              <a:ext uri="{C183D7F6-B498-43B3-948B-1728B52AA6E4}">
                <adec:decorative xmlns:adec="http://schemas.microsoft.com/office/drawing/2017/decorative" val="1"/>
              </a:ext>
            </a:extLst>
          </p:cNvPr>
          <p:cNvSpPr/>
          <p:nvPr userDrawn="1"/>
        </p:nvSpPr>
        <p:spPr>
          <a:xfrm>
            <a:off x="11244045" y="3977531"/>
            <a:ext cx="1895911" cy="1896494"/>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 name="Title 1">
            <a:extLst>
              <a:ext uri="{FF2B5EF4-FFF2-40B4-BE49-F238E27FC236}">
                <a16:creationId xmlns:a16="http://schemas.microsoft.com/office/drawing/2014/main" id="{77126A7C-1D9C-4E96-971A-41C5348D8516}"/>
              </a:ext>
            </a:extLst>
          </p:cNvPr>
          <p:cNvSpPr>
            <a:spLocks noGrp="1"/>
          </p:cNvSpPr>
          <p:nvPr>
            <p:ph type="title"/>
          </p:nvPr>
        </p:nvSpPr>
        <p:spPr>
          <a:xfrm>
            <a:off x="0" y="-5107"/>
            <a:ext cx="12192000" cy="1009651"/>
          </a:xfrm>
          <a:solidFill>
            <a:srgbClr val="6664EA"/>
          </a:solidFill>
        </p:spPr>
        <p:txBody>
          <a:bodyPr/>
          <a:lstStyle>
            <a:lvl1pPr algn="ctr">
              <a:defRPr>
                <a:solidFill>
                  <a:schemeClr val="bg1"/>
                </a:solidFill>
              </a:defRPr>
            </a:lvl1pPr>
          </a:lstStyle>
          <a:p>
            <a:r>
              <a:rPr lang="en-US"/>
              <a:t>Click to edit Master title style</a:t>
            </a:r>
          </a:p>
        </p:txBody>
      </p:sp>
      <p:sp>
        <p:nvSpPr>
          <p:cNvPr id="3" name="TextBox 2">
            <a:extLst>
              <a:ext uri="{FF2B5EF4-FFF2-40B4-BE49-F238E27FC236}">
                <a16:creationId xmlns:a16="http://schemas.microsoft.com/office/drawing/2014/main" id="{F18BFC47-A0D2-4632-AE87-C8CA5D55C061}"/>
              </a:ext>
            </a:extLst>
          </p:cNvPr>
          <p:cNvSpPr txBox="1"/>
          <p:nvPr userDrawn="1"/>
        </p:nvSpPr>
        <p:spPr>
          <a:xfrm>
            <a:off x="838200" y="2133601"/>
            <a:ext cx="10134600" cy="3046988"/>
          </a:xfrm>
          <a:prstGeom prst="rect">
            <a:avLst/>
          </a:prstGeom>
          <a:noFill/>
        </p:spPr>
        <p:txBody>
          <a:bodyPr wrap="square" rtlCol="0">
            <a:spAutoFit/>
          </a:bodyPr>
          <a:lstStyle/>
          <a:p>
            <a:pPr marL="0" indent="0">
              <a:buFont typeface="Arial" panose="020B0604020202020204" pitchFamily="34" charset="0"/>
              <a:buNone/>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p:txBody>
      </p:sp>
      <p:sp>
        <p:nvSpPr>
          <p:cNvPr id="6" name="Content Placeholder 5">
            <a:extLst>
              <a:ext uri="{FF2B5EF4-FFF2-40B4-BE49-F238E27FC236}">
                <a16:creationId xmlns:a16="http://schemas.microsoft.com/office/drawing/2014/main" id="{56E059B3-9FF8-4006-9F50-EEAA5B0C0437}"/>
              </a:ext>
            </a:extLst>
          </p:cNvPr>
          <p:cNvSpPr>
            <a:spLocks noGrp="1"/>
          </p:cNvSpPr>
          <p:nvPr>
            <p:ph sz="quarter" idx="10"/>
          </p:nvPr>
        </p:nvSpPr>
        <p:spPr>
          <a:xfrm>
            <a:off x="997528" y="1154546"/>
            <a:ext cx="10356271" cy="4303280"/>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Michigan Alliance for Families Logo; information, support, and education">
            <a:extLst>
              <a:ext uri="{FF2B5EF4-FFF2-40B4-BE49-F238E27FC236}">
                <a16:creationId xmlns:a16="http://schemas.microsoft.com/office/drawing/2014/main" id="{778C94F9-25AB-4CC7-8D7F-4934C9A354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7527" y="5843468"/>
            <a:ext cx="1810512" cy="632348"/>
          </a:xfrm>
          <a:prstGeom prst="rect">
            <a:avLst/>
          </a:prstGeom>
        </p:spPr>
      </p:pic>
      <p:pic>
        <p:nvPicPr>
          <p:cNvPr id="10" name="Picture 9" descr="Michigan Alliance for Families Logo; information, support, and education">
            <a:extLst>
              <a:ext uri="{FF2B5EF4-FFF2-40B4-BE49-F238E27FC236}">
                <a16:creationId xmlns:a16="http://schemas.microsoft.com/office/drawing/2014/main" id="{319C92DD-BAFB-40F5-8278-E35613113F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pic>
        <p:nvPicPr>
          <p:cNvPr id="13" name="Picture 12" descr="Michigan Alliance for Families; information, support, and education">
            <a:extLst>
              <a:ext uri="{FF2B5EF4-FFF2-40B4-BE49-F238E27FC236}">
                <a16:creationId xmlns:a16="http://schemas.microsoft.com/office/drawing/2014/main" id="{FEDD05E2-AE9E-4EDE-A3BE-C662B02875B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42450" y="5854644"/>
            <a:ext cx="1810437" cy="635113"/>
          </a:xfrm>
          <a:prstGeom prst="rect">
            <a:avLst/>
          </a:prstGeom>
        </p:spPr>
      </p:pic>
    </p:spTree>
    <p:extLst>
      <p:ext uri="{BB962C8B-B14F-4D97-AF65-F5344CB8AC3E}">
        <p14:creationId xmlns:p14="http://schemas.microsoft.com/office/powerpoint/2010/main" val="2942947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D32F-8C96-514E-A058-A502BE5E14E3}"/>
              </a:ext>
            </a:extLst>
          </p:cNvPr>
          <p:cNvSpPr>
            <a:spLocks noGrp="1"/>
          </p:cNvSpPr>
          <p:nvPr>
            <p:ph type="title"/>
          </p:nvPr>
        </p:nvSpPr>
        <p:spPr>
          <a:xfrm>
            <a:off x="831850" y="685801"/>
            <a:ext cx="4386326" cy="2852737"/>
          </a:xfrm>
        </p:spPr>
        <p:txBody>
          <a:bodyPr anchor="b">
            <a:normAutofit/>
          </a:bodyPr>
          <a:lstStyle>
            <a:lvl1pPr>
              <a:defRPr sz="5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F46316E-F746-0642-995D-41A1D0DD54D8}"/>
              </a:ext>
            </a:extLst>
          </p:cNvPr>
          <p:cNvSpPr>
            <a:spLocks noGrp="1"/>
          </p:cNvSpPr>
          <p:nvPr>
            <p:ph type="body" idx="1"/>
          </p:nvPr>
        </p:nvSpPr>
        <p:spPr>
          <a:xfrm>
            <a:off x="831850" y="3977531"/>
            <a:ext cx="4386326" cy="1438120"/>
          </a:xfrm>
        </p:spPr>
        <p:txBody>
          <a:bodyPr/>
          <a:lstStyle>
            <a:lvl1pPr marL="0" indent="0">
              <a:buNone/>
              <a:defRPr sz="2400">
                <a:solidFill>
                  <a:schemeClr val="bg1"/>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pic>
        <p:nvPicPr>
          <p:cNvPr id="13" name="Picture 12" descr="Michigan Alliance for Families; information, support, and education">
            <a:extLst>
              <a:ext uri="{FF2B5EF4-FFF2-40B4-BE49-F238E27FC236}">
                <a16:creationId xmlns:a16="http://schemas.microsoft.com/office/drawing/2014/main" id="{AF14F24F-4875-1440-B686-F0392E0496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42450" y="5854644"/>
            <a:ext cx="1810437" cy="635113"/>
          </a:xfrm>
          <a:prstGeom prst="rect">
            <a:avLst/>
          </a:prstGeom>
        </p:spPr>
      </p:pic>
      <p:cxnSp>
        <p:nvCxnSpPr>
          <p:cNvPr id="6" name="Straight Connector 5">
            <a:extLst>
              <a:ext uri="{FF2B5EF4-FFF2-40B4-BE49-F238E27FC236}">
                <a16:creationId xmlns:a16="http://schemas.microsoft.com/office/drawing/2014/main" id="{7B6D00DA-63F4-FF45-BF61-8C7B41EF0D49}"/>
              </a:ext>
            </a:extLst>
          </p:cNvPr>
          <p:cNvCxnSpPr>
            <a:cxnSpLocks/>
          </p:cNvCxnSpPr>
          <p:nvPr/>
        </p:nvCxnSpPr>
        <p:spPr>
          <a:xfrm>
            <a:off x="831850" y="3770376"/>
            <a:ext cx="4386326" cy="0"/>
          </a:xfrm>
          <a:prstGeom prst="line">
            <a:avLst/>
          </a:prstGeom>
          <a:ln w="63500">
            <a:solidFill>
              <a:schemeClr val="tx1"/>
            </a:solidFill>
          </a:ln>
        </p:spPr>
        <p:style>
          <a:lnRef idx="1">
            <a:schemeClr val="accent2"/>
          </a:lnRef>
          <a:fillRef idx="0">
            <a:schemeClr val="accent2"/>
          </a:fillRef>
          <a:effectRef idx="0">
            <a:schemeClr val="accent2"/>
          </a:effectRef>
          <a:fontRef idx="minor">
            <a:schemeClr val="tx1"/>
          </a:fontRef>
        </p:style>
      </p:cxnSp>
      <p:sp>
        <p:nvSpPr>
          <p:cNvPr id="8" name="Content Placeholder 3">
            <a:extLst>
              <a:ext uri="{FF2B5EF4-FFF2-40B4-BE49-F238E27FC236}">
                <a16:creationId xmlns:a16="http://schemas.microsoft.com/office/drawing/2014/main" id="{7FCCBA12-59B5-7F43-8162-2E2C3222F044}"/>
              </a:ext>
            </a:extLst>
          </p:cNvPr>
          <p:cNvSpPr>
            <a:spLocks noGrp="1"/>
          </p:cNvSpPr>
          <p:nvPr>
            <p:ph sz="half" idx="2"/>
          </p:nvPr>
        </p:nvSpPr>
        <p:spPr>
          <a:xfrm>
            <a:off x="6692900" y="685801"/>
            <a:ext cx="4660900" cy="488456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36864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D32F-8C96-514E-A058-A502BE5E14E3}"/>
              </a:ext>
            </a:extLst>
          </p:cNvPr>
          <p:cNvSpPr>
            <a:spLocks noGrp="1"/>
          </p:cNvSpPr>
          <p:nvPr>
            <p:ph type="title"/>
          </p:nvPr>
        </p:nvSpPr>
        <p:spPr>
          <a:xfrm>
            <a:off x="831850" y="685801"/>
            <a:ext cx="4386326" cy="2852737"/>
          </a:xfrm>
        </p:spPr>
        <p:txBody>
          <a:bodyPr anchor="b">
            <a:normAutofit/>
          </a:bodyPr>
          <a:lstStyle>
            <a:lvl1pPr>
              <a:defRPr sz="5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F46316E-F746-0642-995D-41A1D0DD54D8}"/>
              </a:ext>
            </a:extLst>
          </p:cNvPr>
          <p:cNvSpPr>
            <a:spLocks noGrp="1"/>
          </p:cNvSpPr>
          <p:nvPr>
            <p:ph type="body" idx="1"/>
          </p:nvPr>
        </p:nvSpPr>
        <p:spPr>
          <a:xfrm>
            <a:off x="831850" y="3977531"/>
            <a:ext cx="4386326" cy="1438120"/>
          </a:xfrm>
        </p:spPr>
        <p:txBody>
          <a:bodyPr/>
          <a:lstStyle>
            <a:lvl1pPr marL="0" indent="0">
              <a:buNone/>
              <a:defRPr sz="2400">
                <a:solidFill>
                  <a:schemeClr val="bg1"/>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pic>
        <p:nvPicPr>
          <p:cNvPr id="13" name="Picture 12" descr="Michigan Alliance for Families; information, support, and education">
            <a:extLst>
              <a:ext uri="{FF2B5EF4-FFF2-40B4-BE49-F238E27FC236}">
                <a16:creationId xmlns:a16="http://schemas.microsoft.com/office/drawing/2014/main" id="{AF14F24F-4875-1440-B686-F0392E0496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42450" y="5854644"/>
            <a:ext cx="1810437" cy="635113"/>
          </a:xfrm>
          <a:prstGeom prst="rect">
            <a:avLst/>
          </a:prstGeom>
        </p:spPr>
      </p:pic>
      <p:cxnSp>
        <p:nvCxnSpPr>
          <p:cNvPr id="6" name="Straight Connector 5">
            <a:extLst>
              <a:ext uri="{FF2B5EF4-FFF2-40B4-BE49-F238E27FC236}">
                <a16:creationId xmlns:a16="http://schemas.microsoft.com/office/drawing/2014/main" id="{7B6D00DA-63F4-FF45-BF61-8C7B41EF0D49}"/>
              </a:ext>
            </a:extLst>
          </p:cNvPr>
          <p:cNvCxnSpPr>
            <a:cxnSpLocks/>
          </p:cNvCxnSpPr>
          <p:nvPr/>
        </p:nvCxnSpPr>
        <p:spPr>
          <a:xfrm>
            <a:off x="831850" y="3770376"/>
            <a:ext cx="4386326" cy="0"/>
          </a:xfrm>
          <a:prstGeom prst="line">
            <a:avLst/>
          </a:prstGeom>
          <a:ln w="63500">
            <a:solidFill>
              <a:schemeClr val="tx1"/>
            </a:solidFill>
          </a:ln>
        </p:spPr>
        <p:style>
          <a:lnRef idx="1">
            <a:schemeClr val="accent2"/>
          </a:lnRef>
          <a:fillRef idx="0">
            <a:schemeClr val="accent2"/>
          </a:fillRef>
          <a:effectRef idx="0">
            <a:schemeClr val="accent2"/>
          </a:effectRef>
          <a:fontRef idx="minor">
            <a:schemeClr val="tx1"/>
          </a:fontRef>
        </p:style>
      </p:cxnSp>
      <p:sp>
        <p:nvSpPr>
          <p:cNvPr id="5" name="Picture Placeholder 4">
            <a:extLst>
              <a:ext uri="{FF2B5EF4-FFF2-40B4-BE49-F238E27FC236}">
                <a16:creationId xmlns:a16="http://schemas.microsoft.com/office/drawing/2014/main" id="{3FE84085-B0B1-4A0C-A9A7-94D49D9D886E}"/>
              </a:ext>
            </a:extLst>
          </p:cNvPr>
          <p:cNvSpPr>
            <a:spLocks noGrp="1"/>
          </p:cNvSpPr>
          <p:nvPr>
            <p:ph type="pic" sz="quarter" idx="10"/>
          </p:nvPr>
        </p:nvSpPr>
        <p:spPr>
          <a:xfrm>
            <a:off x="6643689" y="401639"/>
            <a:ext cx="4708525" cy="5233987"/>
          </a:xfrm>
        </p:spPr>
        <p:txBody>
          <a:bodyPr/>
          <a:lstStyle/>
          <a:p>
            <a:endParaRPr lang="en-US"/>
          </a:p>
        </p:txBody>
      </p:sp>
    </p:spTree>
    <p:extLst>
      <p:ext uri="{BB962C8B-B14F-4D97-AF65-F5344CB8AC3E}">
        <p14:creationId xmlns:p14="http://schemas.microsoft.com/office/powerpoint/2010/main" val="17488848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Blan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6A7C-1D9C-4E96-971A-41C5348D8516}"/>
              </a:ext>
            </a:extLst>
          </p:cNvPr>
          <p:cNvSpPr>
            <a:spLocks noGrp="1"/>
          </p:cNvSpPr>
          <p:nvPr>
            <p:ph type="title"/>
          </p:nvPr>
        </p:nvSpPr>
        <p:spPr>
          <a:xfrm>
            <a:off x="0" y="-5107"/>
            <a:ext cx="12192000" cy="1009651"/>
          </a:xfrm>
          <a:solidFill>
            <a:srgbClr val="6664EA"/>
          </a:solidFill>
        </p:spPr>
        <p:txBody>
          <a:bodyPr/>
          <a:lstStyle>
            <a:lvl1pPr algn="ctr">
              <a:defRPr>
                <a:solidFill>
                  <a:schemeClr val="bg1"/>
                </a:solidFill>
              </a:defRPr>
            </a:lvl1pPr>
          </a:lstStyle>
          <a:p>
            <a:r>
              <a:rPr lang="en-US"/>
              <a:t>Click to edit Master title style</a:t>
            </a:r>
          </a:p>
        </p:txBody>
      </p:sp>
      <p:sp>
        <p:nvSpPr>
          <p:cNvPr id="3" name="TextBox 2">
            <a:extLst>
              <a:ext uri="{FF2B5EF4-FFF2-40B4-BE49-F238E27FC236}">
                <a16:creationId xmlns:a16="http://schemas.microsoft.com/office/drawing/2014/main" id="{F18BFC47-A0D2-4632-AE87-C8CA5D55C061}"/>
              </a:ext>
            </a:extLst>
          </p:cNvPr>
          <p:cNvSpPr txBox="1"/>
          <p:nvPr userDrawn="1"/>
        </p:nvSpPr>
        <p:spPr>
          <a:xfrm>
            <a:off x="838200" y="2133601"/>
            <a:ext cx="10134600" cy="3046988"/>
          </a:xfrm>
          <a:prstGeom prst="rect">
            <a:avLst/>
          </a:prstGeom>
          <a:noFill/>
        </p:spPr>
        <p:txBody>
          <a:bodyPr wrap="square" rtlCol="0">
            <a:spAutoFit/>
          </a:bodyPr>
          <a:lstStyle/>
          <a:p>
            <a:pPr marL="0" indent="0">
              <a:buFont typeface="Arial" panose="020B0604020202020204" pitchFamily="34" charset="0"/>
              <a:buNone/>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p:txBody>
      </p:sp>
      <p:sp>
        <p:nvSpPr>
          <p:cNvPr id="6" name="Content Placeholder 5">
            <a:extLst>
              <a:ext uri="{FF2B5EF4-FFF2-40B4-BE49-F238E27FC236}">
                <a16:creationId xmlns:a16="http://schemas.microsoft.com/office/drawing/2014/main" id="{56E059B3-9FF8-4006-9F50-EEAA5B0C0437}"/>
              </a:ext>
            </a:extLst>
          </p:cNvPr>
          <p:cNvSpPr>
            <a:spLocks noGrp="1"/>
          </p:cNvSpPr>
          <p:nvPr>
            <p:ph sz="quarter" idx="10"/>
          </p:nvPr>
        </p:nvSpPr>
        <p:spPr>
          <a:xfrm>
            <a:off x="1464906" y="1154546"/>
            <a:ext cx="7856376" cy="4303280"/>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Michigan Alliance for Families; information, support, and education">
            <a:extLst>
              <a:ext uri="{FF2B5EF4-FFF2-40B4-BE49-F238E27FC236}">
                <a16:creationId xmlns:a16="http://schemas.microsoft.com/office/drawing/2014/main" id="{FC98BE25-5443-4A63-85CC-F0507948437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42450" y="5854644"/>
            <a:ext cx="1810437" cy="635113"/>
          </a:xfrm>
          <a:prstGeom prst="rect">
            <a:avLst/>
          </a:prstGeom>
        </p:spPr>
      </p:pic>
    </p:spTree>
    <p:extLst>
      <p:ext uri="{BB962C8B-B14F-4D97-AF65-F5344CB8AC3E}">
        <p14:creationId xmlns:p14="http://schemas.microsoft.com/office/powerpoint/2010/main" val="367010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Blank">
    <p:bg>
      <p:bgPr>
        <a:solidFill>
          <a:schemeClr val="bg1"/>
        </a:solidFill>
        <a:effectLst/>
      </p:bgPr>
    </p:bg>
    <p:spTree>
      <p:nvGrpSpPr>
        <p:cNvPr id="1" name=""/>
        <p:cNvGrpSpPr/>
        <p:nvPr/>
      </p:nvGrpSpPr>
      <p:grpSpPr>
        <a:xfrm>
          <a:off x="0" y="0"/>
          <a:ext cx="0" cy="0"/>
          <a:chOff x="0" y="0"/>
          <a:chExt cx="0" cy="0"/>
        </a:xfrm>
      </p:grpSpPr>
      <p:sp>
        <p:nvSpPr>
          <p:cNvPr id="14" name="Circle: Hollow 13">
            <a:extLst>
              <a:ext uri="{FF2B5EF4-FFF2-40B4-BE49-F238E27FC236}">
                <a16:creationId xmlns:a16="http://schemas.microsoft.com/office/drawing/2014/main" id="{FA49B3D1-F274-433D-868D-6AC5F356609D}"/>
              </a:ext>
              <a:ext uri="{C183D7F6-B498-43B3-948B-1728B52AA6E4}">
                <adec:decorative xmlns:adec="http://schemas.microsoft.com/office/drawing/2017/decorative" val="1"/>
              </a:ext>
            </a:extLst>
          </p:cNvPr>
          <p:cNvSpPr/>
          <p:nvPr userDrawn="1"/>
        </p:nvSpPr>
        <p:spPr>
          <a:xfrm>
            <a:off x="7386817" y="-1575426"/>
            <a:ext cx="3149883" cy="3150851"/>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ircle: Hollow 14">
            <a:extLst>
              <a:ext uri="{FF2B5EF4-FFF2-40B4-BE49-F238E27FC236}">
                <a16:creationId xmlns:a16="http://schemas.microsoft.com/office/drawing/2014/main" id="{3BE164EF-21B0-4CBD-81FB-7601F8FBA80C}"/>
              </a:ext>
              <a:ext uri="{C183D7F6-B498-43B3-948B-1728B52AA6E4}">
                <adec:decorative xmlns:adec="http://schemas.microsoft.com/office/drawing/2017/decorative" val="1"/>
              </a:ext>
            </a:extLst>
          </p:cNvPr>
          <p:cNvSpPr/>
          <p:nvPr userDrawn="1"/>
        </p:nvSpPr>
        <p:spPr>
          <a:xfrm>
            <a:off x="6282321" y="5219113"/>
            <a:ext cx="2212033" cy="2212713"/>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ircle: Hollow 15">
            <a:extLst>
              <a:ext uri="{FF2B5EF4-FFF2-40B4-BE49-F238E27FC236}">
                <a16:creationId xmlns:a16="http://schemas.microsoft.com/office/drawing/2014/main" id="{72000A18-39D7-46FB-81B8-ED69ECD6F17C}"/>
              </a:ext>
              <a:ext uri="{C183D7F6-B498-43B3-948B-1728B52AA6E4}">
                <adec:decorative xmlns:adec="http://schemas.microsoft.com/office/drawing/2017/decorative" val="1"/>
              </a:ext>
            </a:extLst>
          </p:cNvPr>
          <p:cNvSpPr/>
          <p:nvPr userDrawn="1"/>
        </p:nvSpPr>
        <p:spPr>
          <a:xfrm>
            <a:off x="11244044" y="3977531"/>
            <a:ext cx="1895911" cy="1896494"/>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 name="Title 1">
            <a:extLst>
              <a:ext uri="{FF2B5EF4-FFF2-40B4-BE49-F238E27FC236}">
                <a16:creationId xmlns:a16="http://schemas.microsoft.com/office/drawing/2014/main" id="{77126A7C-1D9C-4E96-971A-41C5348D8516}"/>
              </a:ext>
            </a:extLst>
          </p:cNvPr>
          <p:cNvSpPr>
            <a:spLocks noGrp="1"/>
          </p:cNvSpPr>
          <p:nvPr>
            <p:ph type="title"/>
          </p:nvPr>
        </p:nvSpPr>
        <p:spPr>
          <a:xfrm>
            <a:off x="0" y="-5108"/>
            <a:ext cx="12192000" cy="1009651"/>
          </a:xfrm>
          <a:solidFill>
            <a:srgbClr val="6664EA"/>
          </a:solidFill>
        </p:spPr>
        <p:txBody>
          <a:bodyPr/>
          <a:lstStyle>
            <a:lvl1pPr algn="ctr">
              <a:defRPr>
                <a:solidFill>
                  <a:schemeClr val="bg1"/>
                </a:solidFill>
              </a:defRPr>
            </a:lvl1pPr>
          </a:lstStyle>
          <a:p>
            <a:r>
              <a:rPr lang="en-US"/>
              <a:t>Click to edit Master title style</a:t>
            </a:r>
          </a:p>
        </p:txBody>
      </p:sp>
      <p:sp>
        <p:nvSpPr>
          <p:cNvPr id="3" name="TextBox 2">
            <a:extLst>
              <a:ext uri="{FF2B5EF4-FFF2-40B4-BE49-F238E27FC236}">
                <a16:creationId xmlns:a16="http://schemas.microsoft.com/office/drawing/2014/main" id="{F18BFC47-A0D2-4632-AE87-C8CA5D55C061}"/>
              </a:ext>
            </a:extLst>
          </p:cNvPr>
          <p:cNvSpPr txBox="1"/>
          <p:nvPr userDrawn="1"/>
        </p:nvSpPr>
        <p:spPr>
          <a:xfrm>
            <a:off x="838200" y="2133600"/>
            <a:ext cx="10134600" cy="3046988"/>
          </a:xfrm>
          <a:prstGeom prst="rect">
            <a:avLst/>
          </a:prstGeom>
          <a:noFill/>
        </p:spPr>
        <p:txBody>
          <a:bodyPr wrap="square" rtlCol="0">
            <a:spAutoFit/>
          </a:bodyPr>
          <a:lstStyle/>
          <a:p>
            <a:pPr marL="0" indent="0">
              <a:buFont typeface="Arial" panose="020B0604020202020204" pitchFamily="34" charset="0"/>
              <a:buNone/>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p:txBody>
      </p:sp>
      <p:sp>
        <p:nvSpPr>
          <p:cNvPr id="6" name="Content Placeholder 5">
            <a:extLst>
              <a:ext uri="{FF2B5EF4-FFF2-40B4-BE49-F238E27FC236}">
                <a16:creationId xmlns:a16="http://schemas.microsoft.com/office/drawing/2014/main" id="{56E059B3-9FF8-4006-9F50-EEAA5B0C0437}"/>
              </a:ext>
            </a:extLst>
          </p:cNvPr>
          <p:cNvSpPr>
            <a:spLocks noGrp="1"/>
          </p:cNvSpPr>
          <p:nvPr>
            <p:ph sz="quarter" idx="10"/>
          </p:nvPr>
        </p:nvSpPr>
        <p:spPr>
          <a:xfrm>
            <a:off x="997527" y="1154546"/>
            <a:ext cx="10356271" cy="4303280"/>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Michigan Alliance for Families Logo; information, support, and education">
            <a:extLst>
              <a:ext uri="{FF2B5EF4-FFF2-40B4-BE49-F238E27FC236}">
                <a16:creationId xmlns:a16="http://schemas.microsoft.com/office/drawing/2014/main" id="{778C94F9-25AB-4CC7-8D7F-4934C9A354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7527" y="5843468"/>
            <a:ext cx="1810512" cy="632348"/>
          </a:xfrm>
          <a:prstGeom prst="rect">
            <a:avLst/>
          </a:prstGeom>
        </p:spPr>
      </p:pic>
      <p:pic>
        <p:nvPicPr>
          <p:cNvPr id="10" name="Picture 9" descr="Michigan Alliance for Families Logo; information, support, and education">
            <a:extLst>
              <a:ext uri="{FF2B5EF4-FFF2-40B4-BE49-F238E27FC236}">
                <a16:creationId xmlns:a16="http://schemas.microsoft.com/office/drawing/2014/main" id="{319C92DD-BAFB-40F5-8278-E35613113F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pic>
        <p:nvPicPr>
          <p:cNvPr id="13" name="Picture 12" descr="Michigan Alliance for Families; information, support, and education">
            <a:extLst>
              <a:ext uri="{FF2B5EF4-FFF2-40B4-BE49-F238E27FC236}">
                <a16:creationId xmlns:a16="http://schemas.microsoft.com/office/drawing/2014/main" id="{FEDD05E2-AE9E-4EDE-A3BE-C662B02875B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42449" y="5854643"/>
            <a:ext cx="1810437" cy="635113"/>
          </a:xfrm>
          <a:prstGeom prst="rect">
            <a:avLst/>
          </a:prstGeom>
        </p:spPr>
      </p:pic>
    </p:spTree>
    <p:extLst>
      <p:ext uri="{BB962C8B-B14F-4D97-AF65-F5344CB8AC3E}">
        <p14:creationId xmlns:p14="http://schemas.microsoft.com/office/powerpoint/2010/main" val="2942947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Blan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6A7C-1D9C-4E96-971A-41C5348D8516}"/>
              </a:ext>
            </a:extLst>
          </p:cNvPr>
          <p:cNvSpPr>
            <a:spLocks noGrp="1"/>
          </p:cNvSpPr>
          <p:nvPr>
            <p:ph type="title"/>
          </p:nvPr>
        </p:nvSpPr>
        <p:spPr>
          <a:xfrm>
            <a:off x="0" y="-5107"/>
            <a:ext cx="12192000" cy="1009651"/>
          </a:xfrm>
          <a:solidFill>
            <a:srgbClr val="6664EA"/>
          </a:solidFill>
        </p:spPr>
        <p:txBody>
          <a:bodyPr/>
          <a:lstStyle>
            <a:lvl1pPr algn="ctr">
              <a:defRPr>
                <a:solidFill>
                  <a:schemeClr val="bg1"/>
                </a:solidFill>
              </a:defRPr>
            </a:lvl1pPr>
          </a:lstStyle>
          <a:p>
            <a:r>
              <a:rPr lang="en-US"/>
              <a:t>Click to edit Master title style</a:t>
            </a:r>
          </a:p>
        </p:txBody>
      </p:sp>
      <p:sp>
        <p:nvSpPr>
          <p:cNvPr id="3" name="TextBox 2">
            <a:extLst>
              <a:ext uri="{FF2B5EF4-FFF2-40B4-BE49-F238E27FC236}">
                <a16:creationId xmlns:a16="http://schemas.microsoft.com/office/drawing/2014/main" id="{F18BFC47-A0D2-4632-AE87-C8CA5D55C061}"/>
              </a:ext>
            </a:extLst>
          </p:cNvPr>
          <p:cNvSpPr txBox="1"/>
          <p:nvPr userDrawn="1"/>
        </p:nvSpPr>
        <p:spPr>
          <a:xfrm>
            <a:off x="838200" y="2133601"/>
            <a:ext cx="10134600" cy="3046988"/>
          </a:xfrm>
          <a:prstGeom prst="rect">
            <a:avLst/>
          </a:prstGeom>
          <a:noFill/>
        </p:spPr>
        <p:txBody>
          <a:bodyPr wrap="square" rtlCol="0">
            <a:spAutoFit/>
          </a:bodyPr>
          <a:lstStyle/>
          <a:p>
            <a:pPr marL="0" indent="0">
              <a:buFont typeface="Arial" panose="020B0604020202020204" pitchFamily="34" charset="0"/>
              <a:buNone/>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p:txBody>
      </p:sp>
      <p:sp>
        <p:nvSpPr>
          <p:cNvPr id="6" name="Content Placeholder 5">
            <a:extLst>
              <a:ext uri="{FF2B5EF4-FFF2-40B4-BE49-F238E27FC236}">
                <a16:creationId xmlns:a16="http://schemas.microsoft.com/office/drawing/2014/main" id="{56E059B3-9FF8-4006-9F50-EEAA5B0C0437}"/>
              </a:ext>
            </a:extLst>
          </p:cNvPr>
          <p:cNvSpPr>
            <a:spLocks noGrp="1"/>
          </p:cNvSpPr>
          <p:nvPr>
            <p:ph sz="quarter" idx="10"/>
          </p:nvPr>
        </p:nvSpPr>
        <p:spPr>
          <a:xfrm>
            <a:off x="838200" y="1154546"/>
            <a:ext cx="10515599" cy="4303280"/>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Michigan Alliance for Families Logo; information, support, and education">
            <a:extLst>
              <a:ext uri="{FF2B5EF4-FFF2-40B4-BE49-F238E27FC236}">
                <a16:creationId xmlns:a16="http://schemas.microsoft.com/office/drawing/2014/main" id="{778C94F9-25AB-4CC7-8D7F-4934C9A354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7718" y="5859284"/>
            <a:ext cx="1810512" cy="632348"/>
          </a:xfrm>
          <a:prstGeom prst="rect">
            <a:avLst/>
          </a:prstGeom>
        </p:spPr>
      </p:pic>
    </p:spTree>
    <p:extLst>
      <p:ext uri="{BB962C8B-B14F-4D97-AF65-F5344CB8AC3E}">
        <p14:creationId xmlns:p14="http://schemas.microsoft.com/office/powerpoint/2010/main" val="3760922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Blank">
    <p:bg>
      <p:bgPr>
        <a:blipFill>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6A7C-1D9C-4E96-971A-41C5348D8516}"/>
              </a:ext>
            </a:extLst>
          </p:cNvPr>
          <p:cNvSpPr>
            <a:spLocks noGrp="1"/>
          </p:cNvSpPr>
          <p:nvPr>
            <p:ph type="title"/>
          </p:nvPr>
        </p:nvSpPr>
        <p:spPr>
          <a:xfrm>
            <a:off x="0" y="-5107"/>
            <a:ext cx="12192000" cy="1009651"/>
          </a:xfrm>
          <a:solidFill>
            <a:srgbClr val="6664EA"/>
          </a:solidFill>
        </p:spPr>
        <p:txBody>
          <a:bodyPr/>
          <a:lstStyle>
            <a:lvl1pPr algn="ctr">
              <a:defRPr>
                <a:solidFill>
                  <a:schemeClr val="bg1"/>
                </a:solidFill>
              </a:defRPr>
            </a:lvl1pPr>
          </a:lstStyle>
          <a:p>
            <a:r>
              <a:rPr lang="en-US"/>
              <a:t>Click to edit Master title style</a:t>
            </a:r>
          </a:p>
        </p:txBody>
      </p:sp>
      <p:sp>
        <p:nvSpPr>
          <p:cNvPr id="3" name="TextBox 2">
            <a:extLst>
              <a:ext uri="{FF2B5EF4-FFF2-40B4-BE49-F238E27FC236}">
                <a16:creationId xmlns:a16="http://schemas.microsoft.com/office/drawing/2014/main" id="{F18BFC47-A0D2-4632-AE87-C8CA5D55C061}"/>
              </a:ext>
            </a:extLst>
          </p:cNvPr>
          <p:cNvSpPr txBox="1"/>
          <p:nvPr userDrawn="1"/>
        </p:nvSpPr>
        <p:spPr>
          <a:xfrm>
            <a:off x="838200" y="2133601"/>
            <a:ext cx="10134600" cy="3046988"/>
          </a:xfrm>
          <a:prstGeom prst="rect">
            <a:avLst/>
          </a:prstGeom>
          <a:noFill/>
        </p:spPr>
        <p:txBody>
          <a:bodyPr wrap="square" rtlCol="0">
            <a:spAutoFit/>
          </a:bodyPr>
          <a:lstStyle/>
          <a:p>
            <a:pPr marL="0" indent="0">
              <a:buFont typeface="Arial" panose="020B0604020202020204" pitchFamily="34" charset="0"/>
              <a:buNone/>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p:txBody>
      </p:sp>
      <p:sp>
        <p:nvSpPr>
          <p:cNvPr id="6" name="Content Placeholder 5">
            <a:extLst>
              <a:ext uri="{FF2B5EF4-FFF2-40B4-BE49-F238E27FC236}">
                <a16:creationId xmlns:a16="http://schemas.microsoft.com/office/drawing/2014/main" id="{56E059B3-9FF8-4006-9F50-EEAA5B0C0437}"/>
              </a:ext>
            </a:extLst>
          </p:cNvPr>
          <p:cNvSpPr>
            <a:spLocks noGrp="1"/>
          </p:cNvSpPr>
          <p:nvPr>
            <p:ph sz="quarter" idx="10"/>
          </p:nvPr>
        </p:nvSpPr>
        <p:spPr>
          <a:xfrm>
            <a:off x="838200" y="1154546"/>
            <a:ext cx="10515599" cy="4303280"/>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Michigan Alliance for Families; information, support, and education">
            <a:extLst>
              <a:ext uri="{FF2B5EF4-FFF2-40B4-BE49-F238E27FC236}">
                <a16:creationId xmlns:a16="http://schemas.microsoft.com/office/drawing/2014/main" id="{9638437D-52E1-4651-9FFB-07BAAFA8DB0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42450" y="5854644"/>
            <a:ext cx="1810437" cy="635113"/>
          </a:xfrm>
          <a:prstGeom prst="rect">
            <a:avLst/>
          </a:prstGeom>
        </p:spPr>
      </p:pic>
    </p:spTree>
    <p:extLst>
      <p:ext uri="{BB962C8B-B14F-4D97-AF65-F5344CB8AC3E}">
        <p14:creationId xmlns:p14="http://schemas.microsoft.com/office/powerpoint/2010/main" val="12448471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6A7C-1D9C-4E96-971A-41C5348D8516}"/>
              </a:ext>
            </a:extLst>
          </p:cNvPr>
          <p:cNvSpPr>
            <a:spLocks noGrp="1"/>
          </p:cNvSpPr>
          <p:nvPr>
            <p:ph type="title"/>
          </p:nvPr>
        </p:nvSpPr>
        <p:spPr>
          <a:xfrm>
            <a:off x="0" y="-5107"/>
            <a:ext cx="12192000" cy="1009651"/>
          </a:xfrm>
          <a:solidFill>
            <a:srgbClr val="6664EA"/>
          </a:solidFill>
        </p:spPr>
        <p:txBody>
          <a:bodyPr/>
          <a:lstStyle>
            <a:lvl1pPr algn="ctr">
              <a:defRPr>
                <a:solidFill>
                  <a:schemeClr val="bg1"/>
                </a:solidFill>
              </a:defRPr>
            </a:lvl1pPr>
          </a:lstStyle>
          <a:p>
            <a:r>
              <a:rPr lang="en-US"/>
              <a:t>Click to edit Master title style</a:t>
            </a:r>
          </a:p>
        </p:txBody>
      </p:sp>
      <p:sp>
        <p:nvSpPr>
          <p:cNvPr id="3" name="TextBox 2">
            <a:extLst>
              <a:ext uri="{FF2B5EF4-FFF2-40B4-BE49-F238E27FC236}">
                <a16:creationId xmlns:a16="http://schemas.microsoft.com/office/drawing/2014/main" id="{F18BFC47-A0D2-4632-AE87-C8CA5D55C061}"/>
              </a:ext>
            </a:extLst>
          </p:cNvPr>
          <p:cNvSpPr txBox="1"/>
          <p:nvPr userDrawn="1"/>
        </p:nvSpPr>
        <p:spPr>
          <a:xfrm>
            <a:off x="838200" y="2133601"/>
            <a:ext cx="10134600" cy="3046988"/>
          </a:xfrm>
          <a:prstGeom prst="rect">
            <a:avLst/>
          </a:prstGeom>
          <a:noFill/>
        </p:spPr>
        <p:txBody>
          <a:bodyPr wrap="square" rtlCol="0">
            <a:spAutoFit/>
          </a:bodyPr>
          <a:lstStyle/>
          <a:p>
            <a:pPr marL="0" indent="0">
              <a:buFont typeface="Arial" panose="020B0604020202020204" pitchFamily="34" charset="0"/>
              <a:buNone/>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a:p>
            <a:pPr marL="285764" indent="-285764">
              <a:buFont typeface="Arial" panose="020B0604020202020204" pitchFamily="34" charset="0"/>
              <a:buChar char="•"/>
            </a:pPr>
            <a:endParaRPr lang="en-US" sz="2400"/>
          </a:p>
        </p:txBody>
      </p:sp>
      <p:sp>
        <p:nvSpPr>
          <p:cNvPr id="6" name="Content Placeholder 5">
            <a:extLst>
              <a:ext uri="{FF2B5EF4-FFF2-40B4-BE49-F238E27FC236}">
                <a16:creationId xmlns:a16="http://schemas.microsoft.com/office/drawing/2014/main" id="{56E059B3-9FF8-4006-9F50-EEAA5B0C0437}"/>
              </a:ext>
            </a:extLst>
          </p:cNvPr>
          <p:cNvSpPr>
            <a:spLocks noGrp="1"/>
          </p:cNvSpPr>
          <p:nvPr>
            <p:ph sz="quarter" idx="10"/>
          </p:nvPr>
        </p:nvSpPr>
        <p:spPr>
          <a:xfrm>
            <a:off x="838200" y="1154546"/>
            <a:ext cx="10515599" cy="4303280"/>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descr="Michigan Alliance for Families; information, support, and education">
            <a:extLst>
              <a:ext uri="{FF2B5EF4-FFF2-40B4-BE49-F238E27FC236}">
                <a16:creationId xmlns:a16="http://schemas.microsoft.com/office/drawing/2014/main" id="{9D8848ED-6216-44D3-AA36-EAB884BBD0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542450" y="5854644"/>
            <a:ext cx="1810437" cy="635113"/>
          </a:xfrm>
          <a:prstGeom prst="rect">
            <a:avLst/>
          </a:prstGeom>
        </p:spPr>
      </p:pic>
      <p:sp>
        <p:nvSpPr>
          <p:cNvPr id="9" name="Oval 8">
            <a:extLst>
              <a:ext uri="{FF2B5EF4-FFF2-40B4-BE49-F238E27FC236}">
                <a16:creationId xmlns:a16="http://schemas.microsoft.com/office/drawing/2014/main" id="{BAA09B57-4858-4F6E-B2B3-26C5B23649F3}"/>
              </a:ext>
              <a:ext uri="{C183D7F6-B498-43B3-948B-1728B52AA6E4}">
                <adec:decorative xmlns:adec="http://schemas.microsoft.com/office/drawing/2017/decorative" val="1"/>
              </a:ext>
            </a:extLst>
          </p:cNvPr>
          <p:cNvSpPr/>
          <p:nvPr userDrawn="1"/>
        </p:nvSpPr>
        <p:spPr>
          <a:xfrm>
            <a:off x="-392491" y="4240891"/>
            <a:ext cx="2888774" cy="2888967"/>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ircle: Hollow 9">
            <a:extLst>
              <a:ext uri="{FF2B5EF4-FFF2-40B4-BE49-F238E27FC236}">
                <a16:creationId xmlns:a16="http://schemas.microsoft.com/office/drawing/2014/main" id="{8D7DD2DB-62AA-461E-BECE-0BCD6AC91D7C}"/>
              </a:ext>
              <a:ext uri="{C183D7F6-B498-43B3-948B-1728B52AA6E4}">
                <adec:decorative xmlns:adec="http://schemas.microsoft.com/office/drawing/2017/decorative" val="1"/>
              </a:ext>
            </a:extLst>
          </p:cNvPr>
          <p:cNvSpPr/>
          <p:nvPr userDrawn="1"/>
        </p:nvSpPr>
        <p:spPr>
          <a:xfrm>
            <a:off x="11221108" y="3429001"/>
            <a:ext cx="1401483" cy="1401913"/>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700"/>
          </a:p>
        </p:txBody>
      </p:sp>
      <p:sp>
        <p:nvSpPr>
          <p:cNvPr id="11" name="Oval 10">
            <a:extLst>
              <a:ext uri="{FF2B5EF4-FFF2-40B4-BE49-F238E27FC236}">
                <a16:creationId xmlns:a16="http://schemas.microsoft.com/office/drawing/2014/main" id="{ABF2FD5A-B089-49F2-A17C-C351FBCAB644}"/>
              </a:ext>
              <a:ext uri="{C183D7F6-B498-43B3-948B-1728B52AA6E4}">
                <adec:decorative xmlns:adec="http://schemas.microsoft.com/office/drawing/2017/decorative" val="1"/>
              </a:ext>
            </a:extLst>
          </p:cNvPr>
          <p:cNvSpPr/>
          <p:nvPr userDrawn="1"/>
        </p:nvSpPr>
        <p:spPr>
          <a:xfrm>
            <a:off x="-281640" y="4351944"/>
            <a:ext cx="2667071" cy="2666858"/>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2700"/>
          </a:p>
        </p:txBody>
      </p:sp>
    </p:spTree>
    <p:extLst>
      <p:ext uri="{BB962C8B-B14F-4D97-AF65-F5344CB8AC3E}">
        <p14:creationId xmlns:p14="http://schemas.microsoft.com/office/powerpoint/2010/main" val="6700315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6A7C-1D9C-4E96-971A-41C5348D851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Box 2">
            <a:extLst>
              <a:ext uri="{FF2B5EF4-FFF2-40B4-BE49-F238E27FC236}">
                <a16:creationId xmlns:a16="http://schemas.microsoft.com/office/drawing/2014/main" id="{F18BFC47-A0D2-4632-AE87-C8CA5D55C061}"/>
              </a:ext>
            </a:extLst>
          </p:cNvPr>
          <p:cNvSpPr txBox="1"/>
          <p:nvPr userDrawn="1"/>
        </p:nvSpPr>
        <p:spPr>
          <a:xfrm>
            <a:off x="838200" y="2133600"/>
            <a:ext cx="10134600" cy="3046988"/>
          </a:xfrm>
          <a:prstGeom prst="rect">
            <a:avLst/>
          </a:prstGeom>
          <a:noFill/>
        </p:spPr>
        <p:txBody>
          <a:bodyPr wrap="square" rtlCol="0">
            <a:spAutoFit/>
          </a:bodyPr>
          <a:lstStyle/>
          <a:p>
            <a:pPr marL="0" indent="0">
              <a:buFont typeface="Arial" panose="020B0604020202020204" pitchFamily="34" charset="0"/>
              <a:buNone/>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p:txBody>
      </p:sp>
      <p:sp>
        <p:nvSpPr>
          <p:cNvPr id="6" name="Content Placeholder 5">
            <a:extLst>
              <a:ext uri="{FF2B5EF4-FFF2-40B4-BE49-F238E27FC236}">
                <a16:creationId xmlns:a16="http://schemas.microsoft.com/office/drawing/2014/main" id="{56E059B3-9FF8-4006-9F50-EEAA5B0C0437}"/>
              </a:ext>
            </a:extLst>
          </p:cNvPr>
          <p:cNvSpPr>
            <a:spLocks noGrp="1"/>
          </p:cNvSpPr>
          <p:nvPr>
            <p:ph sz="quarter" idx="10"/>
          </p:nvPr>
        </p:nvSpPr>
        <p:spPr>
          <a:xfrm>
            <a:off x="838199" y="2038350"/>
            <a:ext cx="10515599" cy="3419475"/>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Michigan Alliance for Families Logo; information, support, and education">
            <a:extLst>
              <a:ext uri="{FF2B5EF4-FFF2-40B4-BE49-F238E27FC236}">
                <a16:creationId xmlns:a16="http://schemas.microsoft.com/office/drawing/2014/main" id="{778C94F9-25AB-4CC7-8D7F-4934C9A354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26485253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Blan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6A7C-1D9C-4E96-971A-41C5348D8516}"/>
              </a:ext>
            </a:extLst>
          </p:cNvPr>
          <p:cNvSpPr>
            <a:spLocks noGrp="1"/>
          </p:cNvSpPr>
          <p:nvPr>
            <p:ph type="title"/>
          </p:nvPr>
        </p:nvSpPr>
        <p:spPr>
          <a:xfrm>
            <a:off x="0" y="-5108"/>
            <a:ext cx="12192000" cy="1009651"/>
          </a:xfrm>
          <a:solidFill>
            <a:srgbClr val="6664EA"/>
          </a:solidFill>
        </p:spPr>
        <p:txBody>
          <a:bodyPr/>
          <a:lstStyle>
            <a:lvl1pPr algn="ctr">
              <a:defRPr>
                <a:solidFill>
                  <a:schemeClr val="bg1"/>
                </a:solidFill>
              </a:defRPr>
            </a:lvl1pPr>
          </a:lstStyle>
          <a:p>
            <a:r>
              <a:rPr lang="en-US"/>
              <a:t>Click to edit Master title style</a:t>
            </a:r>
          </a:p>
        </p:txBody>
      </p:sp>
      <p:sp>
        <p:nvSpPr>
          <p:cNvPr id="3" name="TextBox 2">
            <a:extLst>
              <a:ext uri="{FF2B5EF4-FFF2-40B4-BE49-F238E27FC236}">
                <a16:creationId xmlns:a16="http://schemas.microsoft.com/office/drawing/2014/main" id="{F18BFC47-A0D2-4632-AE87-C8CA5D55C061}"/>
              </a:ext>
            </a:extLst>
          </p:cNvPr>
          <p:cNvSpPr txBox="1"/>
          <p:nvPr userDrawn="1"/>
        </p:nvSpPr>
        <p:spPr>
          <a:xfrm>
            <a:off x="838200" y="2133600"/>
            <a:ext cx="10134600" cy="3046988"/>
          </a:xfrm>
          <a:prstGeom prst="rect">
            <a:avLst/>
          </a:prstGeom>
          <a:noFill/>
        </p:spPr>
        <p:txBody>
          <a:bodyPr wrap="square" rtlCol="0">
            <a:spAutoFit/>
          </a:bodyPr>
          <a:lstStyle/>
          <a:p>
            <a:pPr marL="0" indent="0">
              <a:buFont typeface="Arial" panose="020B0604020202020204" pitchFamily="34" charset="0"/>
              <a:buNone/>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p:txBody>
      </p:sp>
      <p:sp>
        <p:nvSpPr>
          <p:cNvPr id="6" name="Content Placeholder 5">
            <a:extLst>
              <a:ext uri="{FF2B5EF4-FFF2-40B4-BE49-F238E27FC236}">
                <a16:creationId xmlns:a16="http://schemas.microsoft.com/office/drawing/2014/main" id="{56E059B3-9FF8-4006-9F50-EEAA5B0C0437}"/>
              </a:ext>
            </a:extLst>
          </p:cNvPr>
          <p:cNvSpPr>
            <a:spLocks noGrp="1"/>
          </p:cNvSpPr>
          <p:nvPr>
            <p:ph sz="quarter" idx="10"/>
          </p:nvPr>
        </p:nvSpPr>
        <p:spPr>
          <a:xfrm>
            <a:off x="1464906" y="1154546"/>
            <a:ext cx="7856376" cy="4303280"/>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Michigan Alliance for Families; information, support, and education">
            <a:extLst>
              <a:ext uri="{FF2B5EF4-FFF2-40B4-BE49-F238E27FC236}">
                <a16:creationId xmlns:a16="http://schemas.microsoft.com/office/drawing/2014/main" id="{FC98BE25-5443-4A63-85CC-F0507948437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42449" y="5854643"/>
            <a:ext cx="1810437" cy="635113"/>
          </a:xfrm>
          <a:prstGeom prst="rect">
            <a:avLst/>
          </a:prstGeom>
        </p:spPr>
      </p:pic>
    </p:spTree>
    <p:extLst>
      <p:ext uri="{BB962C8B-B14F-4D97-AF65-F5344CB8AC3E}">
        <p14:creationId xmlns:p14="http://schemas.microsoft.com/office/powerpoint/2010/main" val="36701087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Blan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6A7C-1D9C-4E96-971A-41C5348D8516}"/>
              </a:ext>
            </a:extLst>
          </p:cNvPr>
          <p:cNvSpPr>
            <a:spLocks noGrp="1"/>
          </p:cNvSpPr>
          <p:nvPr>
            <p:ph type="title"/>
          </p:nvPr>
        </p:nvSpPr>
        <p:spPr>
          <a:xfrm>
            <a:off x="0" y="-5108"/>
            <a:ext cx="12192000" cy="1009651"/>
          </a:xfrm>
          <a:solidFill>
            <a:srgbClr val="6664EA"/>
          </a:solidFill>
        </p:spPr>
        <p:txBody>
          <a:bodyPr/>
          <a:lstStyle>
            <a:lvl1pPr algn="ctr">
              <a:defRPr>
                <a:solidFill>
                  <a:schemeClr val="bg1"/>
                </a:solidFill>
              </a:defRPr>
            </a:lvl1pPr>
          </a:lstStyle>
          <a:p>
            <a:r>
              <a:rPr lang="en-US"/>
              <a:t>Click to edit Master title style</a:t>
            </a:r>
          </a:p>
        </p:txBody>
      </p:sp>
      <p:sp>
        <p:nvSpPr>
          <p:cNvPr id="3" name="TextBox 2">
            <a:extLst>
              <a:ext uri="{FF2B5EF4-FFF2-40B4-BE49-F238E27FC236}">
                <a16:creationId xmlns:a16="http://schemas.microsoft.com/office/drawing/2014/main" id="{F18BFC47-A0D2-4632-AE87-C8CA5D55C061}"/>
              </a:ext>
            </a:extLst>
          </p:cNvPr>
          <p:cNvSpPr txBox="1"/>
          <p:nvPr userDrawn="1"/>
        </p:nvSpPr>
        <p:spPr>
          <a:xfrm>
            <a:off x="838200" y="2133600"/>
            <a:ext cx="10134600" cy="3046988"/>
          </a:xfrm>
          <a:prstGeom prst="rect">
            <a:avLst/>
          </a:prstGeom>
          <a:noFill/>
        </p:spPr>
        <p:txBody>
          <a:bodyPr wrap="square" rtlCol="0">
            <a:spAutoFit/>
          </a:bodyPr>
          <a:lstStyle/>
          <a:p>
            <a:pPr marL="0" indent="0">
              <a:buFont typeface="Arial" panose="020B0604020202020204" pitchFamily="34" charset="0"/>
              <a:buNone/>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p:txBody>
      </p:sp>
      <p:sp>
        <p:nvSpPr>
          <p:cNvPr id="6" name="Content Placeholder 5">
            <a:extLst>
              <a:ext uri="{FF2B5EF4-FFF2-40B4-BE49-F238E27FC236}">
                <a16:creationId xmlns:a16="http://schemas.microsoft.com/office/drawing/2014/main" id="{56E059B3-9FF8-4006-9F50-EEAA5B0C0437}"/>
              </a:ext>
            </a:extLst>
          </p:cNvPr>
          <p:cNvSpPr>
            <a:spLocks noGrp="1"/>
          </p:cNvSpPr>
          <p:nvPr>
            <p:ph sz="quarter" idx="10"/>
          </p:nvPr>
        </p:nvSpPr>
        <p:spPr>
          <a:xfrm>
            <a:off x="838199" y="1154546"/>
            <a:ext cx="10515599" cy="4303280"/>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Michigan Alliance for Families Logo; information, support, and education">
            <a:extLst>
              <a:ext uri="{FF2B5EF4-FFF2-40B4-BE49-F238E27FC236}">
                <a16:creationId xmlns:a16="http://schemas.microsoft.com/office/drawing/2014/main" id="{778C94F9-25AB-4CC7-8D7F-4934C9A354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7718" y="5859284"/>
            <a:ext cx="1810512" cy="632348"/>
          </a:xfrm>
          <a:prstGeom prst="rect">
            <a:avLst/>
          </a:prstGeom>
        </p:spPr>
      </p:pic>
    </p:spTree>
    <p:extLst>
      <p:ext uri="{BB962C8B-B14F-4D97-AF65-F5344CB8AC3E}">
        <p14:creationId xmlns:p14="http://schemas.microsoft.com/office/powerpoint/2010/main" val="3760922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Blank">
    <p:bg>
      <p:bgPr>
        <a:blipFill>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6A7C-1D9C-4E96-971A-41C5348D8516}"/>
              </a:ext>
            </a:extLst>
          </p:cNvPr>
          <p:cNvSpPr>
            <a:spLocks noGrp="1"/>
          </p:cNvSpPr>
          <p:nvPr>
            <p:ph type="title"/>
          </p:nvPr>
        </p:nvSpPr>
        <p:spPr>
          <a:xfrm>
            <a:off x="0" y="-5108"/>
            <a:ext cx="12192000" cy="1009651"/>
          </a:xfrm>
          <a:solidFill>
            <a:srgbClr val="6664EA"/>
          </a:solidFill>
        </p:spPr>
        <p:txBody>
          <a:bodyPr/>
          <a:lstStyle>
            <a:lvl1pPr algn="ctr">
              <a:defRPr>
                <a:solidFill>
                  <a:schemeClr val="bg1"/>
                </a:solidFill>
              </a:defRPr>
            </a:lvl1pPr>
          </a:lstStyle>
          <a:p>
            <a:r>
              <a:rPr lang="en-US"/>
              <a:t>Click to edit Master title style</a:t>
            </a:r>
          </a:p>
        </p:txBody>
      </p:sp>
      <p:sp>
        <p:nvSpPr>
          <p:cNvPr id="3" name="TextBox 2">
            <a:extLst>
              <a:ext uri="{FF2B5EF4-FFF2-40B4-BE49-F238E27FC236}">
                <a16:creationId xmlns:a16="http://schemas.microsoft.com/office/drawing/2014/main" id="{F18BFC47-A0D2-4632-AE87-C8CA5D55C061}"/>
              </a:ext>
            </a:extLst>
          </p:cNvPr>
          <p:cNvSpPr txBox="1"/>
          <p:nvPr userDrawn="1"/>
        </p:nvSpPr>
        <p:spPr>
          <a:xfrm>
            <a:off x="838200" y="2133600"/>
            <a:ext cx="10134600" cy="3046988"/>
          </a:xfrm>
          <a:prstGeom prst="rect">
            <a:avLst/>
          </a:prstGeom>
          <a:noFill/>
        </p:spPr>
        <p:txBody>
          <a:bodyPr wrap="square" rtlCol="0">
            <a:spAutoFit/>
          </a:bodyPr>
          <a:lstStyle/>
          <a:p>
            <a:pPr marL="0" indent="0">
              <a:buFont typeface="Arial" panose="020B0604020202020204" pitchFamily="34" charset="0"/>
              <a:buNone/>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p:txBody>
      </p:sp>
      <p:sp>
        <p:nvSpPr>
          <p:cNvPr id="6" name="Content Placeholder 5">
            <a:extLst>
              <a:ext uri="{FF2B5EF4-FFF2-40B4-BE49-F238E27FC236}">
                <a16:creationId xmlns:a16="http://schemas.microsoft.com/office/drawing/2014/main" id="{56E059B3-9FF8-4006-9F50-EEAA5B0C0437}"/>
              </a:ext>
            </a:extLst>
          </p:cNvPr>
          <p:cNvSpPr>
            <a:spLocks noGrp="1"/>
          </p:cNvSpPr>
          <p:nvPr>
            <p:ph sz="quarter" idx="10"/>
          </p:nvPr>
        </p:nvSpPr>
        <p:spPr>
          <a:xfrm>
            <a:off x="838199" y="1154546"/>
            <a:ext cx="10515599" cy="4303280"/>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Michigan Alliance for Families; information, support, and education">
            <a:extLst>
              <a:ext uri="{FF2B5EF4-FFF2-40B4-BE49-F238E27FC236}">
                <a16:creationId xmlns:a16="http://schemas.microsoft.com/office/drawing/2014/main" id="{9638437D-52E1-4651-9FFB-07BAAFA8DB0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42449" y="5854643"/>
            <a:ext cx="1810437" cy="635113"/>
          </a:xfrm>
          <a:prstGeom prst="rect">
            <a:avLst/>
          </a:prstGeom>
        </p:spPr>
      </p:pic>
    </p:spTree>
    <p:extLst>
      <p:ext uri="{BB962C8B-B14F-4D97-AF65-F5344CB8AC3E}">
        <p14:creationId xmlns:p14="http://schemas.microsoft.com/office/powerpoint/2010/main" val="1244847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6A7C-1D9C-4E96-971A-41C5348D8516}"/>
              </a:ext>
            </a:extLst>
          </p:cNvPr>
          <p:cNvSpPr>
            <a:spLocks noGrp="1"/>
          </p:cNvSpPr>
          <p:nvPr>
            <p:ph type="title"/>
          </p:nvPr>
        </p:nvSpPr>
        <p:spPr>
          <a:xfrm>
            <a:off x="0" y="-5108"/>
            <a:ext cx="12192000" cy="1009651"/>
          </a:xfrm>
          <a:solidFill>
            <a:srgbClr val="6664EA"/>
          </a:solidFill>
        </p:spPr>
        <p:txBody>
          <a:bodyPr/>
          <a:lstStyle>
            <a:lvl1pPr algn="ctr">
              <a:defRPr>
                <a:solidFill>
                  <a:schemeClr val="bg1"/>
                </a:solidFill>
              </a:defRPr>
            </a:lvl1pPr>
          </a:lstStyle>
          <a:p>
            <a:r>
              <a:rPr lang="en-US"/>
              <a:t>Click to edit Master title style</a:t>
            </a:r>
          </a:p>
        </p:txBody>
      </p:sp>
      <p:sp>
        <p:nvSpPr>
          <p:cNvPr id="3" name="TextBox 2">
            <a:extLst>
              <a:ext uri="{FF2B5EF4-FFF2-40B4-BE49-F238E27FC236}">
                <a16:creationId xmlns:a16="http://schemas.microsoft.com/office/drawing/2014/main" id="{F18BFC47-A0D2-4632-AE87-C8CA5D55C061}"/>
              </a:ext>
            </a:extLst>
          </p:cNvPr>
          <p:cNvSpPr txBox="1"/>
          <p:nvPr userDrawn="1"/>
        </p:nvSpPr>
        <p:spPr>
          <a:xfrm>
            <a:off x="838200" y="2133600"/>
            <a:ext cx="10134600" cy="3046988"/>
          </a:xfrm>
          <a:prstGeom prst="rect">
            <a:avLst/>
          </a:prstGeom>
          <a:noFill/>
        </p:spPr>
        <p:txBody>
          <a:bodyPr wrap="square" rtlCol="0">
            <a:spAutoFit/>
          </a:bodyPr>
          <a:lstStyle/>
          <a:p>
            <a:pPr marL="0" indent="0">
              <a:buFont typeface="Arial" panose="020B0604020202020204" pitchFamily="34" charset="0"/>
              <a:buNone/>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p:txBody>
      </p:sp>
      <p:sp>
        <p:nvSpPr>
          <p:cNvPr id="6" name="Content Placeholder 5">
            <a:extLst>
              <a:ext uri="{FF2B5EF4-FFF2-40B4-BE49-F238E27FC236}">
                <a16:creationId xmlns:a16="http://schemas.microsoft.com/office/drawing/2014/main" id="{56E059B3-9FF8-4006-9F50-EEAA5B0C0437}"/>
              </a:ext>
            </a:extLst>
          </p:cNvPr>
          <p:cNvSpPr>
            <a:spLocks noGrp="1"/>
          </p:cNvSpPr>
          <p:nvPr>
            <p:ph sz="quarter" idx="10"/>
          </p:nvPr>
        </p:nvSpPr>
        <p:spPr>
          <a:xfrm>
            <a:off x="838199" y="1154546"/>
            <a:ext cx="10515599" cy="4303280"/>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descr="Michigan Alliance for Families; information, support, and education">
            <a:extLst>
              <a:ext uri="{FF2B5EF4-FFF2-40B4-BE49-F238E27FC236}">
                <a16:creationId xmlns:a16="http://schemas.microsoft.com/office/drawing/2014/main" id="{9D8848ED-6216-44D3-AA36-EAB884BBD0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542449" y="5854643"/>
            <a:ext cx="1810437" cy="635113"/>
          </a:xfrm>
          <a:prstGeom prst="rect">
            <a:avLst/>
          </a:prstGeom>
        </p:spPr>
      </p:pic>
      <p:sp>
        <p:nvSpPr>
          <p:cNvPr id="9" name="Oval 8">
            <a:extLst>
              <a:ext uri="{FF2B5EF4-FFF2-40B4-BE49-F238E27FC236}">
                <a16:creationId xmlns:a16="http://schemas.microsoft.com/office/drawing/2014/main" id="{BAA09B57-4858-4F6E-B2B3-26C5B23649F3}"/>
              </a:ext>
              <a:ext uri="{C183D7F6-B498-43B3-948B-1728B52AA6E4}">
                <adec:decorative xmlns:adec="http://schemas.microsoft.com/office/drawing/2017/decorative" val="1"/>
              </a:ext>
            </a:extLst>
          </p:cNvPr>
          <p:cNvSpPr/>
          <p:nvPr userDrawn="1"/>
        </p:nvSpPr>
        <p:spPr>
          <a:xfrm>
            <a:off x="-392491" y="4240890"/>
            <a:ext cx="2888774" cy="2888967"/>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ircle: Hollow 9">
            <a:extLst>
              <a:ext uri="{FF2B5EF4-FFF2-40B4-BE49-F238E27FC236}">
                <a16:creationId xmlns:a16="http://schemas.microsoft.com/office/drawing/2014/main" id="{8D7DD2DB-62AA-461E-BECE-0BCD6AC91D7C}"/>
              </a:ext>
              <a:ext uri="{C183D7F6-B498-43B3-948B-1728B52AA6E4}">
                <adec:decorative xmlns:adec="http://schemas.microsoft.com/office/drawing/2017/decorative" val="1"/>
              </a:ext>
            </a:extLst>
          </p:cNvPr>
          <p:cNvSpPr/>
          <p:nvPr userDrawn="1"/>
        </p:nvSpPr>
        <p:spPr>
          <a:xfrm>
            <a:off x="11221107" y="3429000"/>
            <a:ext cx="1401483" cy="1401913"/>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ABF2FD5A-B089-49F2-A17C-C351FBCAB644}"/>
              </a:ext>
              <a:ext uri="{C183D7F6-B498-43B3-948B-1728B52AA6E4}">
                <adec:decorative xmlns:adec="http://schemas.microsoft.com/office/drawing/2017/decorative" val="1"/>
              </a:ext>
            </a:extLst>
          </p:cNvPr>
          <p:cNvSpPr/>
          <p:nvPr userDrawn="1"/>
        </p:nvSpPr>
        <p:spPr>
          <a:xfrm>
            <a:off x="-281640" y="4351944"/>
            <a:ext cx="2667071" cy="2666858"/>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6700315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887F134-9DB8-454A-B6DD-9CDA8DD063E5}"/>
              </a:ext>
            </a:extLst>
          </p:cNvPr>
          <p:cNvSpPr>
            <a:spLocks noGrp="1"/>
          </p:cNvSpPr>
          <p:nvPr>
            <p:ph type="pic" sz="quarter" idx="10"/>
          </p:nvPr>
        </p:nvSpPr>
        <p:spPr>
          <a:xfrm>
            <a:off x="0" y="0"/>
            <a:ext cx="12192000" cy="6858000"/>
          </a:xfrm>
        </p:spPr>
        <p:txBody>
          <a:bodyPr/>
          <a:lstStyle>
            <a:lvl1pPr>
              <a:defRPr baseline="0">
                <a:solidFill>
                  <a:schemeClr val="tx1"/>
                </a:solidFill>
              </a:defRPr>
            </a:lvl1pPr>
          </a:lstStyle>
          <a:p>
            <a:endParaRPr lang="en-US"/>
          </a:p>
        </p:txBody>
      </p:sp>
      <p:sp>
        <p:nvSpPr>
          <p:cNvPr id="2" name="Title 1">
            <a:extLst>
              <a:ext uri="{FF2B5EF4-FFF2-40B4-BE49-F238E27FC236}">
                <a16:creationId xmlns:a16="http://schemas.microsoft.com/office/drawing/2014/main" id="{77126A7C-1D9C-4E96-971A-41C5348D8516}"/>
              </a:ext>
            </a:extLst>
          </p:cNvPr>
          <p:cNvSpPr>
            <a:spLocks noGrp="1"/>
          </p:cNvSpPr>
          <p:nvPr>
            <p:ph type="title" hasCustomPrompt="1"/>
          </p:nvPr>
        </p:nvSpPr>
        <p:spPr>
          <a:xfrm>
            <a:off x="3084022" y="5967412"/>
            <a:ext cx="8888903" cy="595313"/>
          </a:xfrm>
        </p:spPr>
        <p:txBody>
          <a:bodyPr>
            <a:normAutofit/>
          </a:bodyPr>
          <a:lstStyle>
            <a:lvl1pPr>
              <a:defRPr sz="2400">
                <a:solidFill>
                  <a:schemeClr val="tx1"/>
                </a:solidFill>
              </a:defRPr>
            </a:lvl1pPr>
          </a:lstStyle>
          <a:p>
            <a:r>
              <a:rPr lang="en-US"/>
              <a:t>Title: i.e.. BREAK (this can be moved anywhere on the slide)</a:t>
            </a:r>
          </a:p>
        </p:txBody>
      </p:sp>
    </p:spTree>
    <p:extLst>
      <p:ext uri="{BB962C8B-B14F-4D97-AF65-F5344CB8AC3E}">
        <p14:creationId xmlns:p14="http://schemas.microsoft.com/office/powerpoint/2010/main" val="8440539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Blank">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887F134-9DB8-454A-B6DD-9CDA8DD063E5}"/>
              </a:ext>
            </a:extLst>
          </p:cNvPr>
          <p:cNvSpPr>
            <a:spLocks noGrp="1"/>
          </p:cNvSpPr>
          <p:nvPr>
            <p:ph type="pic" sz="quarter" idx="10"/>
          </p:nvPr>
        </p:nvSpPr>
        <p:spPr>
          <a:xfrm>
            <a:off x="0" y="0"/>
            <a:ext cx="12192000" cy="6858000"/>
          </a:xfrm>
        </p:spPr>
        <p:txBody>
          <a:bodyPr/>
          <a:lstStyle>
            <a:lvl1pPr>
              <a:defRPr baseline="0">
                <a:solidFill>
                  <a:schemeClr val="bg1"/>
                </a:solidFill>
              </a:defRPr>
            </a:lvl1pPr>
          </a:lstStyle>
          <a:p>
            <a:endParaRPr lang="en-US"/>
          </a:p>
        </p:txBody>
      </p:sp>
      <p:sp>
        <p:nvSpPr>
          <p:cNvPr id="2" name="Title 1">
            <a:extLst>
              <a:ext uri="{FF2B5EF4-FFF2-40B4-BE49-F238E27FC236}">
                <a16:creationId xmlns:a16="http://schemas.microsoft.com/office/drawing/2014/main" id="{77126A7C-1D9C-4E96-971A-41C5348D8516}"/>
              </a:ext>
            </a:extLst>
          </p:cNvPr>
          <p:cNvSpPr>
            <a:spLocks noGrp="1"/>
          </p:cNvSpPr>
          <p:nvPr>
            <p:ph type="title" hasCustomPrompt="1"/>
          </p:nvPr>
        </p:nvSpPr>
        <p:spPr>
          <a:xfrm>
            <a:off x="3084022" y="5967412"/>
            <a:ext cx="8888903" cy="595313"/>
          </a:xfrm>
        </p:spPr>
        <p:txBody>
          <a:bodyPr>
            <a:normAutofit/>
          </a:bodyPr>
          <a:lstStyle>
            <a:lvl1pPr>
              <a:defRPr sz="2400">
                <a:solidFill>
                  <a:schemeClr val="bg1"/>
                </a:solidFill>
              </a:defRPr>
            </a:lvl1pPr>
          </a:lstStyle>
          <a:p>
            <a:r>
              <a:rPr lang="en-US"/>
              <a:t>Title: i.e.. BREAK (this can be moved anywhere on the slide)</a:t>
            </a:r>
          </a:p>
        </p:txBody>
      </p:sp>
    </p:spTree>
    <p:extLst>
      <p:ext uri="{BB962C8B-B14F-4D97-AF65-F5344CB8AC3E}">
        <p14:creationId xmlns:p14="http://schemas.microsoft.com/office/powerpoint/2010/main" val="2931467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0FF59-2199-CB49-8CC6-43C17042326A}"/>
              </a:ext>
            </a:extLst>
          </p:cNvPr>
          <p:cNvSpPr>
            <a:spLocks noGrp="1"/>
          </p:cNvSpPr>
          <p:nvPr>
            <p:ph type="title" hasCustomPrompt="1"/>
          </p:nvPr>
        </p:nvSpPr>
        <p:spPr>
          <a:xfrm>
            <a:off x="838200" y="681037"/>
            <a:ext cx="10515600" cy="1009651"/>
          </a:xfrm>
        </p:spPr>
        <p:txBody>
          <a:bodyPr anchor="t">
            <a:normAutofit/>
          </a:bodyPr>
          <a:lstStyle>
            <a:lvl1pPr>
              <a:defRPr sz="4200"/>
            </a:lvl1pPr>
          </a:lstStyle>
          <a:p>
            <a:r>
              <a:rPr lang="en-US"/>
              <a:t>This is an example with 1.5 spacing</a:t>
            </a:r>
          </a:p>
        </p:txBody>
      </p:sp>
      <p:sp>
        <p:nvSpPr>
          <p:cNvPr id="3" name="Content Placeholder 2">
            <a:extLst>
              <a:ext uri="{FF2B5EF4-FFF2-40B4-BE49-F238E27FC236}">
                <a16:creationId xmlns:a16="http://schemas.microsoft.com/office/drawing/2014/main" id="{7CCD0702-B3A2-7A46-90A2-210FF518EE3E}"/>
              </a:ext>
            </a:extLst>
          </p:cNvPr>
          <p:cNvSpPr>
            <a:spLocks noGrp="1"/>
          </p:cNvSpPr>
          <p:nvPr>
            <p:ph idx="1" hasCustomPrompt="1"/>
          </p:nvPr>
        </p:nvSpPr>
        <p:spPr/>
        <p:txBody>
          <a:bodyPr/>
          <a:lstStyle>
            <a:lvl1pPr>
              <a:lnSpc>
                <a:spcPct val="150000"/>
              </a:lnSpc>
              <a:defRPr sz="2400"/>
            </a:lvl1pPr>
            <a:lvl2pPr>
              <a:lnSpc>
                <a:spcPct val="150000"/>
              </a:lnSpc>
              <a:defRPr sz="2000" baseline="0"/>
            </a:lvl2pPr>
            <a:lvl3pPr>
              <a:defRPr sz="1800"/>
            </a:lvl3pPr>
            <a:lvl4pPr>
              <a:defRPr sz="1600"/>
            </a:lvl4pPr>
            <a:lvl5pPr>
              <a:defRPr sz="1600"/>
            </a:lvl5pPr>
          </a:lstStyle>
          <a:p>
            <a:pPr lvl="0"/>
            <a:r>
              <a:rPr lang="en-US"/>
              <a:t>24 point font is the minimum recommended.</a:t>
            </a:r>
          </a:p>
          <a:p>
            <a:pPr lvl="1"/>
            <a:r>
              <a:rPr lang="en-US"/>
              <a:t>Additional bullets can appear below in 20 point.</a:t>
            </a:r>
          </a:p>
          <a:p>
            <a:pPr lvl="1"/>
            <a:r>
              <a:rPr lang="en-US"/>
              <a:t>Do not let your text run over onto the purple decorative circles and shapes in the background of the pages. Black font is not sufficient on a purple background. Only use white font on the purple background in this master deck.</a:t>
            </a:r>
          </a:p>
        </p:txBody>
      </p:sp>
      <p:pic>
        <p:nvPicPr>
          <p:cNvPr id="6" name="Picture 5" descr="Michigan Alliance for Families Logo; information, support, and education">
            <a:extLst>
              <a:ext uri="{FF2B5EF4-FFF2-40B4-BE49-F238E27FC236}">
                <a16:creationId xmlns:a16="http://schemas.microsoft.com/office/drawing/2014/main" id="{A4D10532-667E-45C8-A49A-CF4C89A52F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38827991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6A7C-1D9C-4E96-971A-41C5348D851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Content Placeholder 5">
            <a:extLst>
              <a:ext uri="{FF2B5EF4-FFF2-40B4-BE49-F238E27FC236}">
                <a16:creationId xmlns:a16="http://schemas.microsoft.com/office/drawing/2014/main" id="{56E059B3-9FF8-4006-9F50-EEAA5B0C0437}"/>
              </a:ext>
            </a:extLst>
          </p:cNvPr>
          <p:cNvSpPr>
            <a:spLocks noGrp="1"/>
          </p:cNvSpPr>
          <p:nvPr>
            <p:ph sz="quarter" idx="10"/>
          </p:nvPr>
        </p:nvSpPr>
        <p:spPr>
          <a:xfrm>
            <a:off x="838202" y="2038350"/>
            <a:ext cx="6700934" cy="4362450"/>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martArt Placeholder 6">
            <a:extLst>
              <a:ext uri="{FF2B5EF4-FFF2-40B4-BE49-F238E27FC236}">
                <a16:creationId xmlns:a16="http://schemas.microsoft.com/office/drawing/2014/main" id="{2583238E-843B-400F-A7FE-7160AEE348DF}"/>
              </a:ext>
            </a:extLst>
          </p:cNvPr>
          <p:cNvSpPr>
            <a:spLocks noGrp="1"/>
          </p:cNvSpPr>
          <p:nvPr>
            <p:ph type="dgm" sz="quarter" idx="11"/>
          </p:nvPr>
        </p:nvSpPr>
        <p:spPr>
          <a:xfrm>
            <a:off x="7959013" y="2038350"/>
            <a:ext cx="3394788" cy="3522695"/>
          </a:xfrm>
        </p:spPr>
        <p:txBody>
          <a:bodyPr/>
          <a:lstStyle>
            <a:lvl1pPr>
              <a:defRPr baseline="0">
                <a:solidFill>
                  <a:schemeClr val="bg1"/>
                </a:solidFill>
              </a:defRPr>
            </a:lvl1pPr>
          </a:lstStyle>
          <a:p>
            <a:endParaRPr lang="en-US"/>
          </a:p>
        </p:txBody>
      </p:sp>
      <p:pic>
        <p:nvPicPr>
          <p:cNvPr id="8" name="Picture 7" descr="Michigan Alliance for Families Logo; information, support, and education">
            <a:extLst>
              <a:ext uri="{FF2B5EF4-FFF2-40B4-BE49-F238E27FC236}">
                <a16:creationId xmlns:a16="http://schemas.microsoft.com/office/drawing/2014/main" id="{2CD162CD-C31C-4432-A604-DF69BA63A8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8684953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6A7C-1D9C-4E96-971A-41C5348D851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Content Placeholder 5">
            <a:extLst>
              <a:ext uri="{FF2B5EF4-FFF2-40B4-BE49-F238E27FC236}">
                <a16:creationId xmlns:a16="http://schemas.microsoft.com/office/drawing/2014/main" id="{56E059B3-9FF8-4006-9F50-EEAA5B0C0437}"/>
              </a:ext>
            </a:extLst>
          </p:cNvPr>
          <p:cNvSpPr>
            <a:spLocks noGrp="1"/>
          </p:cNvSpPr>
          <p:nvPr>
            <p:ph sz="quarter" idx="10"/>
          </p:nvPr>
        </p:nvSpPr>
        <p:spPr>
          <a:xfrm>
            <a:off x="5029201" y="1912777"/>
            <a:ext cx="6324599" cy="3778897"/>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73F81B10-A229-40A5-A6A2-7AD80284492C}"/>
              </a:ext>
            </a:extLst>
          </p:cNvPr>
          <p:cNvSpPr>
            <a:spLocks noGrp="1"/>
          </p:cNvSpPr>
          <p:nvPr>
            <p:ph type="pic" sz="quarter" idx="11"/>
          </p:nvPr>
        </p:nvSpPr>
        <p:spPr>
          <a:xfrm>
            <a:off x="838201" y="1912938"/>
            <a:ext cx="3631163" cy="3778250"/>
          </a:xfrm>
        </p:spPr>
        <p:txBody>
          <a:bodyPr/>
          <a:lstStyle>
            <a:lvl1pPr>
              <a:defRPr>
                <a:solidFill>
                  <a:schemeClr val="bg1"/>
                </a:solidFill>
              </a:defRPr>
            </a:lvl1pPr>
          </a:lstStyle>
          <a:p>
            <a:endParaRPr lang="en-US"/>
          </a:p>
        </p:txBody>
      </p:sp>
      <p:sp>
        <p:nvSpPr>
          <p:cNvPr id="9" name="Text Placeholder 8">
            <a:extLst>
              <a:ext uri="{FF2B5EF4-FFF2-40B4-BE49-F238E27FC236}">
                <a16:creationId xmlns:a16="http://schemas.microsoft.com/office/drawing/2014/main" id="{51F8925F-CD68-45E8-86C4-1BE5A6EB5ABC}"/>
              </a:ext>
            </a:extLst>
          </p:cNvPr>
          <p:cNvSpPr>
            <a:spLocks noGrp="1"/>
          </p:cNvSpPr>
          <p:nvPr>
            <p:ph type="body" sz="quarter" idx="12" hasCustomPrompt="1"/>
          </p:nvPr>
        </p:nvSpPr>
        <p:spPr>
          <a:xfrm>
            <a:off x="838201" y="5913438"/>
            <a:ext cx="8137525" cy="576262"/>
          </a:xfrm>
        </p:spPr>
        <p:txBody>
          <a:bodyPr>
            <a:normAutofit/>
          </a:bodyPr>
          <a:lstStyle>
            <a:lvl1pPr>
              <a:defRPr sz="2000" baseline="0">
                <a:solidFill>
                  <a:schemeClr val="bg1"/>
                </a:solidFill>
              </a:defRPr>
            </a:lvl1pPr>
          </a:lstStyle>
          <a:p>
            <a:pPr lvl="0"/>
            <a:r>
              <a:rPr lang="en-US"/>
              <a:t>Click to edit Master text styles. This is 20 point font.</a:t>
            </a:r>
          </a:p>
        </p:txBody>
      </p:sp>
      <p:pic>
        <p:nvPicPr>
          <p:cNvPr id="8" name="Picture 7" descr="Michigan Alliance for Families Logo; information, support, and education">
            <a:extLst>
              <a:ext uri="{FF2B5EF4-FFF2-40B4-BE49-F238E27FC236}">
                <a16:creationId xmlns:a16="http://schemas.microsoft.com/office/drawing/2014/main" id="{9AECEDBE-70F0-49CE-8912-864FC36640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2762107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745F-5A46-4D42-8899-461DECD54B81}"/>
              </a:ext>
            </a:extLst>
          </p:cNvPr>
          <p:cNvSpPr>
            <a:spLocks noGrp="1"/>
          </p:cNvSpPr>
          <p:nvPr>
            <p:ph type="title"/>
          </p:nvPr>
        </p:nvSpPr>
        <p:spPr>
          <a:xfrm>
            <a:off x="839789" y="685800"/>
            <a:ext cx="3378643" cy="1371600"/>
          </a:xfrm>
        </p:spPr>
        <p:txBody>
          <a:bodyPr anchor="t">
            <a:noAutofit/>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0FC5C17-07F9-BC4B-81E2-F182FE8A116B}"/>
              </a:ext>
            </a:extLst>
          </p:cNvPr>
          <p:cNvSpPr>
            <a:spLocks noGrp="1"/>
          </p:cNvSpPr>
          <p:nvPr>
            <p:ph idx="1"/>
          </p:nvPr>
        </p:nvSpPr>
        <p:spPr>
          <a:xfrm>
            <a:off x="5183188" y="685801"/>
            <a:ext cx="6172200" cy="4995671"/>
          </a:xfrm>
        </p:spPr>
        <p:txBody>
          <a:bodyPr/>
          <a:lstStyle>
            <a:lvl1pPr>
              <a:lnSpc>
                <a:spcPct val="100000"/>
              </a:lnSpc>
              <a:defRPr sz="2400"/>
            </a:lvl1pPr>
            <a:lvl2pPr>
              <a:lnSpc>
                <a:spcPct val="100000"/>
              </a:lnSpc>
              <a:defRPr sz="2400"/>
            </a:lvl2pPr>
            <a:lvl3pPr>
              <a:lnSpc>
                <a:spcPct val="100000"/>
              </a:lnSpc>
              <a:defRPr sz="2400"/>
            </a:lvl3pPr>
            <a:lvl4pPr>
              <a:lnSpc>
                <a:spcPct val="100000"/>
              </a:lnSpc>
              <a:defRPr sz="2400"/>
            </a:lvl4pPr>
            <a:lvl5pPr>
              <a:lnSpc>
                <a:spcPct val="100000"/>
              </a:lnSpc>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154DF4-F779-7E49-8E77-D1A419615C8F}"/>
              </a:ext>
            </a:extLst>
          </p:cNvPr>
          <p:cNvSpPr>
            <a:spLocks noGrp="1"/>
          </p:cNvSpPr>
          <p:nvPr>
            <p:ph type="body" sz="half" idx="2" hasCustomPrompt="1"/>
          </p:nvPr>
        </p:nvSpPr>
        <p:spPr>
          <a:xfrm>
            <a:off x="839789" y="2407920"/>
            <a:ext cx="3000692" cy="3273552"/>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 20 point font minimum</a:t>
            </a:r>
          </a:p>
        </p:txBody>
      </p:sp>
      <p:pic>
        <p:nvPicPr>
          <p:cNvPr id="8" name="Picture 7" descr="Michigan Alliance for Families; information, support, and education">
            <a:extLst>
              <a:ext uri="{FF2B5EF4-FFF2-40B4-BE49-F238E27FC236}">
                <a16:creationId xmlns:a16="http://schemas.microsoft.com/office/drawing/2014/main" id="{936A4E8E-F968-AB41-94E3-220B9FC168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42449" y="5854643"/>
            <a:ext cx="1810437" cy="635113"/>
          </a:xfrm>
          <a:prstGeom prst="rect">
            <a:avLst/>
          </a:prstGeom>
        </p:spPr>
      </p:pic>
    </p:spTree>
    <p:extLst>
      <p:ext uri="{BB962C8B-B14F-4D97-AF65-F5344CB8AC3E}">
        <p14:creationId xmlns:p14="http://schemas.microsoft.com/office/powerpoint/2010/main" val="23446668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745F-5A46-4D42-8899-461DECD54B81}"/>
              </a:ext>
            </a:extLst>
          </p:cNvPr>
          <p:cNvSpPr>
            <a:spLocks noGrp="1"/>
          </p:cNvSpPr>
          <p:nvPr>
            <p:ph type="title"/>
          </p:nvPr>
        </p:nvSpPr>
        <p:spPr>
          <a:xfrm>
            <a:off x="839789" y="685800"/>
            <a:ext cx="3378643" cy="1371600"/>
          </a:xfrm>
        </p:spPr>
        <p:txBody>
          <a:bodyPr anchor="t">
            <a:noAutofit/>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0FC5C17-07F9-BC4B-81E2-F182FE8A116B}"/>
              </a:ext>
            </a:extLst>
          </p:cNvPr>
          <p:cNvSpPr>
            <a:spLocks noGrp="1"/>
          </p:cNvSpPr>
          <p:nvPr>
            <p:ph idx="1"/>
          </p:nvPr>
        </p:nvSpPr>
        <p:spPr>
          <a:xfrm>
            <a:off x="5183188" y="685802"/>
            <a:ext cx="6172200" cy="1722118"/>
          </a:xfrm>
        </p:spPr>
        <p:txBody>
          <a:bodyPr/>
          <a:lstStyle>
            <a:lvl1pPr>
              <a:lnSpc>
                <a:spcPct val="100000"/>
              </a:lnSpc>
              <a:defRPr sz="2400"/>
            </a:lvl1pPr>
            <a:lvl2pPr>
              <a:lnSpc>
                <a:spcPct val="100000"/>
              </a:lnSpc>
              <a:defRPr sz="2400"/>
            </a:lvl2pPr>
            <a:lvl3pPr>
              <a:lnSpc>
                <a:spcPct val="150000"/>
              </a:lnSpc>
              <a:defRPr sz="2400"/>
            </a:lvl3pPr>
            <a:lvl4pPr>
              <a:lnSpc>
                <a:spcPct val="150000"/>
              </a:lnSpc>
              <a:defRPr sz="2400"/>
            </a:lvl4pPr>
            <a:lvl5pPr>
              <a:lnSpc>
                <a:spcPct val="150000"/>
              </a:lnSpc>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8F154DF4-F779-7E49-8E77-D1A419615C8F}"/>
              </a:ext>
            </a:extLst>
          </p:cNvPr>
          <p:cNvSpPr>
            <a:spLocks noGrp="1"/>
          </p:cNvSpPr>
          <p:nvPr>
            <p:ph type="body" sz="half" idx="2" hasCustomPrompt="1"/>
          </p:nvPr>
        </p:nvSpPr>
        <p:spPr>
          <a:xfrm>
            <a:off x="839789" y="2407920"/>
            <a:ext cx="3000692" cy="3273552"/>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 20 point font minimum</a:t>
            </a:r>
          </a:p>
        </p:txBody>
      </p:sp>
      <p:pic>
        <p:nvPicPr>
          <p:cNvPr id="8" name="Picture 7" descr="Michigan Alliance for Families; information, support, and education">
            <a:extLst>
              <a:ext uri="{FF2B5EF4-FFF2-40B4-BE49-F238E27FC236}">
                <a16:creationId xmlns:a16="http://schemas.microsoft.com/office/drawing/2014/main" id="{936A4E8E-F968-AB41-94E3-220B9FC168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42449" y="5854643"/>
            <a:ext cx="1810437" cy="635113"/>
          </a:xfrm>
          <a:prstGeom prst="rect">
            <a:avLst/>
          </a:prstGeom>
        </p:spPr>
      </p:pic>
      <p:sp>
        <p:nvSpPr>
          <p:cNvPr id="6" name="Chart Placeholder 5">
            <a:extLst>
              <a:ext uri="{FF2B5EF4-FFF2-40B4-BE49-F238E27FC236}">
                <a16:creationId xmlns:a16="http://schemas.microsoft.com/office/drawing/2014/main" id="{D0FA25B1-EC16-4534-BBEE-DE8556569E98}"/>
              </a:ext>
            </a:extLst>
          </p:cNvPr>
          <p:cNvSpPr>
            <a:spLocks noGrp="1"/>
          </p:cNvSpPr>
          <p:nvPr>
            <p:ph type="chart" sz="quarter" idx="10"/>
          </p:nvPr>
        </p:nvSpPr>
        <p:spPr>
          <a:xfrm>
            <a:off x="4618653" y="2780523"/>
            <a:ext cx="4645997" cy="3709178"/>
          </a:xfrm>
        </p:spPr>
        <p:txBody>
          <a:bodyPr/>
          <a:lstStyle/>
          <a:p>
            <a:endParaRPr lang="en-US"/>
          </a:p>
        </p:txBody>
      </p:sp>
    </p:spTree>
    <p:extLst>
      <p:ext uri="{BB962C8B-B14F-4D97-AF65-F5344CB8AC3E}">
        <p14:creationId xmlns:p14="http://schemas.microsoft.com/office/powerpoint/2010/main" val="35253367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745F-5A46-4D42-8899-461DECD54B81}"/>
              </a:ext>
            </a:extLst>
          </p:cNvPr>
          <p:cNvSpPr>
            <a:spLocks noGrp="1"/>
          </p:cNvSpPr>
          <p:nvPr>
            <p:ph type="title"/>
          </p:nvPr>
        </p:nvSpPr>
        <p:spPr>
          <a:xfrm>
            <a:off x="839789" y="685800"/>
            <a:ext cx="3378643" cy="1371600"/>
          </a:xfrm>
        </p:spPr>
        <p:txBody>
          <a:bodyPr anchor="t">
            <a:noAutofit/>
          </a:bodyPr>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8F154DF4-F779-7E49-8E77-D1A419615C8F}"/>
              </a:ext>
            </a:extLst>
          </p:cNvPr>
          <p:cNvSpPr>
            <a:spLocks noGrp="1"/>
          </p:cNvSpPr>
          <p:nvPr>
            <p:ph type="body" sz="half" idx="2" hasCustomPrompt="1"/>
          </p:nvPr>
        </p:nvSpPr>
        <p:spPr>
          <a:xfrm>
            <a:off x="839789" y="2407920"/>
            <a:ext cx="3000692" cy="3273552"/>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 20 point font minimum</a:t>
            </a:r>
          </a:p>
        </p:txBody>
      </p:sp>
      <p:pic>
        <p:nvPicPr>
          <p:cNvPr id="8" name="Picture 7" descr="Michigan Alliance for Families; information, support, and education">
            <a:extLst>
              <a:ext uri="{FF2B5EF4-FFF2-40B4-BE49-F238E27FC236}">
                <a16:creationId xmlns:a16="http://schemas.microsoft.com/office/drawing/2014/main" id="{936A4E8E-F968-AB41-94E3-220B9FC168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42449" y="5854643"/>
            <a:ext cx="1810437" cy="635113"/>
          </a:xfrm>
          <a:prstGeom prst="rect">
            <a:avLst/>
          </a:prstGeom>
        </p:spPr>
      </p:pic>
      <p:sp>
        <p:nvSpPr>
          <p:cNvPr id="6" name="Chart Placeholder 5">
            <a:extLst>
              <a:ext uri="{FF2B5EF4-FFF2-40B4-BE49-F238E27FC236}">
                <a16:creationId xmlns:a16="http://schemas.microsoft.com/office/drawing/2014/main" id="{D0FA25B1-EC16-4534-BBEE-DE8556569E98}"/>
              </a:ext>
            </a:extLst>
          </p:cNvPr>
          <p:cNvSpPr>
            <a:spLocks noGrp="1"/>
          </p:cNvSpPr>
          <p:nvPr>
            <p:ph type="chart" sz="quarter" idx="10"/>
          </p:nvPr>
        </p:nvSpPr>
        <p:spPr>
          <a:xfrm>
            <a:off x="5355772" y="685800"/>
            <a:ext cx="5996440" cy="4995672"/>
          </a:xfrm>
        </p:spPr>
        <p:txBody>
          <a:bodyPr/>
          <a:lstStyle/>
          <a:p>
            <a:endParaRPr lang="en-US"/>
          </a:p>
        </p:txBody>
      </p:sp>
    </p:spTree>
    <p:extLst>
      <p:ext uri="{BB962C8B-B14F-4D97-AF65-F5344CB8AC3E}">
        <p14:creationId xmlns:p14="http://schemas.microsoft.com/office/powerpoint/2010/main" val="31342853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745F-5A46-4D42-8899-461DECD54B81}"/>
              </a:ext>
            </a:extLst>
          </p:cNvPr>
          <p:cNvSpPr>
            <a:spLocks noGrp="1"/>
          </p:cNvSpPr>
          <p:nvPr>
            <p:ph type="title"/>
          </p:nvPr>
        </p:nvSpPr>
        <p:spPr>
          <a:xfrm>
            <a:off x="839789" y="685800"/>
            <a:ext cx="3378643" cy="1371600"/>
          </a:xfrm>
        </p:spPr>
        <p:txBody>
          <a:bodyPr anchor="t">
            <a:noAutofit/>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0FC5C17-07F9-BC4B-81E2-F182FE8A116B}"/>
              </a:ext>
            </a:extLst>
          </p:cNvPr>
          <p:cNvSpPr>
            <a:spLocks noGrp="1"/>
          </p:cNvSpPr>
          <p:nvPr>
            <p:ph idx="1"/>
          </p:nvPr>
        </p:nvSpPr>
        <p:spPr>
          <a:xfrm>
            <a:off x="5183188" y="685801"/>
            <a:ext cx="6172200" cy="1544215"/>
          </a:xfrm>
        </p:spPr>
        <p:txBody>
          <a:bodyPr/>
          <a:lstStyle>
            <a:lvl1pPr>
              <a:lnSpc>
                <a:spcPct val="100000"/>
              </a:lnSpc>
              <a:defRPr sz="2400"/>
            </a:lvl1pPr>
            <a:lvl2pPr>
              <a:lnSpc>
                <a:spcPct val="100000"/>
              </a:lnSpc>
              <a:defRPr sz="2400"/>
            </a:lvl2pPr>
            <a:lvl3pPr>
              <a:lnSpc>
                <a:spcPct val="150000"/>
              </a:lnSpc>
              <a:defRPr sz="2400"/>
            </a:lvl3pPr>
            <a:lvl4pPr>
              <a:lnSpc>
                <a:spcPct val="150000"/>
              </a:lnSpc>
              <a:defRPr sz="2400"/>
            </a:lvl4pPr>
            <a:lvl5pPr>
              <a:lnSpc>
                <a:spcPct val="150000"/>
              </a:lnSpc>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8F154DF4-F779-7E49-8E77-D1A419615C8F}"/>
              </a:ext>
            </a:extLst>
          </p:cNvPr>
          <p:cNvSpPr>
            <a:spLocks noGrp="1"/>
          </p:cNvSpPr>
          <p:nvPr>
            <p:ph type="body" sz="half" idx="2" hasCustomPrompt="1"/>
          </p:nvPr>
        </p:nvSpPr>
        <p:spPr>
          <a:xfrm>
            <a:off x="839789" y="2407920"/>
            <a:ext cx="3000692" cy="3273552"/>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 20 point font minimum</a:t>
            </a:r>
          </a:p>
        </p:txBody>
      </p:sp>
      <p:pic>
        <p:nvPicPr>
          <p:cNvPr id="8" name="Picture 7" descr="Michigan Alliance for Families; information, support, and education">
            <a:extLst>
              <a:ext uri="{FF2B5EF4-FFF2-40B4-BE49-F238E27FC236}">
                <a16:creationId xmlns:a16="http://schemas.microsoft.com/office/drawing/2014/main" id="{936A4E8E-F968-AB41-94E3-220B9FC168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42449" y="5854643"/>
            <a:ext cx="1810437" cy="635113"/>
          </a:xfrm>
          <a:prstGeom prst="rect">
            <a:avLst/>
          </a:prstGeom>
        </p:spPr>
      </p:pic>
      <p:sp>
        <p:nvSpPr>
          <p:cNvPr id="6" name="Media Placeholder 5">
            <a:extLst>
              <a:ext uri="{FF2B5EF4-FFF2-40B4-BE49-F238E27FC236}">
                <a16:creationId xmlns:a16="http://schemas.microsoft.com/office/drawing/2014/main" id="{97334A4C-B42B-4106-8824-8C28DD18FBF3}"/>
              </a:ext>
            </a:extLst>
          </p:cNvPr>
          <p:cNvSpPr>
            <a:spLocks noGrp="1"/>
          </p:cNvSpPr>
          <p:nvPr>
            <p:ph type="media" sz="quarter" idx="10"/>
          </p:nvPr>
        </p:nvSpPr>
        <p:spPr>
          <a:xfrm>
            <a:off x="5183188" y="2407920"/>
            <a:ext cx="6169025" cy="3273743"/>
          </a:xfrm>
        </p:spPr>
        <p:txBody>
          <a:bodyPr/>
          <a:lstStyle/>
          <a:p>
            <a:endParaRPr lang="en-US"/>
          </a:p>
        </p:txBody>
      </p:sp>
    </p:spTree>
    <p:extLst>
      <p:ext uri="{BB962C8B-B14F-4D97-AF65-F5344CB8AC3E}">
        <p14:creationId xmlns:p14="http://schemas.microsoft.com/office/powerpoint/2010/main" val="28035174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65D4-2FEE-FF40-ACE3-31EC6F97D4CE}"/>
              </a:ext>
            </a:extLst>
          </p:cNvPr>
          <p:cNvSpPr>
            <a:spLocks noGrp="1"/>
          </p:cNvSpPr>
          <p:nvPr>
            <p:ph type="title"/>
          </p:nvPr>
        </p:nvSpPr>
        <p:spPr>
          <a:xfrm>
            <a:off x="839788" y="685800"/>
            <a:ext cx="3932237" cy="984503"/>
          </a:xfrm>
        </p:spPr>
        <p:txBody>
          <a:bodyPr anchor="t"/>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0D811F13-717C-4049-8905-348DAB228EA5}"/>
              </a:ext>
            </a:extLst>
          </p:cNvPr>
          <p:cNvSpPr>
            <a:spLocks noGrp="1"/>
          </p:cNvSpPr>
          <p:nvPr>
            <p:ph type="body" sz="half" idx="2"/>
          </p:nvPr>
        </p:nvSpPr>
        <p:spPr>
          <a:xfrm>
            <a:off x="839788" y="2077940"/>
            <a:ext cx="3932237" cy="2439988"/>
          </a:xfrm>
        </p:spPr>
        <p:txBody>
          <a:bodyPr anchor="b">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cxnSp>
        <p:nvCxnSpPr>
          <p:cNvPr id="6" name="Straight Connector 5" descr="decorative line">
            <a:extLst>
              <a:ext uri="{FF2B5EF4-FFF2-40B4-BE49-F238E27FC236}">
                <a16:creationId xmlns:a16="http://schemas.microsoft.com/office/drawing/2014/main" id="{05541E59-CBC5-284B-8278-175421C4208A}"/>
              </a:ext>
            </a:extLst>
          </p:cNvPr>
          <p:cNvCxnSpPr>
            <a:cxnSpLocks/>
          </p:cNvCxnSpPr>
          <p:nvPr/>
        </p:nvCxnSpPr>
        <p:spPr>
          <a:xfrm>
            <a:off x="831850" y="1801368"/>
            <a:ext cx="3940175" cy="0"/>
          </a:xfrm>
          <a:prstGeom prst="line">
            <a:avLst/>
          </a:prstGeom>
          <a:ln w="63500"/>
        </p:spPr>
        <p:style>
          <a:lnRef idx="1">
            <a:schemeClr val="accent2"/>
          </a:lnRef>
          <a:fillRef idx="0">
            <a:schemeClr val="accent2"/>
          </a:fillRef>
          <a:effectRef idx="0">
            <a:schemeClr val="accent2"/>
          </a:effectRef>
          <a:fontRef idx="minor">
            <a:schemeClr val="tx1"/>
          </a:fontRef>
        </p:style>
      </p:cxnSp>
      <p:sp>
        <p:nvSpPr>
          <p:cNvPr id="7" name="Text Placeholder 6">
            <a:extLst>
              <a:ext uri="{FF2B5EF4-FFF2-40B4-BE49-F238E27FC236}">
                <a16:creationId xmlns:a16="http://schemas.microsoft.com/office/drawing/2014/main" id="{832899D1-037E-401E-93A4-E86F46DCEE8B}"/>
              </a:ext>
            </a:extLst>
          </p:cNvPr>
          <p:cNvSpPr>
            <a:spLocks noGrp="1"/>
          </p:cNvSpPr>
          <p:nvPr>
            <p:ph type="body" sz="quarter" idx="10"/>
          </p:nvPr>
        </p:nvSpPr>
        <p:spPr>
          <a:xfrm>
            <a:off x="5599113" y="685800"/>
            <a:ext cx="5094287" cy="383212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1D4FF98A-B42A-4085-9BFB-253C6BC2F006}"/>
              </a:ext>
            </a:extLst>
          </p:cNvPr>
          <p:cNvSpPr>
            <a:spLocks noGrp="1"/>
          </p:cNvSpPr>
          <p:nvPr>
            <p:ph type="pic" sz="quarter" idx="11"/>
          </p:nvPr>
        </p:nvSpPr>
        <p:spPr>
          <a:xfrm>
            <a:off x="831850" y="4870450"/>
            <a:ext cx="6651625" cy="1400175"/>
          </a:xfrm>
        </p:spPr>
        <p:txBody>
          <a:bodyPr/>
          <a:lstStyle/>
          <a:p>
            <a:endParaRPr lang="en-US"/>
          </a:p>
        </p:txBody>
      </p:sp>
      <p:pic>
        <p:nvPicPr>
          <p:cNvPr id="9" name="Picture 8" descr="Michigan Alliance for Families Logo; information, support, and education">
            <a:extLst>
              <a:ext uri="{FF2B5EF4-FFF2-40B4-BE49-F238E27FC236}">
                <a16:creationId xmlns:a16="http://schemas.microsoft.com/office/drawing/2014/main" id="{D9472796-8090-46F9-8494-C35A7C651B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24984393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65D4-2FEE-FF40-ACE3-31EC6F97D4CE}"/>
              </a:ext>
            </a:extLst>
          </p:cNvPr>
          <p:cNvSpPr>
            <a:spLocks noGrp="1"/>
          </p:cNvSpPr>
          <p:nvPr>
            <p:ph type="title"/>
          </p:nvPr>
        </p:nvSpPr>
        <p:spPr>
          <a:xfrm>
            <a:off x="839788" y="685800"/>
            <a:ext cx="3932237" cy="984503"/>
          </a:xfrm>
        </p:spPr>
        <p:txBody>
          <a:bodyPr anchor="t"/>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0D811F13-717C-4049-8905-348DAB228EA5}"/>
              </a:ext>
            </a:extLst>
          </p:cNvPr>
          <p:cNvSpPr>
            <a:spLocks noGrp="1"/>
          </p:cNvSpPr>
          <p:nvPr>
            <p:ph type="body" sz="half" idx="2"/>
          </p:nvPr>
        </p:nvSpPr>
        <p:spPr>
          <a:xfrm>
            <a:off x="839788" y="3429000"/>
            <a:ext cx="3932237" cy="2439988"/>
          </a:xfrm>
        </p:spPr>
        <p:txBody>
          <a:bodyPr anchor="b">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cxnSp>
        <p:nvCxnSpPr>
          <p:cNvPr id="6" name="Straight Connector 5" descr="decorative line">
            <a:extLst>
              <a:ext uri="{FF2B5EF4-FFF2-40B4-BE49-F238E27FC236}">
                <a16:creationId xmlns:a16="http://schemas.microsoft.com/office/drawing/2014/main" id="{05541E59-CBC5-284B-8278-175421C4208A}"/>
              </a:ext>
            </a:extLst>
          </p:cNvPr>
          <p:cNvCxnSpPr>
            <a:cxnSpLocks/>
          </p:cNvCxnSpPr>
          <p:nvPr/>
        </p:nvCxnSpPr>
        <p:spPr>
          <a:xfrm>
            <a:off x="831850" y="1801368"/>
            <a:ext cx="3940175" cy="0"/>
          </a:xfrm>
          <a:prstGeom prst="line">
            <a:avLst/>
          </a:prstGeom>
          <a:ln w="63500"/>
        </p:spPr>
        <p:style>
          <a:lnRef idx="1">
            <a:schemeClr val="accent2"/>
          </a:lnRef>
          <a:fillRef idx="0">
            <a:schemeClr val="accent2"/>
          </a:fillRef>
          <a:effectRef idx="0">
            <a:schemeClr val="accent2"/>
          </a:effectRef>
          <a:fontRef idx="minor">
            <a:schemeClr val="tx1"/>
          </a:fontRef>
        </p:style>
      </p:cxnSp>
      <p:sp>
        <p:nvSpPr>
          <p:cNvPr id="7" name="Picture Placeholder 6">
            <a:extLst>
              <a:ext uri="{FF2B5EF4-FFF2-40B4-BE49-F238E27FC236}">
                <a16:creationId xmlns:a16="http://schemas.microsoft.com/office/drawing/2014/main" id="{51577F07-C146-4EAA-A548-403B8FE450F3}"/>
              </a:ext>
            </a:extLst>
          </p:cNvPr>
          <p:cNvSpPr>
            <a:spLocks noGrp="1"/>
          </p:cNvSpPr>
          <p:nvPr>
            <p:ph type="pic" sz="quarter" idx="10"/>
          </p:nvPr>
        </p:nvSpPr>
        <p:spPr>
          <a:xfrm>
            <a:off x="5346700" y="685800"/>
            <a:ext cx="5140325" cy="4371975"/>
          </a:xfrm>
        </p:spPr>
        <p:txBody>
          <a:bodyPr/>
          <a:lstStyle/>
          <a:p>
            <a:endParaRPr lang="en-US"/>
          </a:p>
        </p:txBody>
      </p:sp>
      <p:pic>
        <p:nvPicPr>
          <p:cNvPr id="9" name="Picture 8" descr="Michigan Alliance for Families Logo; information, support, and education">
            <a:extLst>
              <a:ext uri="{FF2B5EF4-FFF2-40B4-BE49-F238E27FC236}">
                <a16:creationId xmlns:a16="http://schemas.microsoft.com/office/drawing/2014/main" id="{6493717B-4C04-4D37-8D81-D898CB3F45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35213802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745F-5A46-4D42-8899-461DECD54B81}"/>
              </a:ext>
            </a:extLst>
          </p:cNvPr>
          <p:cNvSpPr>
            <a:spLocks noGrp="1"/>
          </p:cNvSpPr>
          <p:nvPr>
            <p:ph type="title"/>
          </p:nvPr>
        </p:nvSpPr>
        <p:spPr>
          <a:xfrm>
            <a:off x="839790" y="685800"/>
            <a:ext cx="3378643" cy="1371600"/>
          </a:xfrm>
        </p:spPr>
        <p:txBody>
          <a:bodyPr anchor="t">
            <a:noAutofit/>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0FC5C17-07F9-BC4B-81E2-F182FE8A116B}"/>
              </a:ext>
            </a:extLst>
          </p:cNvPr>
          <p:cNvSpPr>
            <a:spLocks noGrp="1"/>
          </p:cNvSpPr>
          <p:nvPr>
            <p:ph idx="1"/>
          </p:nvPr>
        </p:nvSpPr>
        <p:spPr>
          <a:xfrm>
            <a:off x="5183188" y="685802"/>
            <a:ext cx="6172200" cy="4995671"/>
          </a:xfrm>
        </p:spPr>
        <p:txBody>
          <a:bodyPr/>
          <a:lstStyle>
            <a:lvl1pPr>
              <a:lnSpc>
                <a:spcPct val="100000"/>
              </a:lnSpc>
              <a:defRPr sz="2400"/>
            </a:lvl1pPr>
            <a:lvl2pPr>
              <a:lnSpc>
                <a:spcPct val="100000"/>
              </a:lnSpc>
              <a:defRPr sz="2400"/>
            </a:lvl2pPr>
            <a:lvl3pPr>
              <a:lnSpc>
                <a:spcPct val="100000"/>
              </a:lnSpc>
              <a:defRPr sz="2400"/>
            </a:lvl3pPr>
            <a:lvl4pPr>
              <a:lnSpc>
                <a:spcPct val="100000"/>
              </a:lnSpc>
              <a:defRPr sz="2400"/>
            </a:lvl4pPr>
            <a:lvl5pPr>
              <a:lnSpc>
                <a:spcPct val="100000"/>
              </a:lnSpc>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154DF4-F779-7E49-8E77-D1A419615C8F}"/>
              </a:ext>
            </a:extLst>
          </p:cNvPr>
          <p:cNvSpPr>
            <a:spLocks noGrp="1"/>
          </p:cNvSpPr>
          <p:nvPr>
            <p:ph type="body" sz="half" idx="2" hasCustomPrompt="1"/>
          </p:nvPr>
        </p:nvSpPr>
        <p:spPr>
          <a:xfrm>
            <a:off x="839789" y="2407920"/>
            <a:ext cx="3000692" cy="3273552"/>
          </a:xfrm>
        </p:spPr>
        <p:txBody>
          <a:bodyPr>
            <a:normAutofit/>
          </a:bodyPr>
          <a:lstStyle>
            <a:lvl1pPr marL="0" indent="0">
              <a:buNone/>
              <a:defRPr sz="2000">
                <a:solidFill>
                  <a:schemeClr val="bg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 20 point font minimum</a:t>
            </a:r>
          </a:p>
        </p:txBody>
      </p:sp>
      <p:pic>
        <p:nvPicPr>
          <p:cNvPr id="8" name="Picture 7" descr="Michigan Alliance for Families; information, support, and education">
            <a:extLst>
              <a:ext uri="{FF2B5EF4-FFF2-40B4-BE49-F238E27FC236}">
                <a16:creationId xmlns:a16="http://schemas.microsoft.com/office/drawing/2014/main" id="{936A4E8E-F968-AB41-94E3-220B9FC1687D}"/>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9542450" y="5854644"/>
            <a:ext cx="1810437" cy="635113"/>
          </a:xfrm>
          <a:prstGeom prst="rect">
            <a:avLst/>
          </a:prstGeom>
        </p:spPr>
      </p:pic>
    </p:spTree>
    <p:extLst>
      <p:ext uri="{BB962C8B-B14F-4D97-AF65-F5344CB8AC3E}">
        <p14:creationId xmlns:p14="http://schemas.microsoft.com/office/powerpoint/2010/main" val="23446668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745F-5A46-4D42-8899-461DECD54B81}"/>
              </a:ext>
            </a:extLst>
          </p:cNvPr>
          <p:cNvSpPr>
            <a:spLocks noGrp="1"/>
          </p:cNvSpPr>
          <p:nvPr>
            <p:ph type="title"/>
          </p:nvPr>
        </p:nvSpPr>
        <p:spPr>
          <a:xfrm>
            <a:off x="839790" y="685800"/>
            <a:ext cx="3378643" cy="1371600"/>
          </a:xfrm>
        </p:spPr>
        <p:txBody>
          <a:bodyPr anchor="t">
            <a:noAutofit/>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0FC5C17-07F9-BC4B-81E2-F182FE8A116B}"/>
              </a:ext>
            </a:extLst>
          </p:cNvPr>
          <p:cNvSpPr>
            <a:spLocks noGrp="1"/>
          </p:cNvSpPr>
          <p:nvPr>
            <p:ph idx="1"/>
          </p:nvPr>
        </p:nvSpPr>
        <p:spPr>
          <a:xfrm>
            <a:off x="5183188" y="685802"/>
            <a:ext cx="6172200" cy="1722118"/>
          </a:xfrm>
        </p:spPr>
        <p:txBody>
          <a:bodyPr/>
          <a:lstStyle>
            <a:lvl1pPr>
              <a:lnSpc>
                <a:spcPct val="100000"/>
              </a:lnSpc>
              <a:defRPr sz="2400"/>
            </a:lvl1pPr>
            <a:lvl2pPr>
              <a:lnSpc>
                <a:spcPct val="100000"/>
              </a:lnSpc>
              <a:defRPr sz="2400"/>
            </a:lvl2pPr>
            <a:lvl3pPr>
              <a:lnSpc>
                <a:spcPct val="150000"/>
              </a:lnSpc>
              <a:defRPr sz="2400"/>
            </a:lvl3pPr>
            <a:lvl4pPr>
              <a:lnSpc>
                <a:spcPct val="150000"/>
              </a:lnSpc>
              <a:defRPr sz="2400"/>
            </a:lvl4pPr>
            <a:lvl5pPr>
              <a:lnSpc>
                <a:spcPct val="150000"/>
              </a:lnSpc>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8F154DF4-F779-7E49-8E77-D1A419615C8F}"/>
              </a:ext>
            </a:extLst>
          </p:cNvPr>
          <p:cNvSpPr>
            <a:spLocks noGrp="1"/>
          </p:cNvSpPr>
          <p:nvPr>
            <p:ph type="body" sz="half" idx="2" hasCustomPrompt="1"/>
          </p:nvPr>
        </p:nvSpPr>
        <p:spPr>
          <a:xfrm>
            <a:off x="839789" y="2407920"/>
            <a:ext cx="3000692" cy="3273552"/>
          </a:xfrm>
        </p:spPr>
        <p:txBody>
          <a:bodyPr>
            <a:normAutofit/>
          </a:bodyPr>
          <a:lstStyle>
            <a:lvl1pPr marL="0" indent="0">
              <a:buNone/>
              <a:defRPr sz="2000">
                <a:solidFill>
                  <a:schemeClr val="bg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 20 point font minimum</a:t>
            </a:r>
          </a:p>
        </p:txBody>
      </p:sp>
      <p:pic>
        <p:nvPicPr>
          <p:cNvPr id="8" name="Picture 7" descr="Michigan Alliance for Families; information, support, and education">
            <a:extLst>
              <a:ext uri="{FF2B5EF4-FFF2-40B4-BE49-F238E27FC236}">
                <a16:creationId xmlns:a16="http://schemas.microsoft.com/office/drawing/2014/main" id="{936A4E8E-F968-AB41-94E3-220B9FC1687D}"/>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9542450" y="5854644"/>
            <a:ext cx="1810437" cy="635113"/>
          </a:xfrm>
          <a:prstGeom prst="rect">
            <a:avLst/>
          </a:prstGeom>
        </p:spPr>
      </p:pic>
      <p:sp>
        <p:nvSpPr>
          <p:cNvPr id="6" name="Chart Placeholder 5">
            <a:extLst>
              <a:ext uri="{FF2B5EF4-FFF2-40B4-BE49-F238E27FC236}">
                <a16:creationId xmlns:a16="http://schemas.microsoft.com/office/drawing/2014/main" id="{D0FA25B1-EC16-4534-BBEE-DE8556569E98}"/>
              </a:ext>
            </a:extLst>
          </p:cNvPr>
          <p:cNvSpPr>
            <a:spLocks noGrp="1"/>
          </p:cNvSpPr>
          <p:nvPr>
            <p:ph type="chart" sz="quarter" idx="10"/>
          </p:nvPr>
        </p:nvSpPr>
        <p:spPr>
          <a:xfrm>
            <a:off x="4618654" y="2780524"/>
            <a:ext cx="4645997" cy="3709178"/>
          </a:xfrm>
        </p:spPr>
        <p:txBody>
          <a:bodyPr/>
          <a:lstStyle/>
          <a:p>
            <a:endParaRPr lang="en-US"/>
          </a:p>
        </p:txBody>
      </p:sp>
    </p:spTree>
    <p:extLst>
      <p:ext uri="{BB962C8B-B14F-4D97-AF65-F5344CB8AC3E}">
        <p14:creationId xmlns:p14="http://schemas.microsoft.com/office/powerpoint/2010/main" val="3525336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0B422-81B3-2A44-A3AE-3F891D1DDC65}"/>
              </a:ext>
            </a:extLst>
          </p:cNvPr>
          <p:cNvSpPr>
            <a:spLocks noGrp="1"/>
          </p:cNvSpPr>
          <p:nvPr>
            <p:ph type="title"/>
          </p:nvPr>
        </p:nvSpPr>
        <p:spPr/>
        <p:txBody>
          <a:bodyPr anchor="t">
            <a:normAutofit/>
          </a:bodyPr>
          <a:lstStyle>
            <a:lvl1pPr>
              <a:defRPr sz="4200"/>
            </a:lvl1pPr>
          </a:lstStyle>
          <a:p>
            <a:endParaRPr lang="en-US"/>
          </a:p>
        </p:txBody>
      </p:sp>
      <p:sp>
        <p:nvSpPr>
          <p:cNvPr id="3" name="Content Placeholder 2">
            <a:extLst>
              <a:ext uri="{FF2B5EF4-FFF2-40B4-BE49-F238E27FC236}">
                <a16:creationId xmlns:a16="http://schemas.microsoft.com/office/drawing/2014/main" id="{A1A6C3A6-4297-0B4E-8F18-E5EA06950E14}"/>
              </a:ext>
            </a:extLst>
          </p:cNvPr>
          <p:cNvSpPr>
            <a:spLocks noGrp="1"/>
          </p:cNvSpPr>
          <p:nvPr>
            <p:ph sz="half" idx="1"/>
          </p:nvPr>
        </p:nvSpPr>
        <p:spPr>
          <a:xfrm>
            <a:off x="838200" y="1825625"/>
            <a:ext cx="5181600" cy="4351338"/>
          </a:xfrm>
        </p:spPr>
        <p:txBody>
          <a:bodyPr/>
          <a:lstStyle>
            <a:lvl1pPr>
              <a:lnSpc>
                <a:spcPct val="100000"/>
              </a:lnSpc>
              <a:defRPr sz="2400" baseline="0"/>
            </a:lvl1pPr>
            <a:lvl2pPr>
              <a:lnSpc>
                <a:spcPct val="100000"/>
              </a:lnSpc>
              <a:defRPr sz="2400"/>
            </a:lvl2pPr>
            <a:lvl3pPr>
              <a:lnSpc>
                <a:spcPct val="100000"/>
              </a:lnSpc>
              <a:defRPr sz="2400"/>
            </a:lvl3pPr>
            <a:lvl4pPr>
              <a:lnSpc>
                <a:spcPct val="100000"/>
              </a:lnSpc>
              <a:defRPr sz="2400"/>
            </a:lvl4pPr>
            <a:lvl5pPr>
              <a:lnSpc>
                <a:spcPct val="100000"/>
              </a:lnSpc>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AC64CA-0F36-ED42-9FF5-82CB21C3F519}"/>
              </a:ext>
            </a:extLst>
          </p:cNvPr>
          <p:cNvSpPr>
            <a:spLocks noGrp="1"/>
          </p:cNvSpPr>
          <p:nvPr>
            <p:ph sz="half" idx="2"/>
          </p:nvPr>
        </p:nvSpPr>
        <p:spPr>
          <a:xfrm>
            <a:off x="6172200" y="1825625"/>
            <a:ext cx="5181600" cy="4351338"/>
          </a:xfrm>
        </p:spPr>
        <p:txBody>
          <a:bodyPr/>
          <a:lstStyle>
            <a:lvl1pPr>
              <a:lnSpc>
                <a:spcPct val="100000"/>
              </a:lnSpc>
              <a:defRPr sz="2400" baseline="0"/>
            </a:lvl1pPr>
            <a:lvl2pPr>
              <a:lnSpc>
                <a:spcPct val="100000"/>
              </a:lnSpc>
              <a:defRPr sz="2400" baseline="0"/>
            </a:lvl2pPr>
            <a:lvl3pPr>
              <a:lnSpc>
                <a:spcPct val="100000"/>
              </a:lnSpc>
              <a:defRPr sz="2400" baseline="0"/>
            </a:lvl3pPr>
            <a:lvl4pPr>
              <a:lnSpc>
                <a:spcPct val="100000"/>
              </a:lnSpc>
              <a:defRPr sz="2400" baseline="0"/>
            </a:lvl4pPr>
            <a:lvl5pPr>
              <a:lnSpc>
                <a:spcPct val="100000"/>
              </a:lnSpc>
              <a:defRPr sz="2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Michigan Alliance for Families Logo; information, support, and education">
            <a:extLst>
              <a:ext uri="{FF2B5EF4-FFF2-40B4-BE49-F238E27FC236}">
                <a16:creationId xmlns:a16="http://schemas.microsoft.com/office/drawing/2014/main" id="{D2E6EBA5-464A-437D-9609-BE131BB8AF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12014887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745F-5A46-4D42-8899-461DECD54B81}"/>
              </a:ext>
            </a:extLst>
          </p:cNvPr>
          <p:cNvSpPr>
            <a:spLocks noGrp="1"/>
          </p:cNvSpPr>
          <p:nvPr>
            <p:ph type="title"/>
          </p:nvPr>
        </p:nvSpPr>
        <p:spPr>
          <a:xfrm>
            <a:off x="839790" y="685800"/>
            <a:ext cx="3378643" cy="1371600"/>
          </a:xfrm>
        </p:spPr>
        <p:txBody>
          <a:bodyPr anchor="t">
            <a:noAutofit/>
          </a:bodyPr>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8F154DF4-F779-7E49-8E77-D1A419615C8F}"/>
              </a:ext>
            </a:extLst>
          </p:cNvPr>
          <p:cNvSpPr>
            <a:spLocks noGrp="1"/>
          </p:cNvSpPr>
          <p:nvPr>
            <p:ph type="body" sz="half" idx="2" hasCustomPrompt="1"/>
          </p:nvPr>
        </p:nvSpPr>
        <p:spPr>
          <a:xfrm>
            <a:off x="839789" y="2407920"/>
            <a:ext cx="3000692" cy="3273552"/>
          </a:xfrm>
        </p:spPr>
        <p:txBody>
          <a:bodyPr>
            <a:normAutofit/>
          </a:bodyPr>
          <a:lstStyle>
            <a:lvl1pPr marL="0" indent="0">
              <a:buNone/>
              <a:defRPr sz="2000">
                <a:solidFill>
                  <a:schemeClr val="bg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 20 point font minimum</a:t>
            </a:r>
          </a:p>
        </p:txBody>
      </p:sp>
      <p:pic>
        <p:nvPicPr>
          <p:cNvPr id="8" name="Picture 7" descr="Michigan Alliance for Families; information, support, and education">
            <a:extLst>
              <a:ext uri="{FF2B5EF4-FFF2-40B4-BE49-F238E27FC236}">
                <a16:creationId xmlns:a16="http://schemas.microsoft.com/office/drawing/2014/main" id="{936A4E8E-F968-AB41-94E3-220B9FC1687D}"/>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9542450" y="5854644"/>
            <a:ext cx="1810437" cy="635113"/>
          </a:xfrm>
          <a:prstGeom prst="rect">
            <a:avLst/>
          </a:prstGeom>
        </p:spPr>
      </p:pic>
      <p:sp>
        <p:nvSpPr>
          <p:cNvPr id="6" name="Chart Placeholder 5">
            <a:extLst>
              <a:ext uri="{FF2B5EF4-FFF2-40B4-BE49-F238E27FC236}">
                <a16:creationId xmlns:a16="http://schemas.microsoft.com/office/drawing/2014/main" id="{D0FA25B1-EC16-4534-BBEE-DE8556569E98}"/>
              </a:ext>
            </a:extLst>
          </p:cNvPr>
          <p:cNvSpPr>
            <a:spLocks noGrp="1"/>
          </p:cNvSpPr>
          <p:nvPr>
            <p:ph type="chart" sz="quarter" idx="10"/>
          </p:nvPr>
        </p:nvSpPr>
        <p:spPr>
          <a:xfrm>
            <a:off x="5355772" y="685800"/>
            <a:ext cx="5996440" cy="4995672"/>
          </a:xfrm>
        </p:spPr>
        <p:txBody>
          <a:bodyPr/>
          <a:lstStyle/>
          <a:p>
            <a:endParaRPr lang="en-US"/>
          </a:p>
        </p:txBody>
      </p:sp>
    </p:spTree>
    <p:extLst>
      <p:ext uri="{BB962C8B-B14F-4D97-AF65-F5344CB8AC3E}">
        <p14:creationId xmlns:p14="http://schemas.microsoft.com/office/powerpoint/2010/main" val="31342853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745F-5A46-4D42-8899-461DECD54B81}"/>
              </a:ext>
            </a:extLst>
          </p:cNvPr>
          <p:cNvSpPr>
            <a:spLocks noGrp="1"/>
          </p:cNvSpPr>
          <p:nvPr>
            <p:ph type="title"/>
          </p:nvPr>
        </p:nvSpPr>
        <p:spPr>
          <a:xfrm>
            <a:off x="839790" y="685800"/>
            <a:ext cx="3378643" cy="1371600"/>
          </a:xfrm>
        </p:spPr>
        <p:txBody>
          <a:bodyPr anchor="t">
            <a:noAutofit/>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0FC5C17-07F9-BC4B-81E2-F182FE8A116B}"/>
              </a:ext>
            </a:extLst>
          </p:cNvPr>
          <p:cNvSpPr>
            <a:spLocks noGrp="1"/>
          </p:cNvSpPr>
          <p:nvPr>
            <p:ph idx="1"/>
          </p:nvPr>
        </p:nvSpPr>
        <p:spPr>
          <a:xfrm>
            <a:off x="5183188" y="685802"/>
            <a:ext cx="6172200" cy="1544215"/>
          </a:xfrm>
        </p:spPr>
        <p:txBody>
          <a:bodyPr/>
          <a:lstStyle>
            <a:lvl1pPr>
              <a:lnSpc>
                <a:spcPct val="100000"/>
              </a:lnSpc>
              <a:defRPr sz="2400"/>
            </a:lvl1pPr>
            <a:lvl2pPr>
              <a:lnSpc>
                <a:spcPct val="100000"/>
              </a:lnSpc>
              <a:defRPr sz="2400"/>
            </a:lvl2pPr>
            <a:lvl3pPr>
              <a:lnSpc>
                <a:spcPct val="150000"/>
              </a:lnSpc>
              <a:defRPr sz="2400"/>
            </a:lvl3pPr>
            <a:lvl4pPr>
              <a:lnSpc>
                <a:spcPct val="150000"/>
              </a:lnSpc>
              <a:defRPr sz="2400"/>
            </a:lvl4pPr>
            <a:lvl5pPr>
              <a:lnSpc>
                <a:spcPct val="150000"/>
              </a:lnSpc>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8F154DF4-F779-7E49-8E77-D1A419615C8F}"/>
              </a:ext>
            </a:extLst>
          </p:cNvPr>
          <p:cNvSpPr>
            <a:spLocks noGrp="1"/>
          </p:cNvSpPr>
          <p:nvPr>
            <p:ph type="body" sz="half" idx="2" hasCustomPrompt="1"/>
          </p:nvPr>
        </p:nvSpPr>
        <p:spPr>
          <a:xfrm>
            <a:off x="839789" y="2407920"/>
            <a:ext cx="3000692" cy="3273552"/>
          </a:xfrm>
        </p:spPr>
        <p:txBody>
          <a:bodyPr>
            <a:normAutofit/>
          </a:bodyPr>
          <a:lstStyle>
            <a:lvl1pPr marL="0" indent="0">
              <a:buNone/>
              <a:defRPr sz="2000">
                <a:solidFill>
                  <a:schemeClr val="bg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 20 point font minimum</a:t>
            </a:r>
          </a:p>
        </p:txBody>
      </p:sp>
      <p:pic>
        <p:nvPicPr>
          <p:cNvPr id="8" name="Picture 7" descr="Michigan Alliance for Families; information, support, and education">
            <a:extLst>
              <a:ext uri="{FF2B5EF4-FFF2-40B4-BE49-F238E27FC236}">
                <a16:creationId xmlns:a16="http://schemas.microsoft.com/office/drawing/2014/main" id="{936A4E8E-F968-AB41-94E3-220B9FC1687D}"/>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9542450" y="5854644"/>
            <a:ext cx="1810437" cy="635113"/>
          </a:xfrm>
          <a:prstGeom prst="rect">
            <a:avLst/>
          </a:prstGeom>
        </p:spPr>
      </p:pic>
      <p:sp>
        <p:nvSpPr>
          <p:cNvPr id="6" name="Media Placeholder 5">
            <a:extLst>
              <a:ext uri="{FF2B5EF4-FFF2-40B4-BE49-F238E27FC236}">
                <a16:creationId xmlns:a16="http://schemas.microsoft.com/office/drawing/2014/main" id="{97334A4C-B42B-4106-8824-8C28DD18FBF3}"/>
              </a:ext>
            </a:extLst>
          </p:cNvPr>
          <p:cNvSpPr>
            <a:spLocks noGrp="1"/>
          </p:cNvSpPr>
          <p:nvPr>
            <p:ph type="media" sz="quarter" idx="10"/>
          </p:nvPr>
        </p:nvSpPr>
        <p:spPr>
          <a:xfrm>
            <a:off x="5183189" y="2407921"/>
            <a:ext cx="6169025" cy="3273743"/>
          </a:xfrm>
        </p:spPr>
        <p:txBody>
          <a:bodyPr/>
          <a:lstStyle/>
          <a:p>
            <a:endParaRPr lang="en-US"/>
          </a:p>
        </p:txBody>
      </p:sp>
    </p:spTree>
    <p:extLst>
      <p:ext uri="{BB962C8B-B14F-4D97-AF65-F5344CB8AC3E}">
        <p14:creationId xmlns:p14="http://schemas.microsoft.com/office/powerpoint/2010/main" val="28035174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65D4-2FEE-FF40-ACE3-31EC6F97D4CE}"/>
              </a:ext>
            </a:extLst>
          </p:cNvPr>
          <p:cNvSpPr>
            <a:spLocks noGrp="1"/>
          </p:cNvSpPr>
          <p:nvPr>
            <p:ph type="title"/>
          </p:nvPr>
        </p:nvSpPr>
        <p:spPr>
          <a:xfrm>
            <a:off x="839789" y="685801"/>
            <a:ext cx="3932237" cy="984503"/>
          </a:xfrm>
        </p:spPr>
        <p:txBody>
          <a:bodyPr anchor="t"/>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0D811F13-717C-4049-8905-348DAB228EA5}"/>
              </a:ext>
            </a:extLst>
          </p:cNvPr>
          <p:cNvSpPr>
            <a:spLocks noGrp="1"/>
          </p:cNvSpPr>
          <p:nvPr>
            <p:ph type="body" sz="half" idx="2"/>
          </p:nvPr>
        </p:nvSpPr>
        <p:spPr>
          <a:xfrm>
            <a:off x="839789" y="2077940"/>
            <a:ext cx="3932237" cy="2439988"/>
          </a:xfrm>
        </p:spPr>
        <p:txBody>
          <a:bodyPr anchor="b">
            <a:normAutofit/>
          </a:bodyPr>
          <a:lstStyle>
            <a:lvl1pPr marL="0" indent="0">
              <a:buNone/>
              <a:defRPr sz="20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endParaRPr lang="en-US"/>
          </a:p>
        </p:txBody>
      </p:sp>
      <p:cxnSp>
        <p:nvCxnSpPr>
          <p:cNvPr id="6" name="Straight Connector 5" descr="decorative line">
            <a:extLst>
              <a:ext uri="{FF2B5EF4-FFF2-40B4-BE49-F238E27FC236}">
                <a16:creationId xmlns:a16="http://schemas.microsoft.com/office/drawing/2014/main" id="{05541E59-CBC5-284B-8278-175421C4208A}"/>
              </a:ext>
            </a:extLst>
          </p:cNvPr>
          <p:cNvCxnSpPr>
            <a:cxnSpLocks/>
          </p:cNvCxnSpPr>
          <p:nvPr/>
        </p:nvCxnSpPr>
        <p:spPr>
          <a:xfrm>
            <a:off x="831851" y="1801368"/>
            <a:ext cx="3940175" cy="0"/>
          </a:xfrm>
          <a:prstGeom prst="line">
            <a:avLst/>
          </a:prstGeom>
          <a:ln w="63500"/>
        </p:spPr>
        <p:style>
          <a:lnRef idx="1">
            <a:schemeClr val="accent2"/>
          </a:lnRef>
          <a:fillRef idx="0">
            <a:schemeClr val="accent2"/>
          </a:fillRef>
          <a:effectRef idx="0">
            <a:schemeClr val="accent2"/>
          </a:effectRef>
          <a:fontRef idx="minor">
            <a:schemeClr val="tx1"/>
          </a:fontRef>
        </p:style>
      </p:cxnSp>
      <p:sp>
        <p:nvSpPr>
          <p:cNvPr id="7" name="Text Placeholder 6">
            <a:extLst>
              <a:ext uri="{FF2B5EF4-FFF2-40B4-BE49-F238E27FC236}">
                <a16:creationId xmlns:a16="http://schemas.microsoft.com/office/drawing/2014/main" id="{832899D1-037E-401E-93A4-E86F46DCEE8B}"/>
              </a:ext>
            </a:extLst>
          </p:cNvPr>
          <p:cNvSpPr>
            <a:spLocks noGrp="1"/>
          </p:cNvSpPr>
          <p:nvPr>
            <p:ph type="body" sz="quarter" idx="10"/>
          </p:nvPr>
        </p:nvSpPr>
        <p:spPr>
          <a:xfrm>
            <a:off x="5599114" y="685800"/>
            <a:ext cx="5094287" cy="383212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1D4FF98A-B42A-4085-9BFB-253C6BC2F006}"/>
              </a:ext>
            </a:extLst>
          </p:cNvPr>
          <p:cNvSpPr>
            <a:spLocks noGrp="1"/>
          </p:cNvSpPr>
          <p:nvPr>
            <p:ph type="pic" sz="quarter" idx="11"/>
          </p:nvPr>
        </p:nvSpPr>
        <p:spPr>
          <a:xfrm>
            <a:off x="831851" y="4870451"/>
            <a:ext cx="6651625" cy="1400175"/>
          </a:xfrm>
        </p:spPr>
        <p:txBody>
          <a:bodyPr/>
          <a:lstStyle/>
          <a:p>
            <a:endParaRPr lang="en-US"/>
          </a:p>
        </p:txBody>
      </p:sp>
      <p:pic>
        <p:nvPicPr>
          <p:cNvPr id="9" name="Picture 8" descr="Michigan Alliance for Families Logo; information, support, and education">
            <a:extLst>
              <a:ext uri="{FF2B5EF4-FFF2-40B4-BE49-F238E27FC236}">
                <a16:creationId xmlns:a16="http://schemas.microsoft.com/office/drawing/2014/main" id="{D9472796-8090-46F9-8494-C35A7C651B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24984393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65D4-2FEE-FF40-ACE3-31EC6F97D4CE}"/>
              </a:ext>
            </a:extLst>
          </p:cNvPr>
          <p:cNvSpPr>
            <a:spLocks noGrp="1"/>
          </p:cNvSpPr>
          <p:nvPr>
            <p:ph type="title"/>
          </p:nvPr>
        </p:nvSpPr>
        <p:spPr>
          <a:xfrm>
            <a:off x="839789" y="685801"/>
            <a:ext cx="3932237" cy="984503"/>
          </a:xfrm>
        </p:spPr>
        <p:txBody>
          <a:bodyPr anchor="t"/>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0D811F13-717C-4049-8905-348DAB228EA5}"/>
              </a:ext>
            </a:extLst>
          </p:cNvPr>
          <p:cNvSpPr>
            <a:spLocks noGrp="1"/>
          </p:cNvSpPr>
          <p:nvPr>
            <p:ph type="body" sz="half" idx="2"/>
          </p:nvPr>
        </p:nvSpPr>
        <p:spPr>
          <a:xfrm>
            <a:off x="839789" y="3429000"/>
            <a:ext cx="3932237" cy="2439988"/>
          </a:xfrm>
        </p:spPr>
        <p:txBody>
          <a:bodyPr anchor="b">
            <a:normAutofit/>
          </a:bodyPr>
          <a:lstStyle>
            <a:lvl1pPr marL="0" indent="0">
              <a:buNone/>
              <a:defRPr sz="20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endParaRPr lang="en-US"/>
          </a:p>
        </p:txBody>
      </p:sp>
      <p:cxnSp>
        <p:nvCxnSpPr>
          <p:cNvPr id="6" name="Straight Connector 5" descr="decorative line">
            <a:extLst>
              <a:ext uri="{FF2B5EF4-FFF2-40B4-BE49-F238E27FC236}">
                <a16:creationId xmlns:a16="http://schemas.microsoft.com/office/drawing/2014/main" id="{05541E59-CBC5-284B-8278-175421C4208A}"/>
              </a:ext>
            </a:extLst>
          </p:cNvPr>
          <p:cNvCxnSpPr>
            <a:cxnSpLocks/>
          </p:cNvCxnSpPr>
          <p:nvPr/>
        </p:nvCxnSpPr>
        <p:spPr>
          <a:xfrm>
            <a:off x="831851" y="1801368"/>
            <a:ext cx="3940175" cy="0"/>
          </a:xfrm>
          <a:prstGeom prst="line">
            <a:avLst/>
          </a:prstGeom>
          <a:ln w="63500"/>
        </p:spPr>
        <p:style>
          <a:lnRef idx="1">
            <a:schemeClr val="accent2"/>
          </a:lnRef>
          <a:fillRef idx="0">
            <a:schemeClr val="accent2"/>
          </a:fillRef>
          <a:effectRef idx="0">
            <a:schemeClr val="accent2"/>
          </a:effectRef>
          <a:fontRef idx="minor">
            <a:schemeClr val="tx1"/>
          </a:fontRef>
        </p:style>
      </p:cxnSp>
      <p:sp>
        <p:nvSpPr>
          <p:cNvPr id="7" name="Picture Placeholder 6">
            <a:extLst>
              <a:ext uri="{FF2B5EF4-FFF2-40B4-BE49-F238E27FC236}">
                <a16:creationId xmlns:a16="http://schemas.microsoft.com/office/drawing/2014/main" id="{51577F07-C146-4EAA-A548-403B8FE450F3}"/>
              </a:ext>
            </a:extLst>
          </p:cNvPr>
          <p:cNvSpPr>
            <a:spLocks noGrp="1"/>
          </p:cNvSpPr>
          <p:nvPr>
            <p:ph type="pic" sz="quarter" idx="10"/>
          </p:nvPr>
        </p:nvSpPr>
        <p:spPr>
          <a:xfrm>
            <a:off x="5346701" y="685801"/>
            <a:ext cx="5140325" cy="4371975"/>
          </a:xfrm>
        </p:spPr>
        <p:txBody>
          <a:bodyPr/>
          <a:lstStyle/>
          <a:p>
            <a:endParaRPr lang="en-US"/>
          </a:p>
        </p:txBody>
      </p:sp>
      <p:pic>
        <p:nvPicPr>
          <p:cNvPr id="9" name="Picture 8" descr="Michigan Alliance for Families Logo; information, support, and education">
            <a:extLst>
              <a:ext uri="{FF2B5EF4-FFF2-40B4-BE49-F238E27FC236}">
                <a16:creationId xmlns:a16="http://schemas.microsoft.com/office/drawing/2014/main" id="{6493717B-4C04-4D37-8D81-D898CB3F45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35213802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FDAE0-0CB5-3C4C-A4C0-E47976546FB9}"/>
              </a:ext>
            </a:extLst>
          </p:cNvPr>
          <p:cNvSpPr>
            <a:spLocks noGrp="1"/>
          </p:cNvSpPr>
          <p:nvPr>
            <p:ph type="title"/>
          </p:nvPr>
        </p:nvSpPr>
        <p:spPr>
          <a:xfrm>
            <a:off x="838200" y="685800"/>
            <a:ext cx="10515600" cy="1004888"/>
          </a:xfrm>
        </p:spPr>
        <p:txBody>
          <a:bodyPr anchor="t">
            <a:normAutofit/>
          </a:bodyPr>
          <a:lstStyle>
            <a:lvl1pPr>
              <a:defRPr sz="4200"/>
            </a:lvl1pPr>
          </a:lstStyle>
          <a:p>
            <a:r>
              <a:rPr lang="en-US"/>
              <a:t>Click to edit Master title style</a:t>
            </a:r>
          </a:p>
        </p:txBody>
      </p:sp>
      <p:pic>
        <p:nvPicPr>
          <p:cNvPr id="6" name="Picture 5">
            <a:extLst>
              <a:ext uri="{FF2B5EF4-FFF2-40B4-BE49-F238E27FC236}">
                <a16:creationId xmlns:a16="http://schemas.microsoft.com/office/drawing/2014/main" id="{37EA6239-83E1-F745-B915-CF5BB9BD15A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9541538" y="5854644"/>
            <a:ext cx="1812262" cy="635113"/>
          </a:xfrm>
          <a:prstGeom prst="rect">
            <a:avLst/>
          </a:prstGeom>
        </p:spPr>
      </p:pic>
      <p:sp>
        <p:nvSpPr>
          <p:cNvPr id="3" name="Slide Number Placeholder 2">
            <a:extLst>
              <a:ext uri="{FF2B5EF4-FFF2-40B4-BE49-F238E27FC236}">
                <a16:creationId xmlns:a16="http://schemas.microsoft.com/office/drawing/2014/main" id="{C7A70142-22C6-4FC2-A593-AD02AD514D6B}"/>
              </a:ext>
            </a:extLst>
          </p:cNvPr>
          <p:cNvSpPr>
            <a:spLocks noGrp="1"/>
          </p:cNvSpPr>
          <p:nvPr>
            <p:ph type="sldNum" sz="quarter" idx="10"/>
          </p:nvPr>
        </p:nvSpPr>
        <p:spPr/>
        <p:txBody>
          <a:bodyPr/>
          <a:lstStyle/>
          <a:p>
            <a:fld id="{FF8454F0-709C-4CAC-A963-CABD8D6A3DC4}" type="slidenum">
              <a:rPr lang="en-US" smtClean="0"/>
              <a:t>‹#›</a:t>
            </a:fld>
            <a:endParaRPr lang="en-US"/>
          </a:p>
        </p:txBody>
      </p:sp>
      <p:sp>
        <p:nvSpPr>
          <p:cNvPr id="5" name="Content Placeholder 4">
            <a:extLst>
              <a:ext uri="{FF2B5EF4-FFF2-40B4-BE49-F238E27FC236}">
                <a16:creationId xmlns:a16="http://schemas.microsoft.com/office/drawing/2014/main" id="{D77A4A79-ED6F-4562-B53E-6F825D6DF03D}"/>
              </a:ext>
            </a:extLst>
          </p:cNvPr>
          <p:cNvSpPr>
            <a:spLocks noGrp="1"/>
          </p:cNvSpPr>
          <p:nvPr>
            <p:ph sz="quarter" idx="11"/>
          </p:nvPr>
        </p:nvSpPr>
        <p:spPr>
          <a:xfrm>
            <a:off x="1736726" y="2457450"/>
            <a:ext cx="8303202" cy="2613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2432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2_Blan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2E9A1-3807-4B91-9F5B-9B2EABF96F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5346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3_Blank">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0CD863-9E96-954E-8EAD-5AFB0A93E6A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9541538" y="5854644"/>
            <a:ext cx="1812262" cy="635113"/>
          </a:xfrm>
          <a:prstGeom prst="rect">
            <a:avLst/>
          </a:prstGeom>
        </p:spPr>
      </p:pic>
      <p:sp>
        <p:nvSpPr>
          <p:cNvPr id="2" name="Title 1">
            <a:extLst>
              <a:ext uri="{FF2B5EF4-FFF2-40B4-BE49-F238E27FC236}">
                <a16:creationId xmlns:a16="http://schemas.microsoft.com/office/drawing/2014/main" id="{7C191321-F1D6-466F-AAC8-2BBF5E1C4F0E}"/>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465AA1A6-1969-45BA-B12D-D8564C14AEF4}"/>
              </a:ext>
            </a:extLst>
          </p:cNvPr>
          <p:cNvSpPr>
            <a:spLocks noGrp="1"/>
          </p:cNvSpPr>
          <p:nvPr>
            <p:ph sz="quarter" idx="10"/>
          </p:nvPr>
        </p:nvSpPr>
        <p:spPr>
          <a:xfrm>
            <a:off x="1366839" y="2346325"/>
            <a:ext cx="8857961" cy="267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6080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14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0CD863-9E96-954E-8EAD-5AFB0A93E6A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498465" y="5911802"/>
            <a:ext cx="1810437" cy="635113"/>
          </a:xfrm>
          <a:prstGeom prst="rect">
            <a:avLst/>
          </a:prstGeom>
        </p:spPr>
      </p:pic>
    </p:spTree>
    <p:extLst>
      <p:ext uri="{BB962C8B-B14F-4D97-AF65-F5344CB8AC3E}">
        <p14:creationId xmlns:p14="http://schemas.microsoft.com/office/powerpoint/2010/main" val="13882252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cSld name="2_Title Onl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FDAE0-0CB5-3C4C-A4C0-E47976546FB9}"/>
              </a:ext>
            </a:extLst>
          </p:cNvPr>
          <p:cNvSpPr>
            <a:spLocks noGrp="1"/>
          </p:cNvSpPr>
          <p:nvPr>
            <p:ph type="title"/>
          </p:nvPr>
        </p:nvSpPr>
        <p:spPr>
          <a:xfrm>
            <a:off x="838200" y="685800"/>
            <a:ext cx="10515600" cy="1004888"/>
          </a:xfrm>
        </p:spPr>
        <p:txBody>
          <a:bodyPr anchor="t">
            <a:normAutofit/>
          </a:bodyPr>
          <a:lstStyle>
            <a:lvl1pPr>
              <a:defRPr sz="4200"/>
            </a:lvl1pPr>
          </a:lstStyle>
          <a:p>
            <a:r>
              <a:rPr lang="en-US"/>
              <a:t>Click to edit Master title style</a:t>
            </a:r>
          </a:p>
        </p:txBody>
      </p:sp>
      <p:pic>
        <p:nvPicPr>
          <p:cNvPr id="6" name="Picture 5">
            <a:extLst>
              <a:ext uri="{FF2B5EF4-FFF2-40B4-BE49-F238E27FC236}">
                <a16:creationId xmlns:a16="http://schemas.microsoft.com/office/drawing/2014/main" id="{37EA6239-83E1-F745-B915-CF5BB9BD15A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9541543" y="5854652"/>
            <a:ext cx="1812263" cy="635113"/>
          </a:xfrm>
          <a:prstGeom prst="rect">
            <a:avLst/>
          </a:prstGeom>
        </p:spPr>
      </p:pic>
    </p:spTree>
    <p:extLst>
      <p:ext uri="{BB962C8B-B14F-4D97-AF65-F5344CB8AC3E}">
        <p14:creationId xmlns:p14="http://schemas.microsoft.com/office/powerpoint/2010/main" val="13865910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2_Picture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65D4-2FEE-FF40-ACE3-31EC6F97D4CE}"/>
              </a:ext>
            </a:extLst>
          </p:cNvPr>
          <p:cNvSpPr>
            <a:spLocks noGrp="1"/>
          </p:cNvSpPr>
          <p:nvPr>
            <p:ph type="title"/>
          </p:nvPr>
        </p:nvSpPr>
        <p:spPr>
          <a:xfrm>
            <a:off x="839789" y="685801"/>
            <a:ext cx="3932237" cy="984503"/>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684472-0682-8640-932F-245A471B1FF7}"/>
              </a:ext>
            </a:extLst>
          </p:cNvPr>
          <p:cNvSpPr>
            <a:spLocks noGrp="1"/>
          </p:cNvSpPr>
          <p:nvPr>
            <p:ph type="pic" idx="1"/>
          </p:nvPr>
        </p:nvSpPr>
        <p:spPr>
          <a:xfrm>
            <a:off x="5183188" y="685802"/>
            <a:ext cx="6172200" cy="5175250"/>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D811F13-717C-4049-8905-348DAB228EA5}"/>
              </a:ext>
            </a:extLst>
          </p:cNvPr>
          <p:cNvSpPr>
            <a:spLocks noGrp="1"/>
          </p:cNvSpPr>
          <p:nvPr>
            <p:ph type="body" sz="half" idx="2"/>
          </p:nvPr>
        </p:nvSpPr>
        <p:spPr>
          <a:xfrm>
            <a:off x="839789" y="3429000"/>
            <a:ext cx="3932237" cy="2439988"/>
          </a:xfrm>
        </p:spPr>
        <p:txBody>
          <a:bodyPr anchor="b"/>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EB9CE215-7F19-D242-B20D-5C4E1711E323}"/>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9541538" y="5854644"/>
            <a:ext cx="1812262" cy="635113"/>
          </a:xfrm>
          <a:prstGeom prst="rect">
            <a:avLst/>
          </a:prstGeom>
        </p:spPr>
      </p:pic>
      <p:cxnSp>
        <p:nvCxnSpPr>
          <p:cNvPr id="6" name="Straight Connector 5">
            <a:extLst>
              <a:ext uri="{FF2B5EF4-FFF2-40B4-BE49-F238E27FC236}">
                <a16:creationId xmlns:a16="http://schemas.microsoft.com/office/drawing/2014/main" id="{05541E59-CBC5-284B-8278-175421C4208A}"/>
              </a:ext>
            </a:extLst>
          </p:cNvPr>
          <p:cNvCxnSpPr>
            <a:cxnSpLocks/>
          </p:cNvCxnSpPr>
          <p:nvPr/>
        </p:nvCxnSpPr>
        <p:spPr>
          <a:xfrm>
            <a:off x="831851" y="1801368"/>
            <a:ext cx="3940175" cy="0"/>
          </a:xfrm>
          <a:prstGeom prst="line">
            <a:avLst/>
          </a:prstGeom>
          <a:ln w="635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83943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23DDC-49D8-2E4A-9170-79B1C2A5BC7F}"/>
              </a:ext>
            </a:extLst>
          </p:cNvPr>
          <p:cNvSpPr>
            <a:spLocks noGrp="1"/>
          </p:cNvSpPr>
          <p:nvPr>
            <p:ph type="title"/>
          </p:nvPr>
        </p:nvSpPr>
        <p:spPr>
          <a:xfrm>
            <a:off x="839788" y="685800"/>
            <a:ext cx="10515600" cy="1004888"/>
          </a:xfrm>
        </p:spPr>
        <p:txBody>
          <a:bodyPr anchor="t">
            <a:normAutofit/>
          </a:bodyPr>
          <a:lstStyle>
            <a:lvl1pPr>
              <a:defRPr sz="4200"/>
            </a:lvl1pPr>
          </a:lstStyle>
          <a:p>
            <a:endParaRPr lang="en-US"/>
          </a:p>
        </p:txBody>
      </p:sp>
      <p:sp>
        <p:nvSpPr>
          <p:cNvPr id="3" name="Text Placeholder 2">
            <a:extLst>
              <a:ext uri="{FF2B5EF4-FFF2-40B4-BE49-F238E27FC236}">
                <a16:creationId xmlns:a16="http://schemas.microsoft.com/office/drawing/2014/main" id="{5D5D5A8A-9A4D-C040-AEAA-9DA52B5D9BB8}"/>
              </a:ext>
            </a:extLst>
          </p:cNvPr>
          <p:cNvSpPr>
            <a:spLocks noGrp="1"/>
          </p:cNvSpPr>
          <p:nvPr>
            <p:ph type="body" idx="1"/>
          </p:nvPr>
        </p:nvSpPr>
        <p:spPr>
          <a:xfrm>
            <a:off x="839788" y="1681163"/>
            <a:ext cx="5157787" cy="823912"/>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4" name="Content Placeholder 3">
            <a:extLst>
              <a:ext uri="{FF2B5EF4-FFF2-40B4-BE49-F238E27FC236}">
                <a16:creationId xmlns:a16="http://schemas.microsoft.com/office/drawing/2014/main" id="{15721F9C-0F95-884D-922D-D9B1E98E46D1}"/>
              </a:ext>
            </a:extLst>
          </p:cNvPr>
          <p:cNvSpPr>
            <a:spLocks noGrp="1"/>
          </p:cNvSpPr>
          <p:nvPr>
            <p:ph sz="half" idx="2"/>
          </p:nvPr>
        </p:nvSpPr>
        <p:spPr>
          <a:xfrm>
            <a:off x="839788" y="2505075"/>
            <a:ext cx="5157787" cy="3684588"/>
          </a:xfrm>
        </p:spPr>
        <p:txBody>
          <a:bodyPr/>
          <a:lstStyle>
            <a:lvl1pPr>
              <a:lnSpc>
                <a:spcPct val="150000"/>
              </a:lnSpc>
              <a:defRPr sz="2400" baseline="0"/>
            </a:lvl1pPr>
            <a:lvl2pPr>
              <a:lnSpc>
                <a:spcPct val="150000"/>
              </a:lnSpc>
              <a:defRPr sz="2400" baseline="0"/>
            </a:lvl2pPr>
            <a:lvl3pPr>
              <a:lnSpc>
                <a:spcPct val="150000"/>
              </a:lnSpc>
              <a:defRPr sz="2400" baseline="0"/>
            </a:lvl3pPr>
            <a:lvl4pPr>
              <a:lnSpc>
                <a:spcPct val="150000"/>
              </a:lnSpc>
              <a:defRPr sz="2400" baseline="0"/>
            </a:lvl4pPr>
            <a:lvl5pPr>
              <a:lnSpc>
                <a:spcPct val="150000"/>
              </a:lnSpc>
              <a:defRPr sz="2400" baseline="0"/>
            </a:lvl5pPr>
          </a:lstStyle>
          <a:p>
            <a:pPr lvl="0"/>
            <a:endParaRPr lang="en-US"/>
          </a:p>
        </p:txBody>
      </p:sp>
      <p:sp>
        <p:nvSpPr>
          <p:cNvPr id="5" name="Text Placeholder 4">
            <a:extLst>
              <a:ext uri="{FF2B5EF4-FFF2-40B4-BE49-F238E27FC236}">
                <a16:creationId xmlns:a16="http://schemas.microsoft.com/office/drawing/2014/main" id="{1B4A3ABD-4102-A64C-9295-5BA8FD1A9577}"/>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6" name="Content Placeholder 5">
            <a:extLst>
              <a:ext uri="{FF2B5EF4-FFF2-40B4-BE49-F238E27FC236}">
                <a16:creationId xmlns:a16="http://schemas.microsoft.com/office/drawing/2014/main" id="{CCFD23B1-C0A3-0D4E-B49C-61A1017AAF85}"/>
              </a:ext>
            </a:extLst>
          </p:cNvPr>
          <p:cNvSpPr>
            <a:spLocks noGrp="1"/>
          </p:cNvSpPr>
          <p:nvPr>
            <p:ph sz="quarter" idx="4"/>
          </p:nvPr>
        </p:nvSpPr>
        <p:spPr>
          <a:xfrm>
            <a:off x="6172200" y="2505075"/>
            <a:ext cx="5183188" cy="3684588"/>
          </a:xfrm>
        </p:spPr>
        <p:txBody>
          <a:bodyPr/>
          <a:lstStyle>
            <a:lvl1pPr>
              <a:lnSpc>
                <a:spcPct val="150000"/>
              </a:lnSpc>
              <a:defRPr sz="2400" baseline="0"/>
            </a:lvl1pPr>
            <a:lvl2pPr>
              <a:lnSpc>
                <a:spcPct val="150000"/>
              </a:lnSpc>
              <a:defRPr sz="2400" baseline="0"/>
            </a:lvl2pPr>
            <a:lvl3pPr>
              <a:lnSpc>
                <a:spcPct val="150000"/>
              </a:lnSpc>
              <a:defRPr sz="2400" baseline="0"/>
            </a:lvl3pPr>
            <a:lvl4pPr>
              <a:lnSpc>
                <a:spcPct val="150000"/>
              </a:lnSpc>
              <a:defRPr sz="2400" baseline="0"/>
            </a:lvl4pPr>
            <a:lvl5pPr>
              <a:lnSpc>
                <a:spcPct val="150000"/>
              </a:lnSpc>
              <a:defRPr sz="2400" baseline="0"/>
            </a:lvl5pPr>
          </a:lstStyle>
          <a:p>
            <a:pPr lvl="0"/>
            <a:endParaRPr lang="en-US"/>
          </a:p>
        </p:txBody>
      </p:sp>
      <p:pic>
        <p:nvPicPr>
          <p:cNvPr id="8" name="Picture 7" descr="Michigan Alliance for Families Logo; information, support, and education">
            <a:extLst>
              <a:ext uri="{FF2B5EF4-FFF2-40B4-BE49-F238E27FC236}">
                <a16:creationId xmlns:a16="http://schemas.microsoft.com/office/drawing/2014/main" id="{B1E276D4-5D22-4ABD-B1CC-B071A3682E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7404672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745F-5A46-4D42-8899-461DECD54B81}"/>
              </a:ext>
            </a:extLst>
          </p:cNvPr>
          <p:cNvSpPr>
            <a:spLocks noGrp="1"/>
          </p:cNvSpPr>
          <p:nvPr>
            <p:ph type="title"/>
          </p:nvPr>
        </p:nvSpPr>
        <p:spPr>
          <a:xfrm>
            <a:off x="839790" y="685800"/>
            <a:ext cx="3378643" cy="1371600"/>
          </a:xfrm>
        </p:spPr>
        <p:txBody>
          <a:bodyPr anchor="t">
            <a:noAutofit/>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0FC5C17-07F9-BC4B-81E2-F182FE8A116B}"/>
              </a:ext>
            </a:extLst>
          </p:cNvPr>
          <p:cNvSpPr>
            <a:spLocks noGrp="1"/>
          </p:cNvSpPr>
          <p:nvPr>
            <p:ph idx="1"/>
          </p:nvPr>
        </p:nvSpPr>
        <p:spPr>
          <a:xfrm>
            <a:off x="5183188" y="685802"/>
            <a:ext cx="6172200" cy="4995671"/>
          </a:xfrm>
        </p:spPr>
        <p:txBody>
          <a:bodyPr/>
          <a:lstStyle>
            <a:lvl1pPr>
              <a:lnSpc>
                <a:spcPct val="100000"/>
              </a:lnSpc>
              <a:defRPr sz="2400"/>
            </a:lvl1pPr>
            <a:lvl2pPr>
              <a:lnSpc>
                <a:spcPct val="100000"/>
              </a:lnSpc>
              <a:defRPr sz="2400"/>
            </a:lvl2pPr>
            <a:lvl3pPr>
              <a:lnSpc>
                <a:spcPct val="100000"/>
              </a:lnSpc>
              <a:defRPr sz="2400"/>
            </a:lvl3pPr>
            <a:lvl4pPr>
              <a:lnSpc>
                <a:spcPct val="100000"/>
              </a:lnSpc>
              <a:defRPr sz="2400"/>
            </a:lvl4pPr>
            <a:lvl5pPr>
              <a:lnSpc>
                <a:spcPct val="100000"/>
              </a:lnSpc>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154DF4-F779-7E49-8E77-D1A419615C8F}"/>
              </a:ext>
            </a:extLst>
          </p:cNvPr>
          <p:cNvSpPr>
            <a:spLocks noGrp="1"/>
          </p:cNvSpPr>
          <p:nvPr>
            <p:ph type="body" sz="half" idx="2" hasCustomPrompt="1"/>
          </p:nvPr>
        </p:nvSpPr>
        <p:spPr>
          <a:xfrm>
            <a:off x="839789" y="2407920"/>
            <a:ext cx="3000692" cy="3273552"/>
          </a:xfrm>
        </p:spPr>
        <p:txBody>
          <a:bodyPr>
            <a:normAutofit/>
          </a:bodyPr>
          <a:lstStyle>
            <a:lvl1pPr marL="0" indent="0">
              <a:buNone/>
              <a:defRPr sz="2000">
                <a:solidFill>
                  <a:schemeClr val="bg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 20 point font minimum</a:t>
            </a:r>
          </a:p>
        </p:txBody>
      </p:sp>
      <p:pic>
        <p:nvPicPr>
          <p:cNvPr id="8" name="Picture 7" descr="Michigan Alliance for Families; information, support, and education">
            <a:extLst>
              <a:ext uri="{FF2B5EF4-FFF2-40B4-BE49-F238E27FC236}">
                <a16:creationId xmlns:a16="http://schemas.microsoft.com/office/drawing/2014/main" id="{936A4E8E-F968-AB41-94E3-220B9FC168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42450" y="5854644"/>
            <a:ext cx="1810437" cy="635113"/>
          </a:xfrm>
          <a:prstGeom prst="rect">
            <a:avLst/>
          </a:prstGeom>
        </p:spPr>
      </p:pic>
    </p:spTree>
    <p:extLst>
      <p:ext uri="{BB962C8B-B14F-4D97-AF65-F5344CB8AC3E}">
        <p14:creationId xmlns:p14="http://schemas.microsoft.com/office/powerpoint/2010/main" val="23446668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745F-5A46-4D42-8899-461DECD54B81}"/>
              </a:ext>
            </a:extLst>
          </p:cNvPr>
          <p:cNvSpPr>
            <a:spLocks noGrp="1"/>
          </p:cNvSpPr>
          <p:nvPr>
            <p:ph type="title"/>
          </p:nvPr>
        </p:nvSpPr>
        <p:spPr>
          <a:xfrm>
            <a:off x="839790" y="685800"/>
            <a:ext cx="3378643" cy="1371600"/>
          </a:xfrm>
        </p:spPr>
        <p:txBody>
          <a:bodyPr anchor="t">
            <a:noAutofit/>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0FC5C17-07F9-BC4B-81E2-F182FE8A116B}"/>
              </a:ext>
            </a:extLst>
          </p:cNvPr>
          <p:cNvSpPr>
            <a:spLocks noGrp="1"/>
          </p:cNvSpPr>
          <p:nvPr>
            <p:ph idx="1"/>
          </p:nvPr>
        </p:nvSpPr>
        <p:spPr>
          <a:xfrm>
            <a:off x="5183188" y="685802"/>
            <a:ext cx="6172200" cy="1722118"/>
          </a:xfrm>
        </p:spPr>
        <p:txBody>
          <a:bodyPr/>
          <a:lstStyle>
            <a:lvl1pPr>
              <a:lnSpc>
                <a:spcPct val="100000"/>
              </a:lnSpc>
              <a:defRPr sz="2400"/>
            </a:lvl1pPr>
            <a:lvl2pPr>
              <a:lnSpc>
                <a:spcPct val="100000"/>
              </a:lnSpc>
              <a:defRPr sz="2400"/>
            </a:lvl2pPr>
            <a:lvl3pPr>
              <a:lnSpc>
                <a:spcPct val="150000"/>
              </a:lnSpc>
              <a:defRPr sz="2400"/>
            </a:lvl3pPr>
            <a:lvl4pPr>
              <a:lnSpc>
                <a:spcPct val="150000"/>
              </a:lnSpc>
              <a:defRPr sz="2400"/>
            </a:lvl4pPr>
            <a:lvl5pPr>
              <a:lnSpc>
                <a:spcPct val="150000"/>
              </a:lnSpc>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8F154DF4-F779-7E49-8E77-D1A419615C8F}"/>
              </a:ext>
            </a:extLst>
          </p:cNvPr>
          <p:cNvSpPr>
            <a:spLocks noGrp="1"/>
          </p:cNvSpPr>
          <p:nvPr>
            <p:ph type="body" sz="half" idx="2" hasCustomPrompt="1"/>
          </p:nvPr>
        </p:nvSpPr>
        <p:spPr>
          <a:xfrm>
            <a:off x="839789" y="2407920"/>
            <a:ext cx="3000692" cy="3273552"/>
          </a:xfrm>
        </p:spPr>
        <p:txBody>
          <a:bodyPr>
            <a:normAutofit/>
          </a:bodyPr>
          <a:lstStyle>
            <a:lvl1pPr marL="0" indent="0">
              <a:buNone/>
              <a:defRPr sz="2000">
                <a:solidFill>
                  <a:schemeClr val="bg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 20 point font minimum</a:t>
            </a:r>
          </a:p>
        </p:txBody>
      </p:sp>
      <p:pic>
        <p:nvPicPr>
          <p:cNvPr id="8" name="Picture 7" descr="Michigan Alliance for Families; information, support, and education">
            <a:extLst>
              <a:ext uri="{FF2B5EF4-FFF2-40B4-BE49-F238E27FC236}">
                <a16:creationId xmlns:a16="http://schemas.microsoft.com/office/drawing/2014/main" id="{936A4E8E-F968-AB41-94E3-220B9FC168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42450" y="5854644"/>
            <a:ext cx="1810437" cy="635113"/>
          </a:xfrm>
          <a:prstGeom prst="rect">
            <a:avLst/>
          </a:prstGeom>
        </p:spPr>
      </p:pic>
      <p:sp>
        <p:nvSpPr>
          <p:cNvPr id="6" name="Chart Placeholder 5">
            <a:extLst>
              <a:ext uri="{FF2B5EF4-FFF2-40B4-BE49-F238E27FC236}">
                <a16:creationId xmlns:a16="http://schemas.microsoft.com/office/drawing/2014/main" id="{D0FA25B1-EC16-4534-BBEE-DE8556569E98}"/>
              </a:ext>
            </a:extLst>
          </p:cNvPr>
          <p:cNvSpPr>
            <a:spLocks noGrp="1"/>
          </p:cNvSpPr>
          <p:nvPr>
            <p:ph type="chart" sz="quarter" idx="10"/>
          </p:nvPr>
        </p:nvSpPr>
        <p:spPr>
          <a:xfrm>
            <a:off x="4618654" y="2780524"/>
            <a:ext cx="4645997" cy="3709178"/>
          </a:xfrm>
        </p:spPr>
        <p:txBody>
          <a:bodyPr/>
          <a:lstStyle/>
          <a:p>
            <a:endParaRPr lang="en-US"/>
          </a:p>
        </p:txBody>
      </p:sp>
    </p:spTree>
    <p:extLst>
      <p:ext uri="{BB962C8B-B14F-4D97-AF65-F5344CB8AC3E}">
        <p14:creationId xmlns:p14="http://schemas.microsoft.com/office/powerpoint/2010/main" val="35253367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745F-5A46-4D42-8899-461DECD54B81}"/>
              </a:ext>
            </a:extLst>
          </p:cNvPr>
          <p:cNvSpPr>
            <a:spLocks noGrp="1"/>
          </p:cNvSpPr>
          <p:nvPr>
            <p:ph type="title"/>
          </p:nvPr>
        </p:nvSpPr>
        <p:spPr>
          <a:xfrm>
            <a:off x="839790" y="685800"/>
            <a:ext cx="3378643" cy="1371600"/>
          </a:xfrm>
        </p:spPr>
        <p:txBody>
          <a:bodyPr anchor="t">
            <a:noAutofit/>
          </a:bodyPr>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8F154DF4-F779-7E49-8E77-D1A419615C8F}"/>
              </a:ext>
            </a:extLst>
          </p:cNvPr>
          <p:cNvSpPr>
            <a:spLocks noGrp="1"/>
          </p:cNvSpPr>
          <p:nvPr>
            <p:ph type="body" sz="half" idx="2" hasCustomPrompt="1"/>
          </p:nvPr>
        </p:nvSpPr>
        <p:spPr>
          <a:xfrm>
            <a:off x="839789" y="2407920"/>
            <a:ext cx="3000692" cy="3273552"/>
          </a:xfrm>
        </p:spPr>
        <p:txBody>
          <a:bodyPr>
            <a:normAutofit/>
          </a:bodyPr>
          <a:lstStyle>
            <a:lvl1pPr marL="0" indent="0">
              <a:buNone/>
              <a:defRPr sz="2000">
                <a:solidFill>
                  <a:schemeClr val="bg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 20 point font minimum</a:t>
            </a:r>
          </a:p>
        </p:txBody>
      </p:sp>
      <p:pic>
        <p:nvPicPr>
          <p:cNvPr id="8" name="Picture 7" descr="Michigan Alliance for Families; information, support, and education">
            <a:extLst>
              <a:ext uri="{FF2B5EF4-FFF2-40B4-BE49-F238E27FC236}">
                <a16:creationId xmlns:a16="http://schemas.microsoft.com/office/drawing/2014/main" id="{936A4E8E-F968-AB41-94E3-220B9FC168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42450" y="5854644"/>
            <a:ext cx="1810437" cy="635113"/>
          </a:xfrm>
          <a:prstGeom prst="rect">
            <a:avLst/>
          </a:prstGeom>
        </p:spPr>
      </p:pic>
      <p:sp>
        <p:nvSpPr>
          <p:cNvPr id="6" name="Chart Placeholder 5">
            <a:extLst>
              <a:ext uri="{FF2B5EF4-FFF2-40B4-BE49-F238E27FC236}">
                <a16:creationId xmlns:a16="http://schemas.microsoft.com/office/drawing/2014/main" id="{D0FA25B1-EC16-4534-BBEE-DE8556569E98}"/>
              </a:ext>
            </a:extLst>
          </p:cNvPr>
          <p:cNvSpPr>
            <a:spLocks noGrp="1"/>
          </p:cNvSpPr>
          <p:nvPr>
            <p:ph type="chart" sz="quarter" idx="10"/>
          </p:nvPr>
        </p:nvSpPr>
        <p:spPr>
          <a:xfrm>
            <a:off x="5355772" y="685800"/>
            <a:ext cx="5996440" cy="4995672"/>
          </a:xfrm>
        </p:spPr>
        <p:txBody>
          <a:bodyPr/>
          <a:lstStyle/>
          <a:p>
            <a:endParaRPr lang="en-US"/>
          </a:p>
        </p:txBody>
      </p:sp>
    </p:spTree>
    <p:extLst>
      <p:ext uri="{BB962C8B-B14F-4D97-AF65-F5344CB8AC3E}">
        <p14:creationId xmlns:p14="http://schemas.microsoft.com/office/powerpoint/2010/main" val="31342853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745F-5A46-4D42-8899-461DECD54B81}"/>
              </a:ext>
            </a:extLst>
          </p:cNvPr>
          <p:cNvSpPr>
            <a:spLocks noGrp="1"/>
          </p:cNvSpPr>
          <p:nvPr>
            <p:ph type="title"/>
          </p:nvPr>
        </p:nvSpPr>
        <p:spPr>
          <a:xfrm>
            <a:off x="839790" y="685800"/>
            <a:ext cx="3378643" cy="1371600"/>
          </a:xfrm>
        </p:spPr>
        <p:txBody>
          <a:bodyPr anchor="t">
            <a:noAutofit/>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0FC5C17-07F9-BC4B-81E2-F182FE8A116B}"/>
              </a:ext>
            </a:extLst>
          </p:cNvPr>
          <p:cNvSpPr>
            <a:spLocks noGrp="1"/>
          </p:cNvSpPr>
          <p:nvPr>
            <p:ph idx="1"/>
          </p:nvPr>
        </p:nvSpPr>
        <p:spPr>
          <a:xfrm>
            <a:off x="5183188" y="685802"/>
            <a:ext cx="6172200" cy="1544215"/>
          </a:xfrm>
        </p:spPr>
        <p:txBody>
          <a:bodyPr/>
          <a:lstStyle>
            <a:lvl1pPr>
              <a:lnSpc>
                <a:spcPct val="100000"/>
              </a:lnSpc>
              <a:defRPr sz="2400"/>
            </a:lvl1pPr>
            <a:lvl2pPr>
              <a:lnSpc>
                <a:spcPct val="100000"/>
              </a:lnSpc>
              <a:defRPr sz="2400"/>
            </a:lvl2pPr>
            <a:lvl3pPr>
              <a:lnSpc>
                <a:spcPct val="150000"/>
              </a:lnSpc>
              <a:defRPr sz="2400"/>
            </a:lvl3pPr>
            <a:lvl4pPr>
              <a:lnSpc>
                <a:spcPct val="150000"/>
              </a:lnSpc>
              <a:defRPr sz="2400"/>
            </a:lvl4pPr>
            <a:lvl5pPr>
              <a:lnSpc>
                <a:spcPct val="150000"/>
              </a:lnSpc>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8F154DF4-F779-7E49-8E77-D1A419615C8F}"/>
              </a:ext>
            </a:extLst>
          </p:cNvPr>
          <p:cNvSpPr>
            <a:spLocks noGrp="1"/>
          </p:cNvSpPr>
          <p:nvPr>
            <p:ph type="body" sz="half" idx="2" hasCustomPrompt="1"/>
          </p:nvPr>
        </p:nvSpPr>
        <p:spPr>
          <a:xfrm>
            <a:off x="839789" y="2407920"/>
            <a:ext cx="3000692" cy="3273552"/>
          </a:xfrm>
        </p:spPr>
        <p:txBody>
          <a:bodyPr>
            <a:normAutofit/>
          </a:bodyPr>
          <a:lstStyle>
            <a:lvl1pPr marL="0" indent="0">
              <a:buNone/>
              <a:defRPr sz="2000">
                <a:solidFill>
                  <a:schemeClr val="bg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 20 point font minimum</a:t>
            </a:r>
          </a:p>
        </p:txBody>
      </p:sp>
      <p:pic>
        <p:nvPicPr>
          <p:cNvPr id="8" name="Picture 7" descr="Michigan Alliance for Families; information, support, and education">
            <a:extLst>
              <a:ext uri="{FF2B5EF4-FFF2-40B4-BE49-F238E27FC236}">
                <a16:creationId xmlns:a16="http://schemas.microsoft.com/office/drawing/2014/main" id="{936A4E8E-F968-AB41-94E3-220B9FC168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42450" y="5854644"/>
            <a:ext cx="1810437" cy="635113"/>
          </a:xfrm>
          <a:prstGeom prst="rect">
            <a:avLst/>
          </a:prstGeom>
        </p:spPr>
      </p:pic>
      <p:sp>
        <p:nvSpPr>
          <p:cNvPr id="6" name="Media Placeholder 5">
            <a:extLst>
              <a:ext uri="{FF2B5EF4-FFF2-40B4-BE49-F238E27FC236}">
                <a16:creationId xmlns:a16="http://schemas.microsoft.com/office/drawing/2014/main" id="{97334A4C-B42B-4106-8824-8C28DD18FBF3}"/>
              </a:ext>
            </a:extLst>
          </p:cNvPr>
          <p:cNvSpPr>
            <a:spLocks noGrp="1"/>
          </p:cNvSpPr>
          <p:nvPr>
            <p:ph type="media" sz="quarter" idx="10"/>
          </p:nvPr>
        </p:nvSpPr>
        <p:spPr>
          <a:xfrm>
            <a:off x="5183189" y="2407921"/>
            <a:ext cx="6169025" cy="3273743"/>
          </a:xfrm>
        </p:spPr>
        <p:txBody>
          <a:bodyPr/>
          <a:lstStyle/>
          <a:p>
            <a:endParaRPr lang="en-US"/>
          </a:p>
        </p:txBody>
      </p:sp>
    </p:spTree>
    <p:extLst>
      <p:ext uri="{BB962C8B-B14F-4D97-AF65-F5344CB8AC3E}">
        <p14:creationId xmlns:p14="http://schemas.microsoft.com/office/powerpoint/2010/main" val="28035174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Picture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65D4-2FEE-FF40-ACE3-31EC6F97D4CE}"/>
              </a:ext>
            </a:extLst>
          </p:cNvPr>
          <p:cNvSpPr>
            <a:spLocks noGrp="1"/>
          </p:cNvSpPr>
          <p:nvPr>
            <p:ph type="title"/>
          </p:nvPr>
        </p:nvSpPr>
        <p:spPr>
          <a:xfrm>
            <a:off x="839789" y="685801"/>
            <a:ext cx="3932237" cy="984503"/>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684472-0682-8640-932F-245A471B1FF7}"/>
              </a:ext>
              <a:ext uri="{C183D7F6-B498-43B3-948B-1728B52AA6E4}">
                <adec:decorative xmlns:adec="http://schemas.microsoft.com/office/drawing/2017/decorative" val="1"/>
              </a:ext>
            </a:extLst>
          </p:cNvPr>
          <p:cNvSpPr>
            <a:spLocks noGrp="1"/>
          </p:cNvSpPr>
          <p:nvPr>
            <p:ph type="pic" idx="1"/>
          </p:nvPr>
        </p:nvSpPr>
        <p:spPr>
          <a:xfrm>
            <a:off x="5183188" y="685802"/>
            <a:ext cx="6172200" cy="5175250"/>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D811F13-717C-4049-8905-348DAB228EA5}"/>
              </a:ext>
            </a:extLst>
          </p:cNvPr>
          <p:cNvSpPr>
            <a:spLocks noGrp="1"/>
          </p:cNvSpPr>
          <p:nvPr>
            <p:ph type="body" sz="half" idx="2"/>
          </p:nvPr>
        </p:nvSpPr>
        <p:spPr>
          <a:xfrm>
            <a:off x="839789" y="3429000"/>
            <a:ext cx="3932237" cy="2439988"/>
          </a:xfrm>
        </p:spPr>
        <p:txBody>
          <a:bodyPr anchor="b"/>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cxnSp>
        <p:nvCxnSpPr>
          <p:cNvPr id="6" name="Straight Connector 5">
            <a:extLst>
              <a:ext uri="{FF2B5EF4-FFF2-40B4-BE49-F238E27FC236}">
                <a16:creationId xmlns:a16="http://schemas.microsoft.com/office/drawing/2014/main" id="{05541E59-CBC5-284B-8278-175421C4208A}"/>
              </a:ext>
              <a:ext uri="{C183D7F6-B498-43B3-948B-1728B52AA6E4}">
                <adec:decorative xmlns:adec="http://schemas.microsoft.com/office/drawing/2017/decorative" val="1"/>
              </a:ext>
            </a:extLst>
          </p:cNvPr>
          <p:cNvCxnSpPr>
            <a:cxnSpLocks/>
          </p:cNvCxnSpPr>
          <p:nvPr userDrawn="1"/>
        </p:nvCxnSpPr>
        <p:spPr>
          <a:xfrm>
            <a:off x="831851" y="1801368"/>
            <a:ext cx="3940175" cy="0"/>
          </a:xfrm>
          <a:prstGeom prst="line">
            <a:avLst/>
          </a:prstGeom>
          <a:ln w="63500"/>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B0C8C3F5-79AE-6DCD-1923-CAA3C391C02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29695362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Picture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65D4-2FEE-FF40-ACE3-31EC6F97D4CE}"/>
              </a:ext>
            </a:extLst>
          </p:cNvPr>
          <p:cNvSpPr>
            <a:spLocks noGrp="1"/>
          </p:cNvSpPr>
          <p:nvPr>
            <p:ph type="title"/>
          </p:nvPr>
        </p:nvSpPr>
        <p:spPr>
          <a:xfrm>
            <a:off x="839788" y="685800"/>
            <a:ext cx="3932237" cy="984503"/>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684472-0682-8640-932F-245A471B1FF7}"/>
              </a:ext>
              <a:ext uri="{C183D7F6-B498-43B3-948B-1728B52AA6E4}">
                <adec:decorative xmlns:adec="http://schemas.microsoft.com/office/drawing/2017/decorative" val="1"/>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D811F13-717C-4049-8905-348DAB228EA5}"/>
              </a:ext>
            </a:extLst>
          </p:cNvPr>
          <p:cNvSpPr>
            <a:spLocks noGrp="1"/>
          </p:cNvSpPr>
          <p:nvPr>
            <p:ph type="body" sz="half" idx="2"/>
          </p:nvPr>
        </p:nvSpPr>
        <p:spPr>
          <a:xfrm>
            <a:off x="839788" y="3429000"/>
            <a:ext cx="3932237" cy="243998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6" name="Straight Connector 5">
            <a:extLst>
              <a:ext uri="{FF2B5EF4-FFF2-40B4-BE49-F238E27FC236}">
                <a16:creationId xmlns:a16="http://schemas.microsoft.com/office/drawing/2014/main" id="{05541E59-CBC5-284B-8278-175421C4208A}"/>
              </a:ext>
              <a:ext uri="{C183D7F6-B498-43B3-948B-1728B52AA6E4}">
                <adec:decorative xmlns:adec="http://schemas.microsoft.com/office/drawing/2017/decorative" val="1"/>
              </a:ext>
            </a:extLst>
          </p:cNvPr>
          <p:cNvCxnSpPr>
            <a:cxnSpLocks/>
          </p:cNvCxnSpPr>
          <p:nvPr userDrawn="1"/>
        </p:nvCxnSpPr>
        <p:spPr>
          <a:xfrm>
            <a:off x="831850" y="1801368"/>
            <a:ext cx="3940175" cy="0"/>
          </a:xfrm>
          <a:prstGeom prst="line">
            <a:avLst/>
          </a:prstGeom>
          <a:ln w="63500"/>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B0C8C3F5-79AE-6DCD-1923-CAA3C391C02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29695362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1C6B-CABE-2E4A-B8B9-869D616FFDA1}"/>
              </a:ext>
            </a:extLst>
          </p:cNvPr>
          <p:cNvSpPr>
            <a:spLocks noGrp="1"/>
          </p:cNvSpPr>
          <p:nvPr>
            <p:ph type="ctrTitle"/>
          </p:nvPr>
        </p:nvSpPr>
        <p:spPr>
          <a:xfrm>
            <a:off x="1524000" y="1122394"/>
            <a:ext cx="6324600" cy="2133595"/>
          </a:xfrm>
        </p:spPr>
        <p:txBody>
          <a:bodyPr anchor="b">
            <a:normAutofit/>
          </a:bodyPr>
          <a:lstStyle>
            <a:lvl1pPr algn="l">
              <a:defRPr sz="6000" b="1"/>
            </a:lvl1pPr>
          </a:lstStyle>
          <a:p>
            <a:r>
              <a:rPr lang="en-US"/>
              <a:t>Click to edit Master title style</a:t>
            </a:r>
          </a:p>
        </p:txBody>
      </p:sp>
      <p:sp>
        <p:nvSpPr>
          <p:cNvPr id="3" name="Subtitle 2">
            <a:extLst>
              <a:ext uri="{FF2B5EF4-FFF2-40B4-BE49-F238E27FC236}">
                <a16:creationId xmlns:a16="http://schemas.microsoft.com/office/drawing/2014/main" id="{4CD78064-BC91-8D40-A750-234D917A57DE}"/>
              </a:ext>
            </a:extLst>
          </p:cNvPr>
          <p:cNvSpPr>
            <a:spLocks noGrp="1"/>
          </p:cNvSpPr>
          <p:nvPr>
            <p:ph type="subTitle" idx="1"/>
          </p:nvPr>
        </p:nvSpPr>
        <p:spPr>
          <a:xfrm>
            <a:off x="1524000" y="3602038"/>
            <a:ext cx="6324600" cy="1655762"/>
          </a:xfrm>
        </p:spPr>
        <p:txBody>
          <a:bodyPr/>
          <a:lstStyle>
            <a:lvl1pPr marL="0" indent="0" algn="l">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8162D9F3-AD07-5245-85E5-3459CDD090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00486" y="5257831"/>
            <a:ext cx="2653335" cy="929869"/>
          </a:xfrm>
          <a:prstGeom prst="rect">
            <a:avLst/>
          </a:prstGeom>
        </p:spPr>
      </p:pic>
      <p:cxnSp>
        <p:nvCxnSpPr>
          <p:cNvPr id="6" name="Straight Connector 5">
            <a:extLst>
              <a:ext uri="{FF2B5EF4-FFF2-40B4-BE49-F238E27FC236}">
                <a16:creationId xmlns:a16="http://schemas.microsoft.com/office/drawing/2014/main" id="{E69282DF-2BF8-A144-95F6-48B411D58682}"/>
              </a:ext>
            </a:extLst>
          </p:cNvPr>
          <p:cNvCxnSpPr/>
          <p:nvPr userDrawn="1"/>
        </p:nvCxnSpPr>
        <p:spPr>
          <a:xfrm>
            <a:off x="1622325" y="3429000"/>
            <a:ext cx="6226277" cy="0"/>
          </a:xfrm>
          <a:prstGeom prst="line">
            <a:avLst/>
          </a:prstGeom>
          <a:ln w="635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34079457"/>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0FF59-2199-CB49-8CC6-43C17042326A}"/>
              </a:ext>
            </a:extLst>
          </p:cNvPr>
          <p:cNvSpPr>
            <a:spLocks noGrp="1"/>
          </p:cNvSpPr>
          <p:nvPr>
            <p:ph type="title"/>
          </p:nvPr>
        </p:nvSpPr>
        <p:spPr>
          <a:xfrm>
            <a:off x="838200" y="681068"/>
            <a:ext cx="10515600" cy="1009651"/>
          </a:xfrm>
        </p:spPr>
        <p:txBody>
          <a:bodyPr anchor="t">
            <a:normAutofit/>
          </a:bodyPr>
          <a:lstStyle>
            <a:lvl1pPr>
              <a:defRPr sz="4200"/>
            </a:lvl1pPr>
          </a:lstStyle>
          <a:p>
            <a:r>
              <a:rPr lang="en-US"/>
              <a:t>Click to edit Master title style</a:t>
            </a:r>
          </a:p>
        </p:txBody>
      </p:sp>
      <p:sp>
        <p:nvSpPr>
          <p:cNvPr id="3" name="Content Placeholder 2">
            <a:extLst>
              <a:ext uri="{FF2B5EF4-FFF2-40B4-BE49-F238E27FC236}">
                <a16:creationId xmlns:a16="http://schemas.microsoft.com/office/drawing/2014/main" id="{7CCD0702-B3A2-7A46-90A2-210FF518EE3E}"/>
              </a:ext>
            </a:extLst>
          </p:cNvPr>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E4FCA20-AA5D-0240-A84A-1ECAA82AAAB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41558" y="5854674"/>
            <a:ext cx="1812263" cy="635113"/>
          </a:xfrm>
          <a:prstGeom prst="rect">
            <a:avLst/>
          </a:prstGeom>
        </p:spPr>
      </p:pic>
    </p:spTree>
    <p:extLst>
      <p:ext uri="{BB962C8B-B14F-4D97-AF65-F5344CB8AC3E}">
        <p14:creationId xmlns:p14="http://schemas.microsoft.com/office/powerpoint/2010/main" val="925430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0B422-81B3-2A44-A3AE-3F891D1DDC65}"/>
              </a:ext>
            </a:extLst>
          </p:cNvPr>
          <p:cNvSpPr>
            <a:spLocks noGrp="1"/>
          </p:cNvSpPr>
          <p:nvPr>
            <p:ph type="title"/>
          </p:nvPr>
        </p:nvSpPr>
        <p:spPr/>
        <p:txBody>
          <a:bodyPr anchor="t">
            <a:normAutofit/>
          </a:bodyPr>
          <a:lstStyle>
            <a:lvl1pPr>
              <a:defRPr sz="4200"/>
            </a:lvl1pPr>
          </a:lstStyle>
          <a:p>
            <a:r>
              <a:rPr lang="en-US"/>
              <a:t>Click to edit Master title style</a:t>
            </a:r>
          </a:p>
        </p:txBody>
      </p:sp>
      <p:sp>
        <p:nvSpPr>
          <p:cNvPr id="3" name="Content Placeholder 2">
            <a:extLst>
              <a:ext uri="{FF2B5EF4-FFF2-40B4-BE49-F238E27FC236}">
                <a16:creationId xmlns:a16="http://schemas.microsoft.com/office/drawing/2014/main" id="{A1A6C3A6-4297-0B4E-8F18-E5EA06950E14}"/>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AC64CA-0F36-ED42-9FF5-82CB21C3F519}"/>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D9B8EAB-38C3-094D-81C2-DAE767197C6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41558" y="5854674"/>
            <a:ext cx="1812263" cy="635113"/>
          </a:xfrm>
          <a:prstGeom prst="rect">
            <a:avLst/>
          </a:prstGeom>
        </p:spPr>
      </p:pic>
    </p:spTree>
    <p:extLst>
      <p:ext uri="{BB962C8B-B14F-4D97-AF65-F5344CB8AC3E}">
        <p14:creationId xmlns:p14="http://schemas.microsoft.com/office/powerpoint/2010/main" val="38737702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23DDC-49D8-2E4A-9170-79B1C2A5BC7F}"/>
              </a:ext>
            </a:extLst>
          </p:cNvPr>
          <p:cNvSpPr>
            <a:spLocks noGrp="1"/>
          </p:cNvSpPr>
          <p:nvPr>
            <p:ph type="title"/>
          </p:nvPr>
        </p:nvSpPr>
        <p:spPr>
          <a:xfrm>
            <a:off x="839788" y="685800"/>
            <a:ext cx="10515600" cy="1004888"/>
          </a:xfrm>
        </p:spPr>
        <p:txBody>
          <a:bodyPr anchor="t">
            <a:normAutofit/>
          </a:bodyPr>
          <a:lstStyle>
            <a:lvl1pPr>
              <a:defRPr sz="4200"/>
            </a:lvl1pPr>
          </a:lstStyle>
          <a:p>
            <a:r>
              <a:rPr lang="en-US"/>
              <a:t>Click to edit Master title style</a:t>
            </a:r>
          </a:p>
        </p:txBody>
      </p:sp>
      <p:sp>
        <p:nvSpPr>
          <p:cNvPr id="3" name="Text Placeholder 2">
            <a:extLst>
              <a:ext uri="{FF2B5EF4-FFF2-40B4-BE49-F238E27FC236}">
                <a16:creationId xmlns:a16="http://schemas.microsoft.com/office/drawing/2014/main" id="{5D5D5A8A-9A4D-C040-AEAA-9DA52B5D9BB8}"/>
              </a:ext>
            </a:extLst>
          </p:cNvPr>
          <p:cNvSpPr>
            <a:spLocks noGrp="1"/>
          </p:cNvSpPr>
          <p:nvPr>
            <p:ph type="body" idx="1"/>
          </p:nvPr>
        </p:nvSpPr>
        <p:spPr>
          <a:xfrm>
            <a:off x="839790" y="1681163"/>
            <a:ext cx="5157787" cy="823912"/>
          </a:xfrm>
        </p:spPr>
        <p:txBody>
          <a:bodyPr anchor="b"/>
          <a:lstStyle>
            <a:lvl1pPr marL="0" indent="0">
              <a:buNone/>
              <a:defRPr sz="2400" b="1">
                <a:solidFill>
                  <a:schemeClr val="accent2"/>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721F9C-0F95-884D-922D-D9B1E98E46D1}"/>
              </a:ext>
            </a:extLst>
          </p:cNvPr>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4A3ABD-4102-A64C-9295-5BA8FD1A9577}"/>
              </a:ext>
            </a:extLst>
          </p:cNvPr>
          <p:cNvSpPr>
            <a:spLocks noGrp="1"/>
          </p:cNvSpPr>
          <p:nvPr>
            <p:ph type="body" sz="quarter" idx="3"/>
          </p:nvPr>
        </p:nvSpPr>
        <p:spPr>
          <a:xfrm>
            <a:off x="6172203" y="1681163"/>
            <a:ext cx="5183188" cy="823912"/>
          </a:xfrm>
        </p:spPr>
        <p:txBody>
          <a:bodyPr anchor="b"/>
          <a:lstStyle>
            <a:lvl1pPr marL="0" indent="0">
              <a:buNone/>
              <a:defRPr sz="2400" b="1">
                <a:solidFill>
                  <a:schemeClr val="accent2"/>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FD23B1-C0A3-0D4E-B49C-61A1017AAF85}"/>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19CF79EB-CC0D-471B-8396-7DD44DD9302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1570570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resenter Bi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1147A85-DC54-4343-A802-4BF9D7BCA24A}"/>
              </a:ext>
            </a:extLst>
          </p:cNvPr>
          <p:cNvSpPr>
            <a:spLocks noGrp="1"/>
          </p:cNvSpPr>
          <p:nvPr>
            <p:ph type="pic" sz="quarter" idx="10"/>
          </p:nvPr>
        </p:nvSpPr>
        <p:spPr>
          <a:xfrm>
            <a:off x="6095999" y="-1"/>
            <a:ext cx="6095999" cy="6857999"/>
          </a:xfrm>
        </p:spPr>
        <p:txBody>
          <a:bodyPr/>
          <a:lstStyle/>
          <a:p>
            <a:endParaRPr lang="en-US"/>
          </a:p>
        </p:txBody>
      </p:sp>
      <p:sp>
        <p:nvSpPr>
          <p:cNvPr id="8" name="Title 1">
            <a:extLst>
              <a:ext uri="{FF2B5EF4-FFF2-40B4-BE49-F238E27FC236}">
                <a16:creationId xmlns:a16="http://schemas.microsoft.com/office/drawing/2014/main" id="{DCC378EE-78AD-C94E-BC5F-EC65607D6AC2}"/>
              </a:ext>
            </a:extLst>
          </p:cNvPr>
          <p:cNvSpPr>
            <a:spLocks noGrp="1"/>
          </p:cNvSpPr>
          <p:nvPr>
            <p:ph type="title"/>
          </p:nvPr>
        </p:nvSpPr>
        <p:spPr>
          <a:xfrm>
            <a:off x="839788" y="685800"/>
            <a:ext cx="10515600" cy="1004888"/>
          </a:xfrm>
        </p:spPr>
        <p:txBody>
          <a:bodyPr anchor="t">
            <a:normAutofit/>
          </a:bodyPr>
          <a:lstStyle>
            <a:lvl1pPr>
              <a:defRPr sz="4200"/>
            </a:lvl1pPr>
          </a:lstStyle>
          <a:p>
            <a:endParaRPr lang="en-US"/>
          </a:p>
        </p:txBody>
      </p:sp>
      <p:sp>
        <p:nvSpPr>
          <p:cNvPr id="9" name="Text Placeholder 2">
            <a:extLst>
              <a:ext uri="{FF2B5EF4-FFF2-40B4-BE49-F238E27FC236}">
                <a16:creationId xmlns:a16="http://schemas.microsoft.com/office/drawing/2014/main" id="{24D32EF9-FE79-F649-A587-2874468BB999}"/>
              </a:ext>
            </a:extLst>
          </p:cNvPr>
          <p:cNvSpPr>
            <a:spLocks noGrp="1"/>
          </p:cNvSpPr>
          <p:nvPr>
            <p:ph type="body" idx="1"/>
          </p:nvPr>
        </p:nvSpPr>
        <p:spPr>
          <a:xfrm>
            <a:off x="839788" y="1859065"/>
            <a:ext cx="5157787" cy="823912"/>
          </a:xfrm>
        </p:spPr>
        <p:txBody>
          <a:bodyPr/>
          <a:lstStyle>
            <a:lvl1pPr marL="0" indent="0">
              <a:buNone/>
              <a:defRPr b="1">
                <a:solidFill>
                  <a:schemeClr val="accent2"/>
                </a:solidFill>
              </a:defRPr>
            </a:lvl1pPr>
          </a:lstStyle>
          <a:p>
            <a:pPr lvl="0"/>
            <a:endParaRPr lang="en-US" b="0"/>
          </a:p>
        </p:txBody>
      </p:sp>
      <p:sp>
        <p:nvSpPr>
          <p:cNvPr id="11" name="Content Placeholder 3">
            <a:extLst>
              <a:ext uri="{FF2B5EF4-FFF2-40B4-BE49-F238E27FC236}">
                <a16:creationId xmlns:a16="http://schemas.microsoft.com/office/drawing/2014/main" id="{E610A106-A642-C54A-ACD7-07B6EBAEA807}"/>
              </a:ext>
            </a:extLst>
          </p:cNvPr>
          <p:cNvSpPr>
            <a:spLocks noGrp="1"/>
          </p:cNvSpPr>
          <p:nvPr>
            <p:ph sz="half" idx="2"/>
          </p:nvPr>
        </p:nvSpPr>
        <p:spPr>
          <a:xfrm>
            <a:off x="839788" y="2682977"/>
            <a:ext cx="5157787" cy="3506686"/>
          </a:xfrm>
        </p:spPr>
        <p:txBody>
          <a:bodyPr>
            <a:normAutofit/>
          </a:bodyPr>
          <a:lstStyle>
            <a:lvl1pPr>
              <a:lnSpc>
                <a:spcPct val="150000"/>
              </a:lnSpc>
              <a:defRPr sz="2400"/>
            </a:lvl1pPr>
            <a:lvl2pPr>
              <a:lnSpc>
                <a:spcPct val="150000"/>
              </a:lnSpc>
              <a:defRPr sz="2400"/>
            </a:lvl2pPr>
            <a:lvl3pPr>
              <a:lnSpc>
                <a:spcPct val="150000"/>
              </a:lnSpc>
              <a:defRPr sz="2400"/>
            </a:lvl3pPr>
            <a:lvl4pPr>
              <a:lnSpc>
                <a:spcPct val="150000"/>
              </a:lnSpc>
              <a:defRPr sz="2400"/>
            </a:lvl4pPr>
            <a:lvl5pPr>
              <a:lnSpc>
                <a:spcPct val="150000"/>
              </a:lnSpc>
              <a:defRPr sz="1000"/>
            </a:lvl5pPr>
          </a:lstStyle>
          <a:p>
            <a:pPr lvl="0"/>
            <a:endParaRPr lang="en-US" sz="2000"/>
          </a:p>
        </p:txBody>
      </p:sp>
      <p:pic>
        <p:nvPicPr>
          <p:cNvPr id="16" name="Picture 15" descr="A picture containing table&#10;&#10;Description automatically generated">
            <a:extLst>
              <a:ext uri="{FF2B5EF4-FFF2-40B4-BE49-F238E27FC236}">
                <a16:creationId xmlns:a16="http://schemas.microsoft.com/office/drawing/2014/main" id="{C834859D-AFEC-1142-900E-888D7F5DB0C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43" b="92857" l="3061" r="97959">
                        <a14:foregroundMark x1="48980" y1="67857" x2="48980" y2="67857"/>
                        <a14:foregroundMark x1="59184" y1="57143" x2="63265" y2="50000"/>
                        <a14:foregroundMark x1="68367" y1="46429" x2="44898" y2="60714"/>
                        <a14:foregroundMark x1="44898" y1="60714" x2="62245" y2="60714"/>
                        <a14:foregroundMark x1="62245" y1="60714" x2="79592" y2="50000"/>
                        <a14:foregroundMark x1="79592" y1="50000" x2="52041" y2="85714"/>
                        <a14:foregroundMark x1="52041" y1="85714" x2="63265" y2="92857"/>
                        <a14:foregroundMark x1="63265" y1="92857" x2="80612" y2="85714"/>
                        <a14:foregroundMark x1="80612" y1="85714" x2="64286" y2="85714"/>
                        <a14:foregroundMark x1="64286" y1="85714" x2="89796" y2="82143"/>
                        <a14:foregroundMark x1="89796" y1="82143" x2="97959" y2="82143"/>
                        <a14:foregroundMark x1="35714" y1="75000" x2="24490" y2="64286"/>
                        <a14:foregroundMark x1="24490" y1="64286" x2="44898" y2="75000"/>
                        <a14:foregroundMark x1="44898" y1="75000" x2="34694" y2="53571"/>
                        <a14:foregroundMark x1="34694" y1="53571" x2="33673" y2="53571"/>
                        <a14:foregroundMark x1="20408" y1="75000" x2="31633" y2="92857"/>
                        <a14:foregroundMark x1="5102" y1="92857" x2="4082" y2="92857"/>
                        <a14:foregroundMark x1="54082" y1="7143" x2="65306" y2="10714"/>
                      </a14:backgroundRemoval>
                    </a14:imgEffect>
                  </a14:imgLayer>
                </a14:imgProps>
              </a:ext>
              <a:ext uri="{28A0092B-C50C-407E-A947-70E740481C1C}">
                <a14:useLocalDpi xmlns:a14="http://schemas.microsoft.com/office/drawing/2010/main" val="0"/>
              </a:ext>
            </a:extLst>
          </a:blip>
          <a:srcRect/>
          <a:stretch/>
        </p:blipFill>
        <p:spPr>
          <a:xfrm>
            <a:off x="8304414" y="5311832"/>
            <a:ext cx="3887585" cy="1546167"/>
          </a:xfrm>
          <a:prstGeom prst="rect">
            <a:avLst/>
          </a:prstGeom>
        </p:spPr>
      </p:pic>
      <p:pic>
        <p:nvPicPr>
          <p:cNvPr id="10" name="Picture 9" descr="Michigan Alliance for Families Logo; information, support, and education">
            <a:extLst>
              <a:ext uri="{FF2B5EF4-FFF2-40B4-BE49-F238E27FC236}">
                <a16:creationId xmlns:a16="http://schemas.microsoft.com/office/drawing/2014/main" id="{AB77ADA4-040B-4B46-A6E8-15DDCED8C2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26745774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esenter Bi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1147A85-DC54-4343-A802-4BF9D7BCA24A}"/>
              </a:ext>
            </a:extLst>
          </p:cNvPr>
          <p:cNvSpPr>
            <a:spLocks noGrp="1"/>
          </p:cNvSpPr>
          <p:nvPr>
            <p:ph type="pic" sz="quarter" idx="10"/>
          </p:nvPr>
        </p:nvSpPr>
        <p:spPr>
          <a:xfrm>
            <a:off x="6096020" y="0"/>
            <a:ext cx="6095999" cy="6857999"/>
          </a:xfrm>
        </p:spPr>
        <p:txBody>
          <a:bodyPr/>
          <a:lstStyle/>
          <a:p>
            <a:r>
              <a:rPr lang="en-US"/>
              <a:t>Click icon to add picture</a:t>
            </a:r>
          </a:p>
        </p:txBody>
      </p:sp>
      <p:sp>
        <p:nvSpPr>
          <p:cNvPr id="8" name="Title 1">
            <a:extLst>
              <a:ext uri="{FF2B5EF4-FFF2-40B4-BE49-F238E27FC236}">
                <a16:creationId xmlns:a16="http://schemas.microsoft.com/office/drawing/2014/main" id="{DCC378EE-78AD-C94E-BC5F-EC65607D6AC2}"/>
              </a:ext>
            </a:extLst>
          </p:cNvPr>
          <p:cNvSpPr>
            <a:spLocks noGrp="1"/>
          </p:cNvSpPr>
          <p:nvPr>
            <p:ph type="title"/>
          </p:nvPr>
        </p:nvSpPr>
        <p:spPr>
          <a:xfrm>
            <a:off x="839788" y="685800"/>
            <a:ext cx="10515600" cy="1004888"/>
          </a:xfrm>
        </p:spPr>
        <p:txBody>
          <a:bodyPr anchor="t">
            <a:normAutofit/>
          </a:bodyPr>
          <a:lstStyle>
            <a:lvl1pPr>
              <a:defRPr sz="4200"/>
            </a:lvl1pPr>
          </a:lstStyle>
          <a:p>
            <a:r>
              <a:rPr lang="en-US"/>
              <a:t>Click to edit Master title style</a:t>
            </a:r>
          </a:p>
        </p:txBody>
      </p:sp>
      <p:sp>
        <p:nvSpPr>
          <p:cNvPr id="9" name="Text Placeholder 2">
            <a:extLst>
              <a:ext uri="{FF2B5EF4-FFF2-40B4-BE49-F238E27FC236}">
                <a16:creationId xmlns:a16="http://schemas.microsoft.com/office/drawing/2014/main" id="{24D32EF9-FE79-F649-A587-2874468BB999}"/>
              </a:ext>
            </a:extLst>
          </p:cNvPr>
          <p:cNvSpPr>
            <a:spLocks noGrp="1"/>
          </p:cNvSpPr>
          <p:nvPr>
            <p:ph type="body" idx="1"/>
          </p:nvPr>
        </p:nvSpPr>
        <p:spPr>
          <a:xfrm>
            <a:off x="839790" y="1859065"/>
            <a:ext cx="5157787" cy="823912"/>
          </a:xfrm>
        </p:spPr>
        <p:txBody>
          <a:bodyPr/>
          <a:lstStyle>
            <a:lvl1pPr marL="0" indent="0">
              <a:buNone/>
              <a:defRPr b="1">
                <a:solidFill>
                  <a:schemeClr val="accent2"/>
                </a:solidFill>
              </a:defRPr>
            </a:lvl1pPr>
          </a:lstStyle>
          <a:p>
            <a:pPr lvl="0"/>
            <a:r>
              <a:rPr lang="en-US" b="0"/>
              <a:t>Click to edit Master text styles</a:t>
            </a:r>
          </a:p>
        </p:txBody>
      </p:sp>
      <p:sp>
        <p:nvSpPr>
          <p:cNvPr id="11" name="Content Placeholder 3">
            <a:extLst>
              <a:ext uri="{FF2B5EF4-FFF2-40B4-BE49-F238E27FC236}">
                <a16:creationId xmlns:a16="http://schemas.microsoft.com/office/drawing/2014/main" id="{E610A106-A642-C54A-ACD7-07B6EBAEA807}"/>
              </a:ext>
            </a:extLst>
          </p:cNvPr>
          <p:cNvSpPr>
            <a:spLocks noGrp="1"/>
          </p:cNvSpPr>
          <p:nvPr>
            <p:ph sz="half" idx="2"/>
          </p:nvPr>
        </p:nvSpPr>
        <p:spPr>
          <a:xfrm>
            <a:off x="839790" y="2851355"/>
            <a:ext cx="5157787" cy="3338308"/>
          </a:xfrm>
        </p:spPr>
        <p:txBody>
          <a:bodyPr>
            <a:normAutofit/>
          </a:bodyPr>
          <a:lstStyle/>
          <a:p>
            <a:pPr lvl="0"/>
            <a:r>
              <a:rPr lang="en-US" sz="2000"/>
              <a:t>Click to edit Master text styles</a:t>
            </a:r>
          </a:p>
          <a:p>
            <a:pPr lvl="1"/>
            <a:r>
              <a:rPr lang="en-US" sz="2000"/>
              <a:t>Second level</a:t>
            </a:r>
          </a:p>
          <a:p>
            <a:pPr lvl="2"/>
            <a:r>
              <a:rPr lang="en-US" sz="2000"/>
              <a:t>Third level</a:t>
            </a:r>
          </a:p>
          <a:p>
            <a:pPr lvl="3"/>
            <a:r>
              <a:rPr lang="en-US" sz="2000"/>
              <a:t>Fourth level</a:t>
            </a:r>
          </a:p>
          <a:p>
            <a:pPr lvl="4"/>
            <a:r>
              <a:rPr lang="en-US" sz="2000"/>
              <a:t>Fifth level</a:t>
            </a:r>
          </a:p>
        </p:txBody>
      </p:sp>
      <p:pic>
        <p:nvPicPr>
          <p:cNvPr id="16" name="Picture 15" descr="A picture containing table&#10;&#10;Description automatically generated">
            <a:extLst>
              <a:ext uri="{FF2B5EF4-FFF2-40B4-BE49-F238E27FC236}">
                <a16:creationId xmlns:a16="http://schemas.microsoft.com/office/drawing/2014/main" id="{C834859D-AFEC-1142-900E-888D7F5DB0C3}"/>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7143" b="92857" l="3061" r="97959">
                        <a14:foregroundMark x1="48980" y1="67857" x2="48980" y2="67857"/>
                        <a14:foregroundMark x1="59184" y1="57143" x2="63265" y2="50000"/>
                        <a14:foregroundMark x1="68367" y1="46429" x2="44898" y2="60714"/>
                        <a14:foregroundMark x1="44898" y1="60714" x2="62245" y2="60714"/>
                        <a14:foregroundMark x1="62245" y1="60714" x2="79592" y2="50000"/>
                        <a14:foregroundMark x1="79592" y1="50000" x2="52041" y2="85714"/>
                        <a14:foregroundMark x1="52041" y1="85714" x2="63265" y2="92857"/>
                        <a14:foregroundMark x1="63265" y1="92857" x2="80612" y2="85714"/>
                        <a14:foregroundMark x1="80612" y1="85714" x2="64286" y2="85714"/>
                        <a14:foregroundMark x1="64286" y1="85714" x2="89796" y2="82143"/>
                        <a14:foregroundMark x1="89796" y1="82143" x2="97959" y2="82143"/>
                        <a14:foregroundMark x1="35714" y1="75000" x2="24490" y2="64286"/>
                        <a14:foregroundMark x1="24490" y1="64286" x2="44898" y2="75000"/>
                        <a14:foregroundMark x1="44898" y1="75000" x2="34694" y2="53571"/>
                        <a14:foregroundMark x1="34694" y1="53571" x2="33673" y2="53571"/>
                        <a14:foregroundMark x1="20408" y1="75000" x2="31633" y2="92857"/>
                        <a14:foregroundMark x1="5102" y1="92857" x2="4082" y2="92857"/>
                        <a14:foregroundMark x1="54082" y1="7143" x2="65306" y2="10714"/>
                      </a14:backgroundRemoval>
                    </a14:imgEffect>
                  </a14:imgLayer>
                </a14:imgProps>
              </a:ext>
              <a:ext uri="{28A0092B-C50C-407E-A947-70E740481C1C}">
                <a14:useLocalDpi xmlns:a14="http://schemas.microsoft.com/office/drawing/2010/main" val="0"/>
              </a:ext>
            </a:extLst>
          </a:blip>
          <a:srcRect/>
          <a:stretch/>
        </p:blipFill>
        <p:spPr>
          <a:xfrm>
            <a:off x="8304435" y="5311863"/>
            <a:ext cx="3887585" cy="1546167"/>
          </a:xfrm>
          <a:prstGeom prst="rect">
            <a:avLst/>
          </a:prstGeom>
        </p:spPr>
      </p:pic>
      <p:pic>
        <p:nvPicPr>
          <p:cNvPr id="10" name="Picture 9">
            <a:extLst>
              <a:ext uri="{FF2B5EF4-FFF2-40B4-BE49-F238E27FC236}">
                <a16:creationId xmlns:a16="http://schemas.microsoft.com/office/drawing/2014/main" id="{1AE8EA95-BC16-4DF0-A0D4-B524EFC119B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38621803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D32F-8C96-514E-A058-A502BE5E14E3}"/>
              </a:ext>
            </a:extLst>
          </p:cNvPr>
          <p:cNvSpPr>
            <a:spLocks noGrp="1"/>
          </p:cNvSpPr>
          <p:nvPr>
            <p:ph type="title"/>
          </p:nvPr>
        </p:nvSpPr>
        <p:spPr>
          <a:xfrm>
            <a:off x="831869" y="685831"/>
            <a:ext cx="5264151" cy="2852737"/>
          </a:xfrm>
        </p:spPr>
        <p:txBody>
          <a:bodyPr anchor="b">
            <a:normAutofit/>
          </a:bodyPr>
          <a:lstStyle>
            <a:lvl1pPr>
              <a:defRPr sz="5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F46316E-F746-0642-995D-41A1D0DD54D8}"/>
              </a:ext>
            </a:extLst>
          </p:cNvPr>
          <p:cNvSpPr>
            <a:spLocks noGrp="1"/>
          </p:cNvSpPr>
          <p:nvPr>
            <p:ph type="body" idx="1"/>
          </p:nvPr>
        </p:nvSpPr>
        <p:spPr>
          <a:xfrm>
            <a:off x="831869" y="3977531"/>
            <a:ext cx="5264151" cy="1438120"/>
          </a:xfrm>
        </p:spPr>
        <p:txBody>
          <a:bodyPr/>
          <a:lstStyle>
            <a:lvl1pPr marL="0" indent="0">
              <a:buNone/>
              <a:defRPr sz="2400">
                <a:solidFill>
                  <a:schemeClr val="tx1"/>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cxnSp>
        <p:nvCxnSpPr>
          <p:cNvPr id="6" name="Straight Connector 5">
            <a:extLst>
              <a:ext uri="{FF2B5EF4-FFF2-40B4-BE49-F238E27FC236}">
                <a16:creationId xmlns:a16="http://schemas.microsoft.com/office/drawing/2014/main" id="{7B6D00DA-63F4-FF45-BF61-8C7B41EF0D49}"/>
              </a:ext>
            </a:extLst>
          </p:cNvPr>
          <p:cNvCxnSpPr>
            <a:cxnSpLocks/>
          </p:cNvCxnSpPr>
          <p:nvPr userDrawn="1"/>
        </p:nvCxnSpPr>
        <p:spPr>
          <a:xfrm>
            <a:off x="831869" y="3770376"/>
            <a:ext cx="5264151" cy="0"/>
          </a:xfrm>
          <a:prstGeom prst="line">
            <a:avLst/>
          </a:prstGeom>
          <a:ln w="63500"/>
        </p:spPr>
        <p:style>
          <a:lnRef idx="1">
            <a:schemeClr val="accent2"/>
          </a:lnRef>
          <a:fillRef idx="0">
            <a:schemeClr val="accent2"/>
          </a:fillRef>
          <a:effectRef idx="0">
            <a:schemeClr val="accent2"/>
          </a:effectRef>
          <a:fontRef idx="minor">
            <a:schemeClr val="tx1"/>
          </a:fontRef>
        </p:style>
      </p:cxnSp>
      <p:sp>
        <p:nvSpPr>
          <p:cNvPr id="8" name="Content Placeholder 3">
            <a:extLst>
              <a:ext uri="{FF2B5EF4-FFF2-40B4-BE49-F238E27FC236}">
                <a16:creationId xmlns:a16="http://schemas.microsoft.com/office/drawing/2014/main" id="{7FCCBA12-59B5-7F43-8162-2E2C3222F044}"/>
              </a:ext>
            </a:extLst>
          </p:cNvPr>
          <p:cNvSpPr>
            <a:spLocks noGrp="1"/>
          </p:cNvSpPr>
          <p:nvPr>
            <p:ph sz="half" idx="2"/>
          </p:nvPr>
        </p:nvSpPr>
        <p:spPr>
          <a:xfrm>
            <a:off x="6718303" y="685802"/>
            <a:ext cx="4635500" cy="4729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023B89C-D615-468D-BF0C-5EC95583E44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5262819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D32F-8C96-514E-A058-A502BE5E14E3}"/>
              </a:ext>
            </a:extLst>
          </p:cNvPr>
          <p:cNvSpPr>
            <a:spLocks noGrp="1"/>
          </p:cNvSpPr>
          <p:nvPr>
            <p:ph type="title"/>
          </p:nvPr>
        </p:nvSpPr>
        <p:spPr>
          <a:xfrm>
            <a:off x="831870" y="685831"/>
            <a:ext cx="4386327" cy="2852737"/>
          </a:xfrm>
        </p:spPr>
        <p:txBody>
          <a:bodyPr anchor="b">
            <a:normAutofit/>
          </a:bodyPr>
          <a:lstStyle>
            <a:lvl1pPr>
              <a:defRPr sz="5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F46316E-F746-0642-995D-41A1D0DD54D8}"/>
              </a:ext>
            </a:extLst>
          </p:cNvPr>
          <p:cNvSpPr>
            <a:spLocks noGrp="1"/>
          </p:cNvSpPr>
          <p:nvPr>
            <p:ph type="body" idx="1"/>
          </p:nvPr>
        </p:nvSpPr>
        <p:spPr>
          <a:xfrm>
            <a:off x="831870" y="3977531"/>
            <a:ext cx="4386327" cy="1438120"/>
          </a:xfrm>
        </p:spPr>
        <p:txBody>
          <a:bodyPr/>
          <a:lstStyle>
            <a:lvl1pPr marL="0" indent="0">
              <a:buNone/>
              <a:defRPr sz="2400">
                <a:solidFill>
                  <a:schemeClr val="bg1"/>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pic>
        <p:nvPicPr>
          <p:cNvPr id="13" name="Picture 12">
            <a:extLst>
              <a:ext uri="{FF2B5EF4-FFF2-40B4-BE49-F238E27FC236}">
                <a16:creationId xmlns:a16="http://schemas.microsoft.com/office/drawing/2014/main" id="{AF14F24F-4875-1440-B686-F0392E04967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42453" y="5854674"/>
            <a:ext cx="1810437" cy="635113"/>
          </a:xfrm>
          <a:prstGeom prst="rect">
            <a:avLst/>
          </a:prstGeom>
        </p:spPr>
      </p:pic>
      <p:cxnSp>
        <p:nvCxnSpPr>
          <p:cNvPr id="6" name="Straight Connector 5">
            <a:extLst>
              <a:ext uri="{FF2B5EF4-FFF2-40B4-BE49-F238E27FC236}">
                <a16:creationId xmlns:a16="http://schemas.microsoft.com/office/drawing/2014/main" id="{7B6D00DA-63F4-FF45-BF61-8C7B41EF0D49}"/>
              </a:ext>
            </a:extLst>
          </p:cNvPr>
          <p:cNvCxnSpPr>
            <a:cxnSpLocks/>
          </p:cNvCxnSpPr>
          <p:nvPr userDrawn="1"/>
        </p:nvCxnSpPr>
        <p:spPr>
          <a:xfrm>
            <a:off x="831870" y="3770376"/>
            <a:ext cx="4386327" cy="0"/>
          </a:xfrm>
          <a:prstGeom prst="line">
            <a:avLst/>
          </a:prstGeom>
          <a:ln w="63500">
            <a:solidFill>
              <a:schemeClr val="tx1"/>
            </a:solidFill>
          </a:ln>
        </p:spPr>
        <p:style>
          <a:lnRef idx="1">
            <a:schemeClr val="accent2"/>
          </a:lnRef>
          <a:fillRef idx="0">
            <a:schemeClr val="accent2"/>
          </a:fillRef>
          <a:effectRef idx="0">
            <a:schemeClr val="accent2"/>
          </a:effectRef>
          <a:fontRef idx="minor">
            <a:schemeClr val="tx1"/>
          </a:fontRef>
        </p:style>
      </p:cxnSp>
      <p:sp>
        <p:nvSpPr>
          <p:cNvPr id="8" name="Content Placeholder 3">
            <a:extLst>
              <a:ext uri="{FF2B5EF4-FFF2-40B4-BE49-F238E27FC236}">
                <a16:creationId xmlns:a16="http://schemas.microsoft.com/office/drawing/2014/main" id="{7FCCBA12-59B5-7F43-8162-2E2C3222F044}"/>
              </a:ext>
            </a:extLst>
          </p:cNvPr>
          <p:cNvSpPr>
            <a:spLocks noGrp="1"/>
          </p:cNvSpPr>
          <p:nvPr>
            <p:ph sz="half" idx="2"/>
          </p:nvPr>
        </p:nvSpPr>
        <p:spPr>
          <a:xfrm>
            <a:off x="6692903" y="685802"/>
            <a:ext cx="4660900" cy="4729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67901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FDAE0-0CB5-3C4C-A4C0-E47976546FB9}"/>
              </a:ext>
            </a:extLst>
          </p:cNvPr>
          <p:cNvSpPr>
            <a:spLocks noGrp="1"/>
          </p:cNvSpPr>
          <p:nvPr>
            <p:ph type="title"/>
          </p:nvPr>
        </p:nvSpPr>
        <p:spPr>
          <a:xfrm>
            <a:off x="838200" y="685800"/>
            <a:ext cx="10515600" cy="1004888"/>
          </a:xfrm>
        </p:spPr>
        <p:txBody>
          <a:bodyPr anchor="t">
            <a:normAutofit/>
          </a:bodyPr>
          <a:lstStyle>
            <a:lvl1pPr>
              <a:defRPr sz="4200"/>
            </a:lvl1pPr>
          </a:lstStyle>
          <a:p>
            <a:r>
              <a:rPr lang="en-US"/>
              <a:t>Click to edit Master title style</a:t>
            </a:r>
          </a:p>
        </p:txBody>
      </p:sp>
      <p:pic>
        <p:nvPicPr>
          <p:cNvPr id="4" name="Picture 3">
            <a:extLst>
              <a:ext uri="{FF2B5EF4-FFF2-40B4-BE49-F238E27FC236}">
                <a16:creationId xmlns:a16="http://schemas.microsoft.com/office/drawing/2014/main" id="{4275DF6E-4A00-4F28-B7CF-16DC42EFB18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31495252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0CD863-9E96-954E-8EAD-5AFB0A93E6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542453" y="5854674"/>
            <a:ext cx="1810437" cy="635113"/>
          </a:xfrm>
          <a:prstGeom prst="rect">
            <a:avLst/>
          </a:prstGeom>
        </p:spPr>
      </p:pic>
      <p:sp>
        <p:nvSpPr>
          <p:cNvPr id="4" name="Title 3">
            <a:extLst>
              <a:ext uri="{FF2B5EF4-FFF2-40B4-BE49-F238E27FC236}">
                <a16:creationId xmlns:a16="http://schemas.microsoft.com/office/drawing/2014/main" id="{983DB143-487E-4DC6-AAA2-F4664D04A921}"/>
              </a:ext>
            </a:extLst>
          </p:cNvPr>
          <p:cNvSpPr>
            <a:spLocks noGrp="1"/>
          </p:cNvSpPr>
          <p:nvPr>
            <p:ph type="title"/>
          </p:nvPr>
        </p:nvSpPr>
        <p:spPr>
          <a:xfrm>
            <a:off x="0" y="1"/>
            <a:ext cx="12192000" cy="1009651"/>
          </a:xfrm>
          <a:solidFill>
            <a:srgbClr val="6664EA"/>
          </a:solidFill>
        </p:spPr>
        <p:txBody>
          <a:bodyPr anchor="ctr" anchorCtr="1">
            <a:normAutofit/>
          </a:bodyPr>
          <a:lstStyle>
            <a:lvl1pPr>
              <a:defRPr sz="360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0145984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0CD863-9E96-954E-8EAD-5AFB0A93E6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542453" y="5854674"/>
            <a:ext cx="1810437" cy="635113"/>
          </a:xfrm>
          <a:prstGeom prst="rect">
            <a:avLst/>
          </a:prstGeom>
        </p:spPr>
      </p:pic>
    </p:spTree>
    <p:extLst>
      <p:ext uri="{BB962C8B-B14F-4D97-AF65-F5344CB8AC3E}">
        <p14:creationId xmlns:p14="http://schemas.microsoft.com/office/powerpoint/2010/main" val="3415720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BD40F8-65D0-4306-8931-EBC5D55B6B2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263848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745F-5A46-4D42-8899-461DECD54B81}"/>
              </a:ext>
            </a:extLst>
          </p:cNvPr>
          <p:cNvSpPr>
            <a:spLocks noGrp="1"/>
          </p:cNvSpPr>
          <p:nvPr>
            <p:ph type="title"/>
          </p:nvPr>
        </p:nvSpPr>
        <p:spPr>
          <a:xfrm>
            <a:off x="839790" y="685800"/>
            <a:ext cx="3378643" cy="1371600"/>
          </a:xfrm>
        </p:spPr>
        <p:txBody>
          <a:bodyPr anchor="t">
            <a:noAutofit/>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0FC5C17-07F9-BC4B-81E2-F182FE8A116B}"/>
              </a:ext>
            </a:extLst>
          </p:cNvPr>
          <p:cNvSpPr>
            <a:spLocks noGrp="1"/>
          </p:cNvSpPr>
          <p:nvPr>
            <p:ph idx="1"/>
          </p:nvPr>
        </p:nvSpPr>
        <p:spPr>
          <a:xfrm>
            <a:off x="5183188" y="685832"/>
            <a:ext cx="6172200" cy="49956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154DF4-F779-7E49-8E77-D1A419615C8F}"/>
              </a:ext>
            </a:extLst>
          </p:cNvPr>
          <p:cNvSpPr>
            <a:spLocks noGrp="1"/>
          </p:cNvSpPr>
          <p:nvPr>
            <p:ph type="body" sz="half" idx="2"/>
          </p:nvPr>
        </p:nvSpPr>
        <p:spPr>
          <a:xfrm>
            <a:off x="839791" y="2407920"/>
            <a:ext cx="3000692" cy="3273552"/>
          </a:xfrm>
        </p:spPr>
        <p:txBody>
          <a:bodyPr/>
          <a:lstStyle>
            <a:lvl1pPr marL="0" indent="0">
              <a:buNone/>
              <a:defRPr sz="1600">
                <a:solidFill>
                  <a:schemeClr val="bg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936A4E8E-F968-AB41-94E3-220B9FC1687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42453" y="5854674"/>
            <a:ext cx="1810437" cy="635113"/>
          </a:xfrm>
          <a:prstGeom prst="rect">
            <a:avLst/>
          </a:prstGeom>
        </p:spPr>
      </p:pic>
    </p:spTree>
    <p:extLst>
      <p:ext uri="{BB962C8B-B14F-4D97-AF65-F5344CB8AC3E}">
        <p14:creationId xmlns:p14="http://schemas.microsoft.com/office/powerpoint/2010/main" val="19256966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65D4-2FEE-FF40-ACE3-31EC6F97D4CE}"/>
              </a:ext>
            </a:extLst>
          </p:cNvPr>
          <p:cNvSpPr>
            <a:spLocks noGrp="1"/>
          </p:cNvSpPr>
          <p:nvPr>
            <p:ph type="title"/>
          </p:nvPr>
        </p:nvSpPr>
        <p:spPr>
          <a:xfrm>
            <a:off x="839789" y="685831"/>
            <a:ext cx="3932237" cy="984503"/>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684472-0682-8640-932F-245A471B1FF7}"/>
              </a:ext>
            </a:extLst>
          </p:cNvPr>
          <p:cNvSpPr>
            <a:spLocks noGrp="1"/>
          </p:cNvSpPr>
          <p:nvPr>
            <p:ph type="pic" idx="1"/>
          </p:nvPr>
        </p:nvSpPr>
        <p:spPr>
          <a:xfrm>
            <a:off x="5183188" y="685802"/>
            <a:ext cx="6172200" cy="5175250"/>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D811F13-717C-4049-8905-348DAB228EA5}"/>
              </a:ext>
            </a:extLst>
          </p:cNvPr>
          <p:cNvSpPr>
            <a:spLocks noGrp="1"/>
          </p:cNvSpPr>
          <p:nvPr>
            <p:ph type="body" sz="half" idx="2"/>
          </p:nvPr>
        </p:nvSpPr>
        <p:spPr>
          <a:xfrm>
            <a:off x="839789" y="3429000"/>
            <a:ext cx="3932237" cy="2439988"/>
          </a:xfrm>
        </p:spPr>
        <p:txBody>
          <a:bodyPr anchor="b"/>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cxnSp>
        <p:nvCxnSpPr>
          <p:cNvPr id="6" name="Straight Connector 5">
            <a:extLst>
              <a:ext uri="{FF2B5EF4-FFF2-40B4-BE49-F238E27FC236}">
                <a16:creationId xmlns:a16="http://schemas.microsoft.com/office/drawing/2014/main" id="{05541E59-CBC5-284B-8278-175421C4208A}"/>
              </a:ext>
            </a:extLst>
          </p:cNvPr>
          <p:cNvCxnSpPr>
            <a:cxnSpLocks/>
          </p:cNvCxnSpPr>
          <p:nvPr userDrawn="1"/>
        </p:nvCxnSpPr>
        <p:spPr>
          <a:xfrm>
            <a:off x="831871" y="1801368"/>
            <a:ext cx="3940175" cy="0"/>
          </a:xfrm>
          <a:prstGeom prst="line">
            <a:avLst/>
          </a:prstGeom>
          <a:ln w="63500"/>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46756B50-CB9B-4705-83C7-2DE225F72A2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24489535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Presenter Bi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1147A85-DC54-4343-A802-4BF9D7BCA24A}"/>
              </a:ext>
            </a:extLst>
          </p:cNvPr>
          <p:cNvSpPr>
            <a:spLocks noGrp="1"/>
          </p:cNvSpPr>
          <p:nvPr>
            <p:ph type="pic" sz="quarter" idx="10"/>
          </p:nvPr>
        </p:nvSpPr>
        <p:spPr>
          <a:xfrm>
            <a:off x="6096020" y="0"/>
            <a:ext cx="6095999" cy="6857999"/>
          </a:xfrm>
        </p:spPr>
        <p:txBody>
          <a:bodyPr/>
          <a:lstStyle/>
          <a:p>
            <a:r>
              <a:rPr lang="en-US"/>
              <a:t>Click icon to add picture</a:t>
            </a:r>
          </a:p>
        </p:txBody>
      </p:sp>
      <p:sp>
        <p:nvSpPr>
          <p:cNvPr id="8" name="Title 1">
            <a:extLst>
              <a:ext uri="{FF2B5EF4-FFF2-40B4-BE49-F238E27FC236}">
                <a16:creationId xmlns:a16="http://schemas.microsoft.com/office/drawing/2014/main" id="{DCC378EE-78AD-C94E-BC5F-EC65607D6AC2}"/>
              </a:ext>
            </a:extLst>
          </p:cNvPr>
          <p:cNvSpPr>
            <a:spLocks noGrp="1"/>
          </p:cNvSpPr>
          <p:nvPr>
            <p:ph type="title"/>
          </p:nvPr>
        </p:nvSpPr>
        <p:spPr>
          <a:xfrm>
            <a:off x="839788" y="685800"/>
            <a:ext cx="10515600" cy="1004888"/>
          </a:xfrm>
        </p:spPr>
        <p:txBody>
          <a:bodyPr anchor="t">
            <a:normAutofit/>
          </a:bodyPr>
          <a:lstStyle>
            <a:lvl1pPr>
              <a:defRPr sz="4200"/>
            </a:lvl1pPr>
          </a:lstStyle>
          <a:p>
            <a:r>
              <a:rPr lang="en-US"/>
              <a:t>Click to edit Master title style</a:t>
            </a:r>
          </a:p>
        </p:txBody>
      </p:sp>
      <p:sp>
        <p:nvSpPr>
          <p:cNvPr id="9" name="Text Placeholder 2">
            <a:extLst>
              <a:ext uri="{FF2B5EF4-FFF2-40B4-BE49-F238E27FC236}">
                <a16:creationId xmlns:a16="http://schemas.microsoft.com/office/drawing/2014/main" id="{24D32EF9-FE79-F649-A587-2874468BB999}"/>
              </a:ext>
            </a:extLst>
          </p:cNvPr>
          <p:cNvSpPr>
            <a:spLocks noGrp="1"/>
          </p:cNvSpPr>
          <p:nvPr>
            <p:ph type="body" idx="1"/>
          </p:nvPr>
        </p:nvSpPr>
        <p:spPr>
          <a:xfrm>
            <a:off x="839790" y="1859065"/>
            <a:ext cx="5157787" cy="823912"/>
          </a:xfrm>
        </p:spPr>
        <p:txBody>
          <a:bodyPr/>
          <a:lstStyle>
            <a:lvl1pPr marL="0" indent="0">
              <a:buNone/>
              <a:defRPr b="1">
                <a:solidFill>
                  <a:schemeClr val="accent2"/>
                </a:solidFill>
              </a:defRPr>
            </a:lvl1pPr>
          </a:lstStyle>
          <a:p>
            <a:pPr lvl="0"/>
            <a:r>
              <a:rPr lang="en-US" b="0"/>
              <a:t>Click to edit Master text styles</a:t>
            </a:r>
          </a:p>
        </p:txBody>
      </p:sp>
      <p:sp>
        <p:nvSpPr>
          <p:cNvPr id="11" name="Content Placeholder 3">
            <a:extLst>
              <a:ext uri="{FF2B5EF4-FFF2-40B4-BE49-F238E27FC236}">
                <a16:creationId xmlns:a16="http://schemas.microsoft.com/office/drawing/2014/main" id="{E610A106-A642-C54A-ACD7-07B6EBAEA807}"/>
              </a:ext>
            </a:extLst>
          </p:cNvPr>
          <p:cNvSpPr>
            <a:spLocks noGrp="1"/>
          </p:cNvSpPr>
          <p:nvPr>
            <p:ph sz="half" idx="2"/>
          </p:nvPr>
        </p:nvSpPr>
        <p:spPr>
          <a:xfrm>
            <a:off x="839790" y="2851355"/>
            <a:ext cx="5157787" cy="3338308"/>
          </a:xfrm>
        </p:spPr>
        <p:txBody>
          <a:bodyPr>
            <a:normAutofit/>
          </a:bodyPr>
          <a:lstStyle/>
          <a:p>
            <a:pPr lvl="0"/>
            <a:r>
              <a:rPr lang="en-US" sz="2000"/>
              <a:t>Click to edit Master text styles</a:t>
            </a:r>
          </a:p>
          <a:p>
            <a:pPr lvl="1"/>
            <a:r>
              <a:rPr lang="en-US" sz="2000"/>
              <a:t>Second level</a:t>
            </a:r>
          </a:p>
          <a:p>
            <a:pPr lvl="2"/>
            <a:r>
              <a:rPr lang="en-US" sz="2000"/>
              <a:t>Third level</a:t>
            </a:r>
          </a:p>
          <a:p>
            <a:pPr lvl="3"/>
            <a:r>
              <a:rPr lang="en-US" sz="2000"/>
              <a:t>Fourth level</a:t>
            </a:r>
          </a:p>
          <a:p>
            <a:pPr lvl="4"/>
            <a:r>
              <a:rPr lang="en-US" sz="2000"/>
              <a:t>Fifth level</a:t>
            </a:r>
          </a:p>
        </p:txBody>
      </p:sp>
      <p:pic>
        <p:nvPicPr>
          <p:cNvPr id="16" name="Picture 15" descr="A picture containing table&#10;&#10;Description automatically generated">
            <a:extLst>
              <a:ext uri="{FF2B5EF4-FFF2-40B4-BE49-F238E27FC236}">
                <a16:creationId xmlns:a16="http://schemas.microsoft.com/office/drawing/2014/main" id="{C834859D-AFEC-1142-900E-888D7F5DB0C3}"/>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7143" b="92857" l="3061" r="97959">
                        <a14:foregroundMark x1="48980" y1="67857" x2="48980" y2="67857"/>
                        <a14:foregroundMark x1="59184" y1="57143" x2="63265" y2="50000"/>
                        <a14:foregroundMark x1="68367" y1="46429" x2="44898" y2="60714"/>
                        <a14:foregroundMark x1="44898" y1="60714" x2="62245" y2="60714"/>
                        <a14:foregroundMark x1="62245" y1="60714" x2="79592" y2="50000"/>
                        <a14:foregroundMark x1="79592" y1="50000" x2="52041" y2="85714"/>
                        <a14:foregroundMark x1="52041" y1="85714" x2="63265" y2="92857"/>
                        <a14:foregroundMark x1="63265" y1="92857" x2="80612" y2="85714"/>
                        <a14:foregroundMark x1="80612" y1="85714" x2="64286" y2="85714"/>
                        <a14:foregroundMark x1="64286" y1="85714" x2="89796" y2="82143"/>
                        <a14:foregroundMark x1="89796" y1="82143" x2="97959" y2="82143"/>
                        <a14:foregroundMark x1="35714" y1="75000" x2="24490" y2="64286"/>
                        <a14:foregroundMark x1="24490" y1="64286" x2="44898" y2="75000"/>
                        <a14:foregroundMark x1="44898" y1="75000" x2="34694" y2="53571"/>
                        <a14:foregroundMark x1="34694" y1="53571" x2="33673" y2="53571"/>
                        <a14:foregroundMark x1="20408" y1="75000" x2="31633" y2="92857"/>
                        <a14:foregroundMark x1="5102" y1="92857" x2="4082" y2="92857"/>
                        <a14:foregroundMark x1="54082" y1="7143" x2="65306" y2="10714"/>
                      </a14:backgroundRemoval>
                    </a14:imgEffect>
                  </a14:imgLayer>
                </a14:imgProps>
              </a:ext>
              <a:ext uri="{28A0092B-C50C-407E-A947-70E740481C1C}">
                <a14:useLocalDpi xmlns:a14="http://schemas.microsoft.com/office/drawing/2010/main" val="0"/>
              </a:ext>
            </a:extLst>
          </a:blip>
          <a:srcRect/>
          <a:stretch/>
        </p:blipFill>
        <p:spPr>
          <a:xfrm>
            <a:off x="8304435" y="5311863"/>
            <a:ext cx="3887585" cy="1546167"/>
          </a:xfrm>
          <a:prstGeom prst="rect">
            <a:avLst/>
          </a:prstGeom>
        </p:spPr>
      </p:pic>
      <p:pic>
        <p:nvPicPr>
          <p:cNvPr id="12" name="Picture 11">
            <a:extLst>
              <a:ext uri="{FF2B5EF4-FFF2-40B4-BE49-F238E27FC236}">
                <a16:creationId xmlns:a16="http://schemas.microsoft.com/office/drawing/2014/main" id="{F73723A8-F033-46BC-8273-35A6DA827BA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1139212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Presenter Bi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1147A85-DC54-4343-A802-4BF9D7BCA24A}"/>
              </a:ext>
            </a:extLst>
          </p:cNvPr>
          <p:cNvSpPr>
            <a:spLocks noGrp="1"/>
          </p:cNvSpPr>
          <p:nvPr>
            <p:ph type="pic" sz="quarter" idx="10"/>
          </p:nvPr>
        </p:nvSpPr>
        <p:spPr>
          <a:xfrm>
            <a:off x="6095999" y="1859065"/>
            <a:ext cx="5256213" cy="3207457"/>
          </a:xfrm>
        </p:spPr>
        <p:txBody>
          <a:bodyPr/>
          <a:lstStyle/>
          <a:p>
            <a:r>
              <a:rPr lang="en-US"/>
              <a:t>Click icon to add picture</a:t>
            </a:r>
          </a:p>
        </p:txBody>
      </p:sp>
      <p:sp>
        <p:nvSpPr>
          <p:cNvPr id="8" name="Title 1">
            <a:extLst>
              <a:ext uri="{FF2B5EF4-FFF2-40B4-BE49-F238E27FC236}">
                <a16:creationId xmlns:a16="http://schemas.microsoft.com/office/drawing/2014/main" id="{DCC378EE-78AD-C94E-BC5F-EC65607D6AC2}"/>
              </a:ext>
            </a:extLst>
          </p:cNvPr>
          <p:cNvSpPr>
            <a:spLocks noGrp="1"/>
          </p:cNvSpPr>
          <p:nvPr>
            <p:ph type="title"/>
          </p:nvPr>
        </p:nvSpPr>
        <p:spPr>
          <a:xfrm>
            <a:off x="839788" y="685800"/>
            <a:ext cx="10515600" cy="1004888"/>
          </a:xfrm>
        </p:spPr>
        <p:txBody>
          <a:bodyPr anchor="t">
            <a:normAutofit/>
          </a:bodyPr>
          <a:lstStyle>
            <a:lvl1pPr>
              <a:defRPr sz="4200"/>
            </a:lvl1pPr>
          </a:lstStyle>
          <a:p>
            <a:r>
              <a:rPr lang="en-US"/>
              <a:t>Click to edit Master title style</a:t>
            </a:r>
          </a:p>
        </p:txBody>
      </p:sp>
      <p:sp>
        <p:nvSpPr>
          <p:cNvPr id="9" name="Text Placeholder 2">
            <a:extLst>
              <a:ext uri="{FF2B5EF4-FFF2-40B4-BE49-F238E27FC236}">
                <a16:creationId xmlns:a16="http://schemas.microsoft.com/office/drawing/2014/main" id="{24D32EF9-FE79-F649-A587-2874468BB999}"/>
              </a:ext>
            </a:extLst>
          </p:cNvPr>
          <p:cNvSpPr>
            <a:spLocks noGrp="1"/>
          </p:cNvSpPr>
          <p:nvPr>
            <p:ph type="body" idx="1"/>
          </p:nvPr>
        </p:nvSpPr>
        <p:spPr>
          <a:xfrm>
            <a:off x="839788" y="1859065"/>
            <a:ext cx="5157787" cy="823912"/>
          </a:xfrm>
        </p:spPr>
        <p:txBody>
          <a:bodyPr/>
          <a:lstStyle>
            <a:lvl1pPr marL="0" indent="0">
              <a:buNone/>
              <a:defRPr b="1">
                <a:solidFill>
                  <a:schemeClr val="accent2"/>
                </a:solidFill>
              </a:defRPr>
            </a:lvl1pPr>
          </a:lstStyle>
          <a:p>
            <a:pPr lvl="0"/>
            <a:r>
              <a:rPr lang="en-US" b="0"/>
              <a:t>Click to edit Master text styles</a:t>
            </a:r>
          </a:p>
        </p:txBody>
      </p:sp>
      <p:sp>
        <p:nvSpPr>
          <p:cNvPr id="11" name="Content Placeholder 3">
            <a:extLst>
              <a:ext uri="{FF2B5EF4-FFF2-40B4-BE49-F238E27FC236}">
                <a16:creationId xmlns:a16="http://schemas.microsoft.com/office/drawing/2014/main" id="{E610A106-A642-C54A-ACD7-07B6EBAEA807}"/>
              </a:ext>
            </a:extLst>
          </p:cNvPr>
          <p:cNvSpPr>
            <a:spLocks noGrp="1"/>
          </p:cNvSpPr>
          <p:nvPr>
            <p:ph sz="half" idx="2"/>
          </p:nvPr>
        </p:nvSpPr>
        <p:spPr>
          <a:xfrm>
            <a:off x="839788" y="2682977"/>
            <a:ext cx="5157787" cy="3506686"/>
          </a:xfrm>
        </p:spPr>
        <p:txBody>
          <a:bodyPr>
            <a:normAutofit/>
          </a:bodyPr>
          <a:lstStyle>
            <a:lvl1pPr>
              <a:lnSpc>
                <a:spcPct val="100000"/>
              </a:lnSpc>
              <a:defRPr sz="2400"/>
            </a:lvl1pPr>
            <a:lvl2pPr>
              <a:lnSpc>
                <a:spcPct val="100000"/>
              </a:lnSpc>
              <a:defRPr sz="2400"/>
            </a:lvl2pPr>
            <a:lvl3pPr>
              <a:lnSpc>
                <a:spcPct val="100000"/>
              </a:lnSpc>
              <a:defRPr sz="2400"/>
            </a:lvl3pPr>
            <a:lvl4pPr>
              <a:lnSpc>
                <a:spcPct val="100000"/>
              </a:lnSpc>
              <a:defRPr sz="2400"/>
            </a:lvl4pPr>
            <a:lvl5pPr>
              <a:lnSpc>
                <a:spcPct val="100000"/>
              </a:lnSpc>
              <a:defRPr sz="1000"/>
            </a:lvl5pPr>
          </a:lstStyle>
          <a:p>
            <a:pPr lvl="0"/>
            <a:r>
              <a:rPr lang="en-US" sz="2000"/>
              <a:t>Click to edit Master text styles</a:t>
            </a:r>
          </a:p>
          <a:p>
            <a:pPr lvl="1"/>
            <a:r>
              <a:rPr lang="en-US" sz="2000"/>
              <a:t>Second level</a:t>
            </a:r>
          </a:p>
          <a:p>
            <a:pPr lvl="2"/>
            <a:r>
              <a:rPr lang="en-US" sz="2000"/>
              <a:t>Third level</a:t>
            </a:r>
          </a:p>
          <a:p>
            <a:pPr lvl="3"/>
            <a:r>
              <a:rPr lang="en-US" sz="2000"/>
              <a:t>Fourth level</a:t>
            </a:r>
          </a:p>
          <a:p>
            <a:pPr lvl="4"/>
            <a:r>
              <a:rPr lang="en-US" sz="2000"/>
              <a:t>Fifth level</a:t>
            </a:r>
          </a:p>
        </p:txBody>
      </p:sp>
      <p:pic>
        <p:nvPicPr>
          <p:cNvPr id="16" name="Picture 15" descr="A picture containing table&#10;&#10;Description automatically generated">
            <a:extLst>
              <a:ext uri="{FF2B5EF4-FFF2-40B4-BE49-F238E27FC236}">
                <a16:creationId xmlns:a16="http://schemas.microsoft.com/office/drawing/2014/main" id="{C834859D-AFEC-1142-900E-888D7F5DB0C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43" b="92857" l="3061" r="97959">
                        <a14:foregroundMark x1="48980" y1="67857" x2="48980" y2="67857"/>
                        <a14:foregroundMark x1="59184" y1="57143" x2="63265" y2="50000"/>
                        <a14:foregroundMark x1="68367" y1="46429" x2="44898" y2="60714"/>
                        <a14:foregroundMark x1="44898" y1="60714" x2="62245" y2="60714"/>
                        <a14:foregroundMark x1="62245" y1="60714" x2="79592" y2="50000"/>
                        <a14:foregroundMark x1="79592" y1="50000" x2="52041" y2="85714"/>
                        <a14:foregroundMark x1="52041" y1="85714" x2="63265" y2="92857"/>
                        <a14:foregroundMark x1="63265" y1="92857" x2="80612" y2="85714"/>
                        <a14:foregroundMark x1="80612" y1="85714" x2="64286" y2="85714"/>
                        <a14:foregroundMark x1="64286" y1="85714" x2="89796" y2="82143"/>
                        <a14:foregroundMark x1="89796" y1="82143" x2="97959" y2="82143"/>
                        <a14:foregroundMark x1="35714" y1="75000" x2="24490" y2="64286"/>
                        <a14:foregroundMark x1="24490" y1="64286" x2="44898" y2="75000"/>
                        <a14:foregroundMark x1="44898" y1="75000" x2="34694" y2="53571"/>
                        <a14:foregroundMark x1="34694" y1="53571" x2="33673" y2="53571"/>
                        <a14:foregroundMark x1="20408" y1="75000" x2="31633" y2="92857"/>
                        <a14:foregroundMark x1="5102" y1="92857" x2="4082" y2="92857"/>
                        <a14:foregroundMark x1="54082" y1="7143" x2="65306" y2="10714"/>
                      </a14:backgroundRemoval>
                    </a14:imgEffect>
                  </a14:imgLayer>
                </a14:imgProps>
              </a:ext>
              <a:ext uri="{28A0092B-C50C-407E-A947-70E740481C1C}">
                <a14:useLocalDpi xmlns:a14="http://schemas.microsoft.com/office/drawing/2010/main" val="0"/>
              </a:ext>
            </a:extLst>
          </a:blip>
          <a:srcRect/>
          <a:stretch/>
        </p:blipFill>
        <p:spPr>
          <a:xfrm>
            <a:off x="8304414" y="5311832"/>
            <a:ext cx="3887585" cy="1546167"/>
          </a:xfrm>
          <a:prstGeom prst="rect">
            <a:avLst/>
          </a:prstGeom>
        </p:spPr>
      </p:pic>
      <p:pic>
        <p:nvPicPr>
          <p:cNvPr id="10" name="Picture 9" descr="Michigan Alliance for Families Logo; information, support, and education">
            <a:extLst>
              <a:ext uri="{FF2B5EF4-FFF2-40B4-BE49-F238E27FC236}">
                <a16:creationId xmlns:a16="http://schemas.microsoft.com/office/drawing/2014/main" id="{98329D01-B138-4612-A656-323FB548C52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34578414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D32F-8C96-514E-A058-A502BE5E14E3}"/>
              </a:ext>
            </a:extLst>
          </p:cNvPr>
          <p:cNvSpPr>
            <a:spLocks noGrp="1"/>
          </p:cNvSpPr>
          <p:nvPr>
            <p:ph type="title"/>
          </p:nvPr>
        </p:nvSpPr>
        <p:spPr>
          <a:xfrm>
            <a:off x="831869" y="685831"/>
            <a:ext cx="5264151" cy="2852737"/>
          </a:xfrm>
        </p:spPr>
        <p:txBody>
          <a:bodyPr anchor="b">
            <a:normAutofit/>
          </a:bodyPr>
          <a:lstStyle>
            <a:lvl1pPr>
              <a:defRPr sz="5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F46316E-F746-0642-995D-41A1D0DD54D8}"/>
              </a:ext>
            </a:extLst>
          </p:cNvPr>
          <p:cNvSpPr>
            <a:spLocks noGrp="1"/>
          </p:cNvSpPr>
          <p:nvPr>
            <p:ph type="body" idx="1"/>
          </p:nvPr>
        </p:nvSpPr>
        <p:spPr>
          <a:xfrm>
            <a:off x="831869" y="3977531"/>
            <a:ext cx="5264151" cy="1438120"/>
          </a:xfrm>
        </p:spPr>
        <p:txBody>
          <a:bodyPr/>
          <a:lstStyle>
            <a:lvl1pPr marL="0" indent="0">
              <a:buNone/>
              <a:defRPr sz="2400">
                <a:solidFill>
                  <a:schemeClr val="tx1"/>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cxnSp>
        <p:nvCxnSpPr>
          <p:cNvPr id="6" name="Straight Connector 5">
            <a:extLst>
              <a:ext uri="{FF2B5EF4-FFF2-40B4-BE49-F238E27FC236}">
                <a16:creationId xmlns:a16="http://schemas.microsoft.com/office/drawing/2014/main" id="{7B6D00DA-63F4-FF45-BF61-8C7B41EF0D49}"/>
              </a:ext>
            </a:extLst>
          </p:cNvPr>
          <p:cNvCxnSpPr>
            <a:cxnSpLocks/>
          </p:cNvCxnSpPr>
          <p:nvPr userDrawn="1"/>
        </p:nvCxnSpPr>
        <p:spPr>
          <a:xfrm>
            <a:off x="831869" y="3770376"/>
            <a:ext cx="5264151" cy="0"/>
          </a:xfrm>
          <a:prstGeom prst="line">
            <a:avLst/>
          </a:prstGeom>
          <a:ln w="63500"/>
        </p:spPr>
        <p:style>
          <a:lnRef idx="1">
            <a:schemeClr val="accent2"/>
          </a:lnRef>
          <a:fillRef idx="0">
            <a:schemeClr val="accent2"/>
          </a:fillRef>
          <a:effectRef idx="0">
            <a:schemeClr val="accent2"/>
          </a:effectRef>
          <a:fontRef idx="minor">
            <a:schemeClr val="tx1"/>
          </a:fontRef>
        </p:style>
      </p:cxnSp>
      <p:sp>
        <p:nvSpPr>
          <p:cNvPr id="8" name="Content Placeholder 3">
            <a:extLst>
              <a:ext uri="{FF2B5EF4-FFF2-40B4-BE49-F238E27FC236}">
                <a16:creationId xmlns:a16="http://schemas.microsoft.com/office/drawing/2014/main" id="{7FCCBA12-59B5-7F43-8162-2E2C3222F044}"/>
              </a:ext>
            </a:extLst>
          </p:cNvPr>
          <p:cNvSpPr>
            <a:spLocks noGrp="1"/>
          </p:cNvSpPr>
          <p:nvPr>
            <p:ph sz="half" idx="2"/>
          </p:nvPr>
        </p:nvSpPr>
        <p:spPr>
          <a:xfrm>
            <a:off x="6718303" y="685802"/>
            <a:ext cx="4635500" cy="4729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5EA287FA-907A-44AC-8649-34C8B4D067F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20165756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65D4-2FEE-FF40-ACE3-31EC6F97D4CE}"/>
              </a:ext>
            </a:extLst>
          </p:cNvPr>
          <p:cNvSpPr>
            <a:spLocks noGrp="1"/>
          </p:cNvSpPr>
          <p:nvPr>
            <p:ph type="title"/>
          </p:nvPr>
        </p:nvSpPr>
        <p:spPr>
          <a:xfrm>
            <a:off x="839789" y="685831"/>
            <a:ext cx="3932237" cy="984503"/>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684472-0682-8640-932F-245A471B1FF7}"/>
              </a:ext>
            </a:extLst>
          </p:cNvPr>
          <p:cNvSpPr>
            <a:spLocks noGrp="1"/>
          </p:cNvSpPr>
          <p:nvPr>
            <p:ph type="pic" idx="1"/>
          </p:nvPr>
        </p:nvSpPr>
        <p:spPr>
          <a:xfrm>
            <a:off x="5183188" y="685802"/>
            <a:ext cx="6172200" cy="5175250"/>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D811F13-717C-4049-8905-348DAB228EA5}"/>
              </a:ext>
            </a:extLst>
          </p:cNvPr>
          <p:cNvSpPr>
            <a:spLocks noGrp="1"/>
          </p:cNvSpPr>
          <p:nvPr>
            <p:ph type="body" sz="half" idx="2"/>
          </p:nvPr>
        </p:nvSpPr>
        <p:spPr>
          <a:xfrm>
            <a:off x="839789" y="3429000"/>
            <a:ext cx="3932237" cy="2439988"/>
          </a:xfrm>
        </p:spPr>
        <p:txBody>
          <a:bodyPr anchor="b"/>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cxnSp>
        <p:nvCxnSpPr>
          <p:cNvPr id="6" name="Straight Connector 5">
            <a:extLst>
              <a:ext uri="{FF2B5EF4-FFF2-40B4-BE49-F238E27FC236}">
                <a16:creationId xmlns:a16="http://schemas.microsoft.com/office/drawing/2014/main" id="{05541E59-CBC5-284B-8278-175421C4208A}"/>
              </a:ext>
            </a:extLst>
          </p:cNvPr>
          <p:cNvCxnSpPr>
            <a:cxnSpLocks/>
          </p:cNvCxnSpPr>
          <p:nvPr userDrawn="1"/>
        </p:nvCxnSpPr>
        <p:spPr>
          <a:xfrm>
            <a:off x="831871" y="1801368"/>
            <a:ext cx="3940175" cy="0"/>
          </a:xfrm>
          <a:prstGeom prst="line">
            <a:avLst/>
          </a:prstGeom>
          <a:ln w="63500"/>
        </p:spPr>
        <p:style>
          <a:lnRef idx="1">
            <a:schemeClr val="accent2"/>
          </a:lnRef>
          <a:fillRef idx="0">
            <a:schemeClr val="accent2"/>
          </a:fillRef>
          <a:effectRef idx="0">
            <a:schemeClr val="accent2"/>
          </a:effectRef>
          <a:fontRef idx="minor">
            <a:schemeClr val="tx1"/>
          </a:fontRef>
        </p:style>
      </p:cxnSp>
      <p:pic>
        <p:nvPicPr>
          <p:cNvPr id="8" name="Picture 7">
            <a:extLst>
              <a:ext uri="{FF2B5EF4-FFF2-40B4-BE49-F238E27FC236}">
                <a16:creationId xmlns:a16="http://schemas.microsoft.com/office/drawing/2014/main" id="{2964643F-5D3C-481C-8B10-8626A86E975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38732414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Presenter Bi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1147A85-DC54-4343-A802-4BF9D7BCA24A}"/>
              </a:ext>
            </a:extLst>
          </p:cNvPr>
          <p:cNvSpPr>
            <a:spLocks noGrp="1"/>
          </p:cNvSpPr>
          <p:nvPr>
            <p:ph type="pic" sz="quarter" idx="10"/>
          </p:nvPr>
        </p:nvSpPr>
        <p:spPr>
          <a:xfrm>
            <a:off x="6096020" y="0"/>
            <a:ext cx="6095999" cy="6857999"/>
          </a:xfrm>
        </p:spPr>
        <p:txBody>
          <a:bodyPr/>
          <a:lstStyle/>
          <a:p>
            <a:r>
              <a:rPr lang="en-US"/>
              <a:t>Click icon to add picture</a:t>
            </a:r>
          </a:p>
        </p:txBody>
      </p:sp>
      <p:sp>
        <p:nvSpPr>
          <p:cNvPr id="8" name="Title 1">
            <a:extLst>
              <a:ext uri="{FF2B5EF4-FFF2-40B4-BE49-F238E27FC236}">
                <a16:creationId xmlns:a16="http://schemas.microsoft.com/office/drawing/2014/main" id="{DCC378EE-78AD-C94E-BC5F-EC65607D6AC2}"/>
              </a:ext>
            </a:extLst>
          </p:cNvPr>
          <p:cNvSpPr>
            <a:spLocks noGrp="1"/>
          </p:cNvSpPr>
          <p:nvPr>
            <p:ph type="title"/>
          </p:nvPr>
        </p:nvSpPr>
        <p:spPr>
          <a:xfrm>
            <a:off x="839788" y="685800"/>
            <a:ext cx="10515600" cy="1004888"/>
          </a:xfrm>
        </p:spPr>
        <p:txBody>
          <a:bodyPr anchor="t">
            <a:normAutofit/>
          </a:bodyPr>
          <a:lstStyle>
            <a:lvl1pPr>
              <a:defRPr sz="4200"/>
            </a:lvl1pPr>
          </a:lstStyle>
          <a:p>
            <a:r>
              <a:rPr lang="en-US"/>
              <a:t>Click to edit Master title style</a:t>
            </a:r>
          </a:p>
        </p:txBody>
      </p:sp>
      <p:sp>
        <p:nvSpPr>
          <p:cNvPr id="9" name="Text Placeholder 2">
            <a:extLst>
              <a:ext uri="{FF2B5EF4-FFF2-40B4-BE49-F238E27FC236}">
                <a16:creationId xmlns:a16="http://schemas.microsoft.com/office/drawing/2014/main" id="{24D32EF9-FE79-F649-A587-2874468BB999}"/>
              </a:ext>
            </a:extLst>
          </p:cNvPr>
          <p:cNvSpPr>
            <a:spLocks noGrp="1"/>
          </p:cNvSpPr>
          <p:nvPr>
            <p:ph type="body" idx="1"/>
          </p:nvPr>
        </p:nvSpPr>
        <p:spPr>
          <a:xfrm>
            <a:off x="839790" y="1859065"/>
            <a:ext cx="5157787" cy="823912"/>
          </a:xfrm>
        </p:spPr>
        <p:txBody>
          <a:bodyPr/>
          <a:lstStyle>
            <a:lvl1pPr marL="0" indent="0">
              <a:buNone/>
              <a:defRPr b="1">
                <a:solidFill>
                  <a:schemeClr val="accent2"/>
                </a:solidFill>
              </a:defRPr>
            </a:lvl1pPr>
          </a:lstStyle>
          <a:p>
            <a:pPr lvl="0"/>
            <a:r>
              <a:rPr lang="en-US" b="0"/>
              <a:t>Click to edit Master text styles</a:t>
            </a:r>
          </a:p>
        </p:txBody>
      </p:sp>
      <p:sp>
        <p:nvSpPr>
          <p:cNvPr id="11" name="Content Placeholder 3">
            <a:extLst>
              <a:ext uri="{FF2B5EF4-FFF2-40B4-BE49-F238E27FC236}">
                <a16:creationId xmlns:a16="http://schemas.microsoft.com/office/drawing/2014/main" id="{E610A106-A642-C54A-ACD7-07B6EBAEA807}"/>
              </a:ext>
            </a:extLst>
          </p:cNvPr>
          <p:cNvSpPr>
            <a:spLocks noGrp="1"/>
          </p:cNvSpPr>
          <p:nvPr>
            <p:ph sz="half" idx="2"/>
          </p:nvPr>
        </p:nvSpPr>
        <p:spPr>
          <a:xfrm>
            <a:off x="839790" y="2851355"/>
            <a:ext cx="5157787" cy="3338308"/>
          </a:xfrm>
        </p:spPr>
        <p:txBody>
          <a:bodyPr>
            <a:normAutofit/>
          </a:bodyPr>
          <a:lstStyle/>
          <a:p>
            <a:pPr lvl="0"/>
            <a:r>
              <a:rPr lang="en-US" sz="2000"/>
              <a:t>Click to edit Master text styles</a:t>
            </a:r>
          </a:p>
          <a:p>
            <a:pPr lvl="1"/>
            <a:r>
              <a:rPr lang="en-US" sz="2000"/>
              <a:t>Second level</a:t>
            </a:r>
          </a:p>
          <a:p>
            <a:pPr lvl="2"/>
            <a:r>
              <a:rPr lang="en-US" sz="2000"/>
              <a:t>Third level</a:t>
            </a:r>
          </a:p>
          <a:p>
            <a:pPr lvl="3"/>
            <a:r>
              <a:rPr lang="en-US" sz="2000"/>
              <a:t>Fourth level</a:t>
            </a:r>
          </a:p>
          <a:p>
            <a:pPr lvl="4"/>
            <a:r>
              <a:rPr lang="en-US" sz="2000"/>
              <a:t>Fifth level</a:t>
            </a:r>
          </a:p>
        </p:txBody>
      </p:sp>
      <p:pic>
        <p:nvPicPr>
          <p:cNvPr id="16" name="Picture 15" descr="A picture containing table&#10;&#10;Description automatically generated">
            <a:extLst>
              <a:ext uri="{FF2B5EF4-FFF2-40B4-BE49-F238E27FC236}">
                <a16:creationId xmlns:a16="http://schemas.microsoft.com/office/drawing/2014/main" id="{C834859D-AFEC-1142-900E-888D7F5DB0C3}"/>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7143" b="92857" l="3061" r="97959">
                        <a14:foregroundMark x1="48980" y1="67857" x2="48980" y2="67857"/>
                        <a14:foregroundMark x1="59184" y1="57143" x2="63265" y2="50000"/>
                        <a14:foregroundMark x1="68367" y1="46429" x2="44898" y2="60714"/>
                        <a14:foregroundMark x1="44898" y1="60714" x2="62245" y2="60714"/>
                        <a14:foregroundMark x1="62245" y1="60714" x2="79592" y2="50000"/>
                        <a14:foregroundMark x1="79592" y1="50000" x2="52041" y2="85714"/>
                        <a14:foregroundMark x1="52041" y1="85714" x2="63265" y2="92857"/>
                        <a14:foregroundMark x1="63265" y1="92857" x2="80612" y2="85714"/>
                        <a14:foregroundMark x1="80612" y1="85714" x2="64286" y2="85714"/>
                        <a14:foregroundMark x1="64286" y1="85714" x2="89796" y2="82143"/>
                        <a14:foregroundMark x1="89796" y1="82143" x2="97959" y2="82143"/>
                        <a14:foregroundMark x1="35714" y1="75000" x2="24490" y2="64286"/>
                        <a14:foregroundMark x1="24490" y1="64286" x2="44898" y2="75000"/>
                        <a14:foregroundMark x1="44898" y1="75000" x2="34694" y2="53571"/>
                        <a14:foregroundMark x1="34694" y1="53571" x2="33673" y2="53571"/>
                        <a14:foregroundMark x1="20408" y1="75000" x2="31633" y2="92857"/>
                        <a14:foregroundMark x1="5102" y1="92857" x2="4082" y2="92857"/>
                        <a14:foregroundMark x1="54082" y1="7143" x2="65306" y2="10714"/>
                      </a14:backgroundRemoval>
                    </a14:imgEffect>
                  </a14:imgLayer>
                </a14:imgProps>
              </a:ext>
              <a:ext uri="{28A0092B-C50C-407E-A947-70E740481C1C}">
                <a14:useLocalDpi xmlns:a14="http://schemas.microsoft.com/office/drawing/2010/main" val="0"/>
              </a:ext>
            </a:extLst>
          </a:blip>
          <a:srcRect/>
          <a:stretch/>
        </p:blipFill>
        <p:spPr>
          <a:xfrm>
            <a:off x="8304435" y="5311863"/>
            <a:ext cx="3887585" cy="1546167"/>
          </a:xfrm>
          <a:prstGeom prst="rect">
            <a:avLst/>
          </a:prstGeom>
        </p:spPr>
      </p:pic>
      <p:pic>
        <p:nvPicPr>
          <p:cNvPr id="12" name="Picture 11">
            <a:extLst>
              <a:ext uri="{FF2B5EF4-FFF2-40B4-BE49-F238E27FC236}">
                <a16:creationId xmlns:a16="http://schemas.microsoft.com/office/drawing/2014/main" id="{19215A01-3F54-45F5-A7F2-9C083841BA1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42194741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D32F-8C96-514E-A058-A502BE5E14E3}"/>
              </a:ext>
            </a:extLst>
          </p:cNvPr>
          <p:cNvSpPr>
            <a:spLocks noGrp="1"/>
          </p:cNvSpPr>
          <p:nvPr>
            <p:ph type="title"/>
          </p:nvPr>
        </p:nvSpPr>
        <p:spPr>
          <a:xfrm>
            <a:off x="831869" y="685831"/>
            <a:ext cx="5264151" cy="2852737"/>
          </a:xfrm>
        </p:spPr>
        <p:txBody>
          <a:bodyPr anchor="b">
            <a:normAutofit/>
          </a:bodyPr>
          <a:lstStyle>
            <a:lvl1pPr>
              <a:defRPr sz="5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F46316E-F746-0642-995D-41A1D0DD54D8}"/>
              </a:ext>
            </a:extLst>
          </p:cNvPr>
          <p:cNvSpPr>
            <a:spLocks noGrp="1"/>
          </p:cNvSpPr>
          <p:nvPr>
            <p:ph type="body" idx="1"/>
          </p:nvPr>
        </p:nvSpPr>
        <p:spPr>
          <a:xfrm>
            <a:off x="831869" y="3977531"/>
            <a:ext cx="5264151" cy="1438120"/>
          </a:xfrm>
        </p:spPr>
        <p:txBody>
          <a:bodyPr/>
          <a:lstStyle>
            <a:lvl1pPr marL="0" indent="0">
              <a:buNone/>
              <a:defRPr sz="2400">
                <a:solidFill>
                  <a:schemeClr val="tx1"/>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cxnSp>
        <p:nvCxnSpPr>
          <p:cNvPr id="6" name="Straight Connector 5">
            <a:extLst>
              <a:ext uri="{FF2B5EF4-FFF2-40B4-BE49-F238E27FC236}">
                <a16:creationId xmlns:a16="http://schemas.microsoft.com/office/drawing/2014/main" id="{7B6D00DA-63F4-FF45-BF61-8C7B41EF0D49}"/>
              </a:ext>
            </a:extLst>
          </p:cNvPr>
          <p:cNvCxnSpPr>
            <a:cxnSpLocks/>
          </p:cNvCxnSpPr>
          <p:nvPr userDrawn="1"/>
        </p:nvCxnSpPr>
        <p:spPr>
          <a:xfrm>
            <a:off x="831869" y="3770376"/>
            <a:ext cx="5264151" cy="0"/>
          </a:xfrm>
          <a:prstGeom prst="line">
            <a:avLst/>
          </a:prstGeom>
          <a:ln w="63500"/>
        </p:spPr>
        <p:style>
          <a:lnRef idx="1">
            <a:schemeClr val="accent2"/>
          </a:lnRef>
          <a:fillRef idx="0">
            <a:schemeClr val="accent2"/>
          </a:fillRef>
          <a:effectRef idx="0">
            <a:schemeClr val="accent2"/>
          </a:effectRef>
          <a:fontRef idx="minor">
            <a:schemeClr val="tx1"/>
          </a:fontRef>
        </p:style>
      </p:cxnSp>
      <p:sp>
        <p:nvSpPr>
          <p:cNvPr id="8" name="Content Placeholder 3">
            <a:extLst>
              <a:ext uri="{FF2B5EF4-FFF2-40B4-BE49-F238E27FC236}">
                <a16:creationId xmlns:a16="http://schemas.microsoft.com/office/drawing/2014/main" id="{7FCCBA12-59B5-7F43-8162-2E2C3222F044}"/>
              </a:ext>
            </a:extLst>
          </p:cNvPr>
          <p:cNvSpPr>
            <a:spLocks noGrp="1"/>
          </p:cNvSpPr>
          <p:nvPr>
            <p:ph sz="half" idx="2"/>
          </p:nvPr>
        </p:nvSpPr>
        <p:spPr>
          <a:xfrm>
            <a:off x="6718303" y="685802"/>
            <a:ext cx="4635500" cy="4729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A92A52F9-34A2-4E97-8665-1AA96962608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28491191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65D4-2FEE-FF40-ACE3-31EC6F97D4CE}"/>
              </a:ext>
            </a:extLst>
          </p:cNvPr>
          <p:cNvSpPr>
            <a:spLocks noGrp="1"/>
          </p:cNvSpPr>
          <p:nvPr>
            <p:ph type="title"/>
          </p:nvPr>
        </p:nvSpPr>
        <p:spPr>
          <a:xfrm>
            <a:off x="839789" y="685831"/>
            <a:ext cx="3932237" cy="984503"/>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684472-0682-8640-932F-245A471B1FF7}"/>
              </a:ext>
            </a:extLst>
          </p:cNvPr>
          <p:cNvSpPr>
            <a:spLocks noGrp="1"/>
          </p:cNvSpPr>
          <p:nvPr>
            <p:ph type="pic" idx="1"/>
          </p:nvPr>
        </p:nvSpPr>
        <p:spPr>
          <a:xfrm>
            <a:off x="5183188" y="685802"/>
            <a:ext cx="6172200" cy="5175250"/>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D811F13-717C-4049-8905-348DAB228EA5}"/>
              </a:ext>
            </a:extLst>
          </p:cNvPr>
          <p:cNvSpPr>
            <a:spLocks noGrp="1"/>
          </p:cNvSpPr>
          <p:nvPr>
            <p:ph type="body" sz="half" idx="2"/>
          </p:nvPr>
        </p:nvSpPr>
        <p:spPr>
          <a:xfrm>
            <a:off x="839789" y="3429000"/>
            <a:ext cx="3932237" cy="2439988"/>
          </a:xfrm>
        </p:spPr>
        <p:txBody>
          <a:bodyPr anchor="b"/>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cxnSp>
        <p:nvCxnSpPr>
          <p:cNvPr id="6" name="Straight Connector 5">
            <a:extLst>
              <a:ext uri="{FF2B5EF4-FFF2-40B4-BE49-F238E27FC236}">
                <a16:creationId xmlns:a16="http://schemas.microsoft.com/office/drawing/2014/main" id="{05541E59-CBC5-284B-8278-175421C4208A}"/>
              </a:ext>
            </a:extLst>
          </p:cNvPr>
          <p:cNvCxnSpPr>
            <a:cxnSpLocks/>
          </p:cNvCxnSpPr>
          <p:nvPr userDrawn="1"/>
        </p:nvCxnSpPr>
        <p:spPr>
          <a:xfrm>
            <a:off x="831871" y="1801368"/>
            <a:ext cx="3940175" cy="0"/>
          </a:xfrm>
          <a:prstGeom prst="line">
            <a:avLst/>
          </a:prstGeom>
          <a:ln w="63500"/>
        </p:spPr>
        <p:style>
          <a:lnRef idx="1">
            <a:schemeClr val="accent2"/>
          </a:lnRef>
          <a:fillRef idx="0">
            <a:schemeClr val="accent2"/>
          </a:fillRef>
          <a:effectRef idx="0">
            <a:schemeClr val="accent2"/>
          </a:effectRef>
          <a:fontRef idx="minor">
            <a:schemeClr val="tx1"/>
          </a:fontRef>
        </p:style>
      </p:cxnSp>
      <p:pic>
        <p:nvPicPr>
          <p:cNvPr id="8" name="Picture 7">
            <a:extLst>
              <a:ext uri="{FF2B5EF4-FFF2-40B4-BE49-F238E27FC236}">
                <a16:creationId xmlns:a16="http://schemas.microsoft.com/office/drawing/2014/main" id="{904C3710-DD9E-421D-8F14-86A389D6643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20469236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Presenter Bi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1147A85-DC54-4343-A802-4BF9D7BCA24A}"/>
              </a:ext>
            </a:extLst>
          </p:cNvPr>
          <p:cNvSpPr>
            <a:spLocks noGrp="1"/>
          </p:cNvSpPr>
          <p:nvPr>
            <p:ph type="pic" sz="quarter" idx="10"/>
          </p:nvPr>
        </p:nvSpPr>
        <p:spPr>
          <a:xfrm>
            <a:off x="6096015" y="0"/>
            <a:ext cx="6095999" cy="6857999"/>
          </a:xfrm>
        </p:spPr>
        <p:txBody>
          <a:bodyPr/>
          <a:lstStyle/>
          <a:p>
            <a:r>
              <a:rPr lang="en-US"/>
              <a:t>Click icon to add picture</a:t>
            </a:r>
          </a:p>
        </p:txBody>
      </p:sp>
      <p:sp>
        <p:nvSpPr>
          <p:cNvPr id="8" name="Title 1">
            <a:extLst>
              <a:ext uri="{FF2B5EF4-FFF2-40B4-BE49-F238E27FC236}">
                <a16:creationId xmlns:a16="http://schemas.microsoft.com/office/drawing/2014/main" id="{DCC378EE-78AD-C94E-BC5F-EC65607D6AC2}"/>
              </a:ext>
            </a:extLst>
          </p:cNvPr>
          <p:cNvSpPr>
            <a:spLocks noGrp="1"/>
          </p:cNvSpPr>
          <p:nvPr>
            <p:ph type="title"/>
          </p:nvPr>
        </p:nvSpPr>
        <p:spPr>
          <a:xfrm>
            <a:off x="839788" y="685800"/>
            <a:ext cx="10515600" cy="1004888"/>
          </a:xfrm>
        </p:spPr>
        <p:txBody>
          <a:bodyPr anchor="t">
            <a:normAutofit/>
          </a:bodyPr>
          <a:lstStyle>
            <a:lvl1pPr>
              <a:defRPr sz="4200"/>
            </a:lvl1pPr>
          </a:lstStyle>
          <a:p>
            <a:r>
              <a:rPr lang="en-US"/>
              <a:t>Click to edit Master title style</a:t>
            </a:r>
          </a:p>
        </p:txBody>
      </p:sp>
      <p:sp>
        <p:nvSpPr>
          <p:cNvPr id="9" name="Text Placeholder 2">
            <a:extLst>
              <a:ext uri="{FF2B5EF4-FFF2-40B4-BE49-F238E27FC236}">
                <a16:creationId xmlns:a16="http://schemas.microsoft.com/office/drawing/2014/main" id="{24D32EF9-FE79-F649-A587-2874468BB999}"/>
              </a:ext>
            </a:extLst>
          </p:cNvPr>
          <p:cNvSpPr>
            <a:spLocks noGrp="1"/>
          </p:cNvSpPr>
          <p:nvPr>
            <p:ph type="body" idx="1"/>
          </p:nvPr>
        </p:nvSpPr>
        <p:spPr>
          <a:xfrm>
            <a:off x="839790" y="1859065"/>
            <a:ext cx="5157787" cy="823912"/>
          </a:xfrm>
        </p:spPr>
        <p:txBody>
          <a:bodyPr/>
          <a:lstStyle>
            <a:lvl1pPr marL="0" indent="0">
              <a:buNone/>
              <a:defRPr b="1">
                <a:solidFill>
                  <a:schemeClr val="accent2"/>
                </a:solidFill>
              </a:defRPr>
            </a:lvl1pPr>
          </a:lstStyle>
          <a:p>
            <a:pPr lvl="0"/>
            <a:r>
              <a:rPr lang="en-US" b="0"/>
              <a:t>Click to edit Master text styles</a:t>
            </a:r>
          </a:p>
        </p:txBody>
      </p:sp>
      <p:sp>
        <p:nvSpPr>
          <p:cNvPr id="11" name="Content Placeholder 3">
            <a:extLst>
              <a:ext uri="{FF2B5EF4-FFF2-40B4-BE49-F238E27FC236}">
                <a16:creationId xmlns:a16="http://schemas.microsoft.com/office/drawing/2014/main" id="{E610A106-A642-C54A-ACD7-07B6EBAEA807}"/>
              </a:ext>
            </a:extLst>
          </p:cNvPr>
          <p:cNvSpPr>
            <a:spLocks noGrp="1"/>
          </p:cNvSpPr>
          <p:nvPr>
            <p:ph sz="half" idx="2"/>
          </p:nvPr>
        </p:nvSpPr>
        <p:spPr>
          <a:xfrm>
            <a:off x="839790" y="2851355"/>
            <a:ext cx="5157787" cy="3338308"/>
          </a:xfrm>
        </p:spPr>
        <p:txBody>
          <a:bodyPr>
            <a:normAutofit/>
          </a:bodyPr>
          <a:lstStyle/>
          <a:p>
            <a:pPr lvl="0"/>
            <a:r>
              <a:rPr lang="en-US" sz="2000"/>
              <a:t>Click to edit Master text styles</a:t>
            </a:r>
          </a:p>
          <a:p>
            <a:pPr lvl="1"/>
            <a:r>
              <a:rPr lang="en-US" sz="2000"/>
              <a:t>Second level</a:t>
            </a:r>
          </a:p>
          <a:p>
            <a:pPr lvl="2"/>
            <a:r>
              <a:rPr lang="en-US" sz="2000"/>
              <a:t>Third level</a:t>
            </a:r>
          </a:p>
          <a:p>
            <a:pPr lvl="3"/>
            <a:r>
              <a:rPr lang="en-US" sz="2000"/>
              <a:t>Fourth level</a:t>
            </a:r>
          </a:p>
          <a:p>
            <a:pPr lvl="4"/>
            <a:r>
              <a:rPr lang="en-US" sz="2000"/>
              <a:t>Fifth level</a:t>
            </a:r>
          </a:p>
        </p:txBody>
      </p:sp>
      <p:pic>
        <p:nvPicPr>
          <p:cNvPr id="16" name="Picture 15" descr="A picture containing table&#10;&#10;Description automatically generated">
            <a:extLst>
              <a:ext uri="{FF2B5EF4-FFF2-40B4-BE49-F238E27FC236}">
                <a16:creationId xmlns:a16="http://schemas.microsoft.com/office/drawing/2014/main" id="{C834859D-AFEC-1142-900E-888D7F5DB0C3}"/>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7143" b="92857" l="3061" r="97959">
                        <a14:foregroundMark x1="48980" y1="67857" x2="48980" y2="67857"/>
                        <a14:foregroundMark x1="59184" y1="57143" x2="63265" y2="50000"/>
                        <a14:foregroundMark x1="68367" y1="46429" x2="44898" y2="60714"/>
                        <a14:foregroundMark x1="44898" y1="60714" x2="62245" y2="60714"/>
                        <a14:foregroundMark x1="62245" y1="60714" x2="79592" y2="50000"/>
                        <a14:foregroundMark x1="79592" y1="50000" x2="52041" y2="85714"/>
                        <a14:foregroundMark x1="52041" y1="85714" x2="63265" y2="92857"/>
                        <a14:foregroundMark x1="63265" y1="92857" x2="80612" y2="85714"/>
                        <a14:foregroundMark x1="80612" y1="85714" x2="64286" y2="85714"/>
                        <a14:foregroundMark x1="64286" y1="85714" x2="89796" y2="82143"/>
                        <a14:foregroundMark x1="89796" y1="82143" x2="97959" y2="82143"/>
                        <a14:foregroundMark x1="35714" y1="75000" x2="24490" y2="64286"/>
                        <a14:foregroundMark x1="24490" y1="64286" x2="44898" y2="75000"/>
                        <a14:foregroundMark x1="44898" y1="75000" x2="34694" y2="53571"/>
                        <a14:foregroundMark x1="34694" y1="53571" x2="33673" y2="53571"/>
                        <a14:foregroundMark x1="20408" y1="75000" x2="31633" y2="92857"/>
                        <a14:foregroundMark x1="5102" y1="92857" x2="4082" y2="92857"/>
                        <a14:foregroundMark x1="54082" y1="7143" x2="65306" y2="10714"/>
                      </a14:backgroundRemoval>
                    </a14:imgEffect>
                  </a14:imgLayer>
                </a14:imgProps>
              </a:ext>
              <a:ext uri="{28A0092B-C50C-407E-A947-70E740481C1C}">
                <a14:useLocalDpi xmlns:a14="http://schemas.microsoft.com/office/drawing/2010/main" val="0"/>
              </a:ext>
            </a:extLst>
          </a:blip>
          <a:srcRect/>
          <a:stretch/>
        </p:blipFill>
        <p:spPr>
          <a:xfrm>
            <a:off x="8304430" y="5311855"/>
            <a:ext cx="3887585" cy="1546167"/>
          </a:xfrm>
          <a:prstGeom prst="rect">
            <a:avLst/>
          </a:prstGeom>
        </p:spPr>
      </p:pic>
      <p:pic>
        <p:nvPicPr>
          <p:cNvPr id="12" name="Picture 11">
            <a:extLst>
              <a:ext uri="{FF2B5EF4-FFF2-40B4-BE49-F238E27FC236}">
                <a16:creationId xmlns:a16="http://schemas.microsoft.com/office/drawing/2014/main" id="{D5BE0BFF-7253-43E4-A89E-CCB2A29A3F4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17969122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D32F-8C96-514E-A058-A502BE5E14E3}"/>
              </a:ext>
            </a:extLst>
          </p:cNvPr>
          <p:cNvSpPr>
            <a:spLocks noGrp="1"/>
          </p:cNvSpPr>
          <p:nvPr>
            <p:ph type="title"/>
          </p:nvPr>
        </p:nvSpPr>
        <p:spPr>
          <a:xfrm>
            <a:off x="831864" y="685823"/>
            <a:ext cx="5264151" cy="2852737"/>
          </a:xfrm>
        </p:spPr>
        <p:txBody>
          <a:bodyPr anchor="b">
            <a:normAutofit/>
          </a:bodyPr>
          <a:lstStyle>
            <a:lvl1pPr>
              <a:defRPr sz="5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F46316E-F746-0642-995D-41A1D0DD54D8}"/>
              </a:ext>
            </a:extLst>
          </p:cNvPr>
          <p:cNvSpPr>
            <a:spLocks noGrp="1"/>
          </p:cNvSpPr>
          <p:nvPr>
            <p:ph type="body" idx="1"/>
          </p:nvPr>
        </p:nvSpPr>
        <p:spPr>
          <a:xfrm>
            <a:off x="831864" y="3977531"/>
            <a:ext cx="5264151" cy="1438120"/>
          </a:xfrm>
        </p:spPr>
        <p:txBody>
          <a:bodyPr/>
          <a:lstStyle>
            <a:lvl1pPr marL="0" indent="0">
              <a:buNone/>
              <a:defRPr sz="2400">
                <a:solidFill>
                  <a:schemeClr val="tx1"/>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cxnSp>
        <p:nvCxnSpPr>
          <p:cNvPr id="6" name="Straight Connector 5">
            <a:extLst>
              <a:ext uri="{FF2B5EF4-FFF2-40B4-BE49-F238E27FC236}">
                <a16:creationId xmlns:a16="http://schemas.microsoft.com/office/drawing/2014/main" id="{7B6D00DA-63F4-FF45-BF61-8C7B41EF0D49}"/>
              </a:ext>
            </a:extLst>
          </p:cNvPr>
          <p:cNvCxnSpPr>
            <a:cxnSpLocks/>
          </p:cNvCxnSpPr>
          <p:nvPr userDrawn="1"/>
        </p:nvCxnSpPr>
        <p:spPr>
          <a:xfrm>
            <a:off x="831864" y="3770376"/>
            <a:ext cx="5264151" cy="0"/>
          </a:xfrm>
          <a:prstGeom prst="line">
            <a:avLst/>
          </a:prstGeom>
          <a:ln w="63500"/>
        </p:spPr>
        <p:style>
          <a:lnRef idx="1">
            <a:schemeClr val="accent2"/>
          </a:lnRef>
          <a:fillRef idx="0">
            <a:schemeClr val="accent2"/>
          </a:fillRef>
          <a:effectRef idx="0">
            <a:schemeClr val="accent2"/>
          </a:effectRef>
          <a:fontRef idx="minor">
            <a:schemeClr val="tx1"/>
          </a:fontRef>
        </p:style>
      </p:cxnSp>
      <p:sp>
        <p:nvSpPr>
          <p:cNvPr id="8" name="Content Placeholder 3">
            <a:extLst>
              <a:ext uri="{FF2B5EF4-FFF2-40B4-BE49-F238E27FC236}">
                <a16:creationId xmlns:a16="http://schemas.microsoft.com/office/drawing/2014/main" id="{7FCCBA12-59B5-7F43-8162-2E2C3222F044}"/>
              </a:ext>
            </a:extLst>
          </p:cNvPr>
          <p:cNvSpPr>
            <a:spLocks noGrp="1"/>
          </p:cNvSpPr>
          <p:nvPr>
            <p:ph sz="half" idx="2"/>
          </p:nvPr>
        </p:nvSpPr>
        <p:spPr>
          <a:xfrm>
            <a:off x="6718303" y="685802"/>
            <a:ext cx="4635500" cy="4729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B53D8D9-CAC9-4DC6-9952-6FF00AA0771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36921814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65D4-2FEE-FF40-ACE3-31EC6F97D4CE}"/>
              </a:ext>
            </a:extLst>
          </p:cNvPr>
          <p:cNvSpPr>
            <a:spLocks noGrp="1"/>
          </p:cNvSpPr>
          <p:nvPr>
            <p:ph type="title"/>
          </p:nvPr>
        </p:nvSpPr>
        <p:spPr>
          <a:xfrm>
            <a:off x="839789" y="685823"/>
            <a:ext cx="3932237" cy="984503"/>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684472-0682-8640-932F-245A471B1FF7}"/>
              </a:ext>
            </a:extLst>
          </p:cNvPr>
          <p:cNvSpPr>
            <a:spLocks noGrp="1"/>
          </p:cNvSpPr>
          <p:nvPr>
            <p:ph type="pic" idx="1"/>
          </p:nvPr>
        </p:nvSpPr>
        <p:spPr>
          <a:xfrm>
            <a:off x="5183188" y="685802"/>
            <a:ext cx="6172200" cy="5175250"/>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D811F13-717C-4049-8905-348DAB228EA5}"/>
              </a:ext>
            </a:extLst>
          </p:cNvPr>
          <p:cNvSpPr>
            <a:spLocks noGrp="1"/>
          </p:cNvSpPr>
          <p:nvPr>
            <p:ph type="body" sz="half" idx="2"/>
          </p:nvPr>
        </p:nvSpPr>
        <p:spPr>
          <a:xfrm>
            <a:off x="839789" y="3429000"/>
            <a:ext cx="3932237" cy="2439988"/>
          </a:xfrm>
        </p:spPr>
        <p:txBody>
          <a:bodyPr anchor="b"/>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cxnSp>
        <p:nvCxnSpPr>
          <p:cNvPr id="6" name="Straight Connector 5">
            <a:extLst>
              <a:ext uri="{FF2B5EF4-FFF2-40B4-BE49-F238E27FC236}">
                <a16:creationId xmlns:a16="http://schemas.microsoft.com/office/drawing/2014/main" id="{05541E59-CBC5-284B-8278-175421C4208A}"/>
              </a:ext>
            </a:extLst>
          </p:cNvPr>
          <p:cNvCxnSpPr>
            <a:cxnSpLocks/>
          </p:cNvCxnSpPr>
          <p:nvPr userDrawn="1"/>
        </p:nvCxnSpPr>
        <p:spPr>
          <a:xfrm>
            <a:off x="831866" y="1801368"/>
            <a:ext cx="3940175" cy="0"/>
          </a:xfrm>
          <a:prstGeom prst="line">
            <a:avLst/>
          </a:prstGeom>
          <a:ln w="63500"/>
        </p:spPr>
        <p:style>
          <a:lnRef idx="1">
            <a:schemeClr val="accent2"/>
          </a:lnRef>
          <a:fillRef idx="0">
            <a:schemeClr val="accent2"/>
          </a:fillRef>
          <a:effectRef idx="0">
            <a:schemeClr val="accent2"/>
          </a:effectRef>
          <a:fontRef idx="minor">
            <a:schemeClr val="tx1"/>
          </a:fontRef>
        </p:style>
      </p:cxnSp>
      <p:pic>
        <p:nvPicPr>
          <p:cNvPr id="8" name="Picture 7">
            <a:extLst>
              <a:ext uri="{FF2B5EF4-FFF2-40B4-BE49-F238E27FC236}">
                <a16:creationId xmlns:a16="http://schemas.microsoft.com/office/drawing/2014/main" id="{ED734E43-D83F-4E44-8B9E-CD17DEC7541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31343697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Presenter Bi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1147A85-DC54-4343-A802-4BF9D7BCA24A}"/>
              </a:ext>
            </a:extLst>
          </p:cNvPr>
          <p:cNvSpPr>
            <a:spLocks noGrp="1"/>
          </p:cNvSpPr>
          <p:nvPr>
            <p:ph type="pic" sz="quarter" idx="10"/>
          </p:nvPr>
        </p:nvSpPr>
        <p:spPr>
          <a:xfrm>
            <a:off x="6096007" y="0"/>
            <a:ext cx="6095999" cy="6857999"/>
          </a:xfrm>
        </p:spPr>
        <p:txBody>
          <a:bodyPr/>
          <a:lstStyle/>
          <a:p>
            <a:r>
              <a:rPr lang="en-US"/>
              <a:t>Click icon to add picture</a:t>
            </a:r>
          </a:p>
        </p:txBody>
      </p:sp>
      <p:sp>
        <p:nvSpPr>
          <p:cNvPr id="8" name="Title 1">
            <a:extLst>
              <a:ext uri="{FF2B5EF4-FFF2-40B4-BE49-F238E27FC236}">
                <a16:creationId xmlns:a16="http://schemas.microsoft.com/office/drawing/2014/main" id="{DCC378EE-78AD-C94E-BC5F-EC65607D6AC2}"/>
              </a:ext>
            </a:extLst>
          </p:cNvPr>
          <p:cNvSpPr>
            <a:spLocks noGrp="1"/>
          </p:cNvSpPr>
          <p:nvPr>
            <p:ph type="title"/>
          </p:nvPr>
        </p:nvSpPr>
        <p:spPr>
          <a:xfrm>
            <a:off x="839788" y="685800"/>
            <a:ext cx="10515600" cy="1004888"/>
          </a:xfrm>
        </p:spPr>
        <p:txBody>
          <a:bodyPr anchor="t">
            <a:normAutofit/>
          </a:bodyPr>
          <a:lstStyle>
            <a:lvl1pPr>
              <a:defRPr sz="4200"/>
            </a:lvl1pPr>
          </a:lstStyle>
          <a:p>
            <a:r>
              <a:rPr lang="en-US"/>
              <a:t>Click to edit Master title style</a:t>
            </a:r>
          </a:p>
        </p:txBody>
      </p:sp>
      <p:sp>
        <p:nvSpPr>
          <p:cNvPr id="9" name="Text Placeholder 2">
            <a:extLst>
              <a:ext uri="{FF2B5EF4-FFF2-40B4-BE49-F238E27FC236}">
                <a16:creationId xmlns:a16="http://schemas.microsoft.com/office/drawing/2014/main" id="{24D32EF9-FE79-F649-A587-2874468BB999}"/>
              </a:ext>
            </a:extLst>
          </p:cNvPr>
          <p:cNvSpPr>
            <a:spLocks noGrp="1"/>
          </p:cNvSpPr>
          <p:nvPr>
            <p:ph type="body" idx="1"/>
          </p:nvPr>
        </p:nvSpPr>
        <p:spPr>
          <a:xfrm>
            <a:off x="839790" y="1859065"/>
            <a:ext cx="5157787" cy="823912"/>
          </a:xfrm>
        </p:spPr>
        <p:txBody>
          <a:bodyPr/>
          <a:lstStyle>
            <a:lvl1pPr marL="0" indent="0">
              <a:buNone/>
              <a:defRPr b="1">
                <a:solidFill>
                  <a:schemeClr val="accent2"/>
                </a:solidFill>
              </a:defRPr>
            </a:lvl1pPr>
          </a:lstStyle>
          <a:p>
            <a:pPr lvl="0"/>
            <a:r>
              <a:rPr lang="en-US" b="0"/>
              <a:t>Click to edit Master text styles</a:t>
            </a:r>
          </a:p>
        </p:txBody>
      </p:sp>
      <p:sp>
        <p:nvSpPr>
          <p:cNvPr id="11" name="Content Placeholder 3">
            <a:extLst>
              <a:ext uri="{FF2B5EF4-FFF2-40B4-BE49-F238E27FC236}">
                <a16:creationId xmlns:a16="http://schemas.microsoft.com/office/drawing/2014/main" id="{E610A106-A642-C54A-ACD7-07B6EBAEA807}"/>
              </a:ext>
            </a:extLst>
          </p:cNvPr>
          <p:cNvSpPr>
            <a:spLocks noGrp="1"/>
          </p:cNvSpPr>
          <p:nvPr>
            <p:ph sz="half" idx="2"/>
          </p:nvPr>
        </p:nvSpPr>
        <p:spPr>
          <a:xfrm>
            <a:off x="839790" y="2851355"/>
            <a:ext cx="5157787" cy="3338308"/>
          </a:xfrm>
        </p:spPr>
        <p:txBody>
          <a:bodyPr>
            <a:normAutofit/>
          </a:bodyPr>
          <a:lstStyle/>
          <a:p>
            <a:pPr lvl="0"/>
            <a:r>
              <a:rPr lang="en-US" sz="2000"/>
              <a:t>Click to edit Master text styles</a:t>
            </a:r>
          </a:p>
          <a:p>
            <a:pPr lvl="1"/>
            <a:r>
              <a:rPr lang="en-US" sz="2000"/>
              <a:t>Second level</a:t>
            </a:r>
          </a:p>
          <a:p>
            <a:pPr lvl="2"/>
            <a:r>
              <a:rPr lang="en-US" sz="2000"/>
              <a:t>Third level</a:t>
            </a:r>
          </a:p>
          <a:p>
            <a:pPr lvl="3"/>
            <a:r>
              <a:rPr lang="en-US" sz="2000"/>
              <a:t>Fourth level</a:t>
            </a:r>
          </a:p>
          <a:p>
            <a:pPr lvl="4"/>
            <a:r>
              <a:rPr lang="en-US" sz="2000"/>
              <a:t>Fifth level</a:t>
            </a:r>
          </a:p>
        </p:txBody>
      </p:sp>
      <p:pic>
        <p:nvPicPr>
          <p:cNvPr id="16" name="Picture 15" descr="A picture containing table&#10;&#10;Description automatically generated">
            <a:extLst>
              <a:ext uri="{FF2B5EF4-FFF2-40B4-BE49-F238E27FC236}">
                <a16:creationId xmlns:a16="http://schemas.microsoft.com/office/drawing/2014/main" id="{C834859D-AFEC-1142-900E-888D7F5DB0C3}"/>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7143" b="92857" l="3061" r="97959">
                        <a14:foregroundMark x1="48980" y1="67857" x2="48980" y2="67857"/>
                        <a14:foregroundMark x1="59184" y1="57143" x2="63265" y2="50000"/>
                        <a14:foregroundMark x1="68367" y1="46429" x2="44898" y2="60714"/>
                        <a14:foregroundMark x1="44898" y1="60714" x2="62245" y2="60714"/>
                        <a14:foregroundMark x1="62245" y1="60714" x2="79592" y2="50000"/>
                        <a14:foregroundMark x1="79592" y1="50000" x2="52041" y2="85714"/>
                        <a14:foregroundMark x1="52041" y1="85714" x2="63265" y2="92857"/>
                        <a14:foregroundMark x1="63265" y1="92857" x2="80612" y2="85714"/>
                        <a14:foregroundMark x1="80612" y1="85714" x2="64286" y2="85714"/>
                        <a14:foregroundMark x1="64286" y1="85714" x2="89796" y2="82143"/>
                        <a14:foregroundMark x1="89796" y1="82143" x2="97959" y2="82143"/>
                        <a14:foregroundMark x1="35714" y1="75000" x2="24490" y2="64286"/>
                        <a14:foregroundMark x1="24490" y1="64286" x2="44898" y2="75000"/>
                        <a14:foregroundMark x1="44898" y1="75000" x2="34694" y2="53571"/>
                        <a14:foregroundMark x1="34694" y1="53571" x2="33673" y2="53571"/>
                        <a14:foregroundMark x1="20408" y1="75000" x2="31633" y2="92857"/>
                        <a14:foregroundMark x1="5102" y1="92857" x2="4082" y2="92857"/>
                        <a14:foregroundMark x1="54082" y1="7143" x2="65306" y2="10714"/>
                      </a14:backgroundRemoval>
                    </a14:imgEffect>
                  </a14:imgLayer>
                </a14:imgProps>
              </a:ext>
              <a:ext uri="{28A0092B-C50C-407E-A947-70E740481C1C}">
                <a14:useLocalDpi xmlns:a14="http://schemas.microsoft.com/office/drawing/2010/main" val="0"/>
              </a:ext>
            </a:extLst>
          </a:blip>
          <a:srcRect/>
          <a:stretch/>
        </p:blipFill>
        <p:spPr>
          <a:xfrm>
            <a:off x="8304422" y="5311843"/>
            <a:ext cx="3887585" cy="1546167"/>
          </a:xfrm>
          <a:prstGeom prst="rect">
            <a:avLst/>
          </a:prstGeom>
        </p:spPr>
      </p:pic>
      <p:pic>
        <p:nvPicPr>
          <p:cNvPr id="12" name="Picture 11">
            <a:extLst>
              <a:ext uri="{FF2B5EF4-FFF2-40B4-BE49-F238E27FC236}">
                <a16:creationId xmlns:a16="http://schemas.microsoft.com/office/drawing/2014/main" id="{3D143CF2-4045-4B7C-9CE4-489B37E416D2}"/>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12005021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8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D32F-8C96-514E-A058-A502BE5E14E3}"/>
              </a:ext>
            </a:extLst>
          </p:cNvPr>
          <p:cNvSpPr>
            <a:spLocks noGrp="1"/>
          </p:cNvSpPr>
          <p:nvPr>
            <p:ph type="title"/>
          </p:nvPr>
        </p:nvSpPr>
        <p:spPr>
          <a:xfrm>
            <a:off x="831856" y="685811"/>
            <a:ext cx="5264151" cy="2852737"/>
          </a:xfrm>
        </p:spPr>
        <p:txBody>
          <a:bodyPr anchor="b">
            <a:normAutofit/>
          </a:bodyPr>
          <a:lstStyle>
            <a:lvl1pPr>
              <a:defRPr sz="5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F46316E-F746-0642-995D-41A1D0DD54D8}"/>
              </a:ext>
            </a:extLst>
          </p:cNvPr>
          <p:cNvSpPr>
            <a:spLocks noGrp="1"/>
          </p:cNvSpPr>
          <p:nvPr>
            <p:ph type="body" idx="1"/>
          </p:nvPr>
        </p:nvSpPr>
        <p:spPr>
          <a:xfrm>
            <a:off x="831856" y="3977531"/>
            <a:ext cx="5264151" cy="1438120"/>
          </a:xfrm>
        </p:spPr>
        <p:txBody>
          <a:bodyPr/>
          <a:lstStyle>
            <a:lvl1pPr marL="0" indent="0">
              <a:buNone/>
              <a:defRPr sz="2400">
                <a:solidFill>
                  <a:schemeClr val="tx1"/>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cxnSp>
        <p:nvCxnSpPr>
          <p:cNvPr id="6" name="Straight Connector 5">
            <a:extLst>
              <a:ext uri="{FF2B5EF4-FFF2-40B4-BE49-F238E27FC236}">
                <a16:creationId xmlns:a16="http://schemas.microsoft.com/office/drawing/2014/main" id="{7B6D00DA-63F4-FF45-BF61-8C7B41EF0D49}"/>
              </a:ext>
            </a:extLst>
          </p:cNvPr>
          <p:cNvCxnSpPr>
            <a:cxnSpLocks/>
          </p:cNvCxnSpPr>
          <p:nvPr userDrawn="1"/>
        </p:nvCxnSpPr>
        <p:spPr>
          <a:xfrm>
            <a:off x="831856" y="3770376"/>
            <a:ext cx="5264151" cy="0"/>
          </a:xfrm>
          <a:prstGeom prst="line">
            <a:avLst/>
          </a:prstGeom>
          <a:ln w="63500"/>
        </p:spPr>
        <p:style>
          <a:lnRef idx="1">
            <a:schemeClr val="accent2"/>
          </a:lnRef>
          <a:fillRef idx="0">
            <a:schemeClr val="accent2"/>
          </a:fillRef>
          <a:effectRef idx="0">
            <a:schemeClr val="accent2"/>
          </a:effectRef>
          <a:fontRef idx="minor">
            <a:schemeClr val="tx1"/>
          </a:fontRef>
        </p:style>
      </p:cxnSp>
      <p:sp>
        <p:nvSpPr>
          <p:cNvPr id="8" name="Content Placeholder 3">
            <a:extLst>
              <a:ext uri="{FF2B5EF4-FFF2-40B4-BE49-F238E27FC236}">
                <a16:creationId xmlns:a16="http://schemas.microsoft.com/office/drawing/2014/main" id="{7FCCBA12-59B5-7F43-8162-2E2C3222F044}"/>
              </a:ext>
            </a:extLst>
          </p:cNvPr>
          <p:cNvSpPr>
            <a:spLocks noGrp="1"/>
          </p:cNvSpPr>
          <p:nvPr>
            <p:ph sz="half" idx="2"/>
          </p:nvPr>
        </p:nvSpPr>
        <p:spPr>
          <a:xfrm>
            <a:off x="6718303" y="685802"/>
            <a:ext cx="4635500" cy="4729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A919957B-839D-428C-A2F5-CC803EA56C1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6336" y="5852160"/>
            <a:ext cx="1810512" cy="632348"/>
          </a:xfrm>
          <a:prstGeom prst="rect">
            <a:avLst/>
          </a:prstGeom>
        </p:spPr>
      </p:pic>
    </p:spTree>
    <p:extLst>
      <p:ext uri="{BB962C8B-B14F-4D97-AF65-F5344CB8AC3E}">
        <p14:creationId xmlns:p14="http://schemas.microsoft.com/office/powerpoint/2010/main" val="398684591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5" Type="http://schemas.openxmlformats.org/officeDocument/2006/relationships/theme" Target="../theme/theme3.xml"/><Relationship Id="rId4" Type="http://schemas.openxmlformats.org/officeDocument/2006/relationships/slideLayout" Target="../slideLayouts/slideLayout10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theme" Target="../theme/theme4.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B085BB-8473-284E-AE3B-329B5FF338EE}"/>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88CC3F-4691-714A-BFD2-05F793DE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and highlight/overwrite to edit Master text styles. Use size 24 font for body text if at all possible. Size 20 font is acceptable at your own discretion. These are just guidelines. Use your own discretion.</a:t>
            </a:r>
          </a:p>
        </p:txBody>
      </p:sp>
    </p:spTree>
    <p:extLst>
      <p:ext uri="{BB962C8B-B14F-4D97-AF65-F5344CB8AC3E}">
        <p14:creationId xmlns:p14="http://schemas.microsoft.com/office/powerpoint/2010/main" val="1541786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4058" r:id="rId3"/>
    <p:sldLayoutId id="2147484059" r:id="rId4"/>
    <p:sldLayoutId id="2147483685" r:id="rId5"/>
    <p:sldLayoutId id="2147483663" r:id="rId6"/>
    <p:sldLayoutId id="2147484060" r:id="rId7"/>
    <p:sldLayoutId id="2147484061" r:id="rId8"/>
    <p:sldLayoutId id="2147484062" r:id="rId9"/>
    <p:sldLayoutId id="2147484063" r:id="rId10"/>
    <p:sldLayoutId id="2147484064" r:id="rId11"/>
    <p:sldLayoutId id="2147484065" r:id="rId12"/>
    <p:sldLayoutId id="2147484066" r:id="rId13"/>
    <p:sldLayoutId id="2147483668" r:id="rId14"/>
    <p:sldLayoutId id="2147483669" r:id="rId15"/>
    <p:sldLayoutId id="2147484068" r:id="rId16"/>
    <p:sldLayoutId id="2147483995" r:id="rId17"/>
    <p:sldLayoutId id="2147483997" r:id="rId18"/>
    <p:sldLayoutId id="2147483998" r:id="rId19"/>
    <p:sldLayoutId id="2147484001" r:id="rId20"/>
    <p:sldLayoutId id="2147484002" r:id="rId21"/>
    <p:sldLayoutId id="2147484003" r:id="rId22"/>
    <p:sldLayoutId id="2147484004" r:id="rId23"/>
    <p:sldLayoutId id="2147484005" r:id="rId24"/>
    <p:sldLayoutId id="2147484006" r:id="rId25"/>
    <p:sldLayoutId id="2147484007" r:id="rId26"/>
    <p:sldLayoutId id="2147484009" r:id="rId27"/>
    <p:sldLayoutId id="2147484010" r:id="rId28"/>
    <p:sldLayoutId id="2147484011" r:id="rId29"/>
    <p:sldLayoutId id="2147484012" r:id="rId30"/>
    <p:sldLayoutId id="2147484013" r:id="rId31"/>
    <p:sldLayoutId id="2147484014" r:id="rId32"/>
    <p:sldLayoutId id="2147484015" r:id="rId33"/>
    <p:sldLayoutId id="2147484055" r:id="rId34"/>
    <p:sldLayoutId id="2147484054" r:id="rId35"/>
    <p:sldLayoutId id="2147484033" r:id="rId36"/>
    <p:sldLayoutId id="2147484037" r:id="rId37"/>
    <p:sldLayoutId id="2147484038" r:id="rId38"/>
    <p:sldLayoutId id="2147484040" r:id="rId39"/>
    <p:sldLayoutId id="2147484041" r:id="rId40"/>
    <p:sldLayoutId id="2147484042" r:id="rId41"/>
    <p:sldLayoutId id="2147484043" r:id="rId42"/>
    <p:sldLayoutId id="2147483670" r:id="rId43"/>
    <p:sldLayoutId id="2147484069" r:id="rId44"/>
    <p:sldLayoutId id="2147484070" r:id="rId45"/>
    <p:sldLayoutId id="2147484071" r:id="rId46"/>
    <p:sldLayoutId id="2147484072" r:id="rId47"/>
    <p:sldLayoutId id="2147483684" r:id="rId48"/>
    <p:sldLayoutId id="2147483683" r:id="rId49"/>
    <p:sldLayoutId id="2147484016" r:id="rId50"/>
    <p:sldLayoutId id="2147484017" r:id="rId51"/>
    <p:sldLayoutId id="2147483671" r:id="rId52"/>
    <p:sldLayoutId id="2147484074" r:id="rId53"/>
    <p:sldLayoutId id="2147484075" r:id="rId54"/>
    <p:sldLayoutId id="2147484076" r:id="rId55"/>
    <p:sldLayoutId id="2147484077" r:id="rId56"/>
    <p:sldLayoutId id="2147484078" r:id="rId57"/>
    <p:sldLayoutId id="2147484018" r:id="rId58"/>
    <p:sldLayoutId id="2147484019" r:id="rId59"/>
    <p:sldLayoutId id="2147484020" r:id="rId60"/>
    <p:sldLayoutId id="2147484021" r:id="rId61"/>
    <p:sldLayoutId id="2147484022" r:id="rId62"/>
    <p:sldLayoutId id="2147484023" r:id="rId63"/>
    <p:sldLayoutId id="2147484030" r:id="rId64"/>
    <p:sldLayoutId id="2147483693" r:id="rId65"/>
    <p:sldLayoutId id="2147483694" r:id="rId66"/>
    <p:sldLayoutId id="2147483695" r:id="rId67"/>
    <p:sldLayoutId id="2147483696" r:id="rId68"/>
    <p:sldLayoutId id="2147483697" r:id="rId69"/>
    <p:sldLayoutId id="2147484044" r:id="rId70"/>
    <p:sldLayoutId id="2147484045" r:id="rId71"/>
    <p:sldLayoutId id="2147484046" r:id="rId72"/>
    <p:sldLayoutId id="2147484047" r:id="rId73"/>
    <p:sldLayoutId id="2147484050" r:id="rId74"/>
    <p:sldLayoutId id="2147483692" r:id="rId75"/>
  </p:sldLayoutIdLst>
  <p:txStyles>
    <p:title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Font typeface="Arial" panose="020B0604020202020204" pitchFamily="34" charset="0"/>
        <a:buChar char="•"/>
        <a:defRPr sz="2400" b="0" u="none" kern="1200" baseline="0">
          <a:solidFill>
            <a:schemeClr val="tx1"/>
          </a:solidFill>
          <a:latin typeface="+mn-lt"/>
          <a:ea typeface="+mn-ea"/>
          <a:cs typeface="+mn-cs"/>
        </a:defRPr>
      </a:lvl1pPr>
      <a:lvl2pPr marL="457200" indent="0" algn="l" defTabSz="914400" rtl="0" eaLnBrk="1" latinLnBrk="0" hangingPunct="1">
        <a:lnSpc>
          <a:spcPct val="150000"/>
        </a:lnSpc>
        <a:spcBef>
          <a:spcPts val="500"/>
        </a:spcBef>
        <a:spcAft>
          <a:spcPts val="1000"/>
        </a:spcAft>
        <a:buFont typeface="Arial" panose="020B0604020202020204" pitchFamily="34" charset="0"/>
        <a:buNone/>
        <a:defRPr sz="2400" kern="1200" baseline="0">
          <a:solidFill>
            <a:schemeClr val="tx1"/>
          </a:solidFill>
          <a:latin typeface="+mn-lt"/>
          <a:ea typeface="+mn-ea"/>
          <a:cs typeface="+mn-cs"/>
        </a:defRPr>
      </a:lvl2pPr>
      <a:lvl3pPr marL="1143000" indent="-228600" algn="l" defTabSz="914400" rtl="0" eaLnBrk="1" latinLnBrk="0" hangingPunct="1">
        <a:lnSpc>
          <a:spcPct val="150000"/>
        </a:lnSpc>
        <a:spcBef>
          <a:spcPts val="500"/>
        </a:spcBef>
        <a:spcAft>
          <a:spcPts val="1000"/>
        </a:spcAft>
        <a:buFont typeface="Arial" panose="020B0604020202020204" pitchFamily="34" charset="0"/>
        <a:buChar char="•"/>
        <a:defRPr sz="2400" kern="1200" baseline="0">
          <a:solidFill>
            <a:schemeClr val="tx1"/>
          </a:solidFill>
          <a:latin typeface="+mn-lt"/>
          <a:ea typeface="+mn-ea"/>
          <a:cs typeface="+mn-cs"/>
        </a:defRPr>
      </a:lvl3pPr>
      <a:lvl4pPr marL="1600200" indent="-228600" algn="l" defTabSz="914400" rtl="0" eaLnBrk="1" latinLnBrk="0" hangingPunct="1">
        <a:lnSpc>
          <a:spcPct val="150000"/>
        </a:lnSpc>
        <a:spcBef>
          <a:spcPts val="500"/>
        </a:spcBef>
        <a:spcAft>
          <a:spcPts val="1000"/>
        </a:spcAft>
        <a:buFont typeface="Arial" panose="020B0604020202020204" pitchFamily="34" charset="0"/>
        <a:buChar char="•"/>
        <a:defRPr sz="2400" kern="1200" baseline="0">
          <a:solidFill>
            <a:schemeClr val="tx1"/>
          </a:solidFill>
          <a:latin typeface="+mn-lt"/>
          <a:ea typeface="+mn-ea"/>
          <a:cs typeface="+mn-cs"/>
        </a:defRPr>
      </a:lvl4pPr>
      <a:lvl5pPr marL="1828800" indent="0" algn="l" defTabSz="914400" rtl="0" eaLnBrk="1" latinLnBrk="0" hangingPunct="1">
        <a:lnSpc>
          <a:spcPct val="100000"/>
        </a:lnSpc>
        <a:spcBef>
          <a:spcPts val="500"/>
        </a:spcBef>
        <a:spcAft>
          <a:spcPts val="1000"/>
        </a:spcAft>
        <a:buFont typeface="Arial" panose="020B0604020202020204" pitchFamily="34" charset="0"/>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528">
          <p15:clr>
            <a:srgbClr val="F26B43"/>
          </p15:clr>
        </p15:guide>
        <p15:guide id="3" pos="7152">
          <p15:clr>
            <a:srgbClr val="F26B43"/>
          </p15:clr>
        </p15:guide>
        <p15:guide id="4" orient="horz" pos="3888">
          <p15:clr>
            <a:srgbClr val="F26B43"/>
          </p15:clr>
        </p15:guide>
        <p15:guide id="5" orient="horz" pos="432">
          <p15:clr>
            <a:srgbClr val="F26B43"/>
          </p15:clr>
        </p15:guide>
        <p15:guide id="6" orient="horz" pos="2160">
          <p15:clr>
            <a:srgbClr val="F26B43"/>
          </p15:clr>
        </p15:guide>
        <p15:guide id="7" pos="2736">
          <p15:clr>
            <a:srgbClr val="F26B43"/>
          </p15:clr>
        </p15:guide>
        <p15:guide id="8" pos="494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B085BB-8473-284E-AE3B-329B5FF338EE}"/>
              </a:ext>
            </a:extLst>
          </p:cNvPr>
          <p:cNvSpPr>
            <a:spLocks noGrp="1"/>
          </p:cNvSpPr>
          <p:nvPr>
            <p:ph type="title"/>
          </p:nvPr>
        </p:nvSpPr>
        <p:spPr>
          <a:xfrm>
            <a:off x="838200" y="681068"/>
            <a:ext cx="10515600" cy="100965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88CC3F-4691-714A-BFD2-05F793DEE1CE}"/>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3153542"/>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4" r:id="rId3"/>
    <p:sldLayoutId id="2147483935" r:id="rId4"/>
    <p:sldLayoutId id="2147483940" r:id="rId5"/>
    <p:sldLayoutId id="2147483933" r:id="rId6"/>
    <p:sldLayoutId id="2147483941" r:id="rId7"/>
    <p:sldLayoutId id="2147483936" r:id="rId8"/>
    <p:sldLayoutId id="2147483920" r:id="rId9"/>
    <p:sldLayoutId id="2147483919" r:id="rId10"/>
    <p:sldLayoutId id="2147483937" r:id="rId11"/>
    <p:sldLayoutId id="2147483938" r:id="rId12"/>
    <p:sldLayoutId id="2147483939" r:id="rId13"/>
    <p:sldLayoutId id="2147483872" r:id="rId14"/>
    <p:sldLayoutId id="2147483873" r:id="rId15"/>
    <p:sldLayoutId id="2147483879" r:id="rId16"/>
    <p:sldLayoutId id="2147483885" r:id="rId17"/>
    <p:sldLayoutId id="2147483886" r:id="rId18"/>
    <p:sldLayoutId id="2147483951" r:id="rId19"/>
    <p:sldLayoutId id="2147483898" r:id="rId20"/>
    <p:sldLayoutId id="2147483899" r:id="rId21"/>
    <p:sldLayoutId id="2147483943" r:id="rId22"/>
    <p:sldLayoutId id="2147483948" r:id="rId23"/>
    <p:sldLayoutId id="2147483912" r:id="rId24"/>
    <p:sldLayoutId id="2147483918" r:id="rId25"/>
    <p:sldLayoutId id="2147483981" r:id="rId26"/>
  </p:sldLayoutIdLst>
  <p:txStyles>
    <p:titleStyle>
      <a:lvl1pPr algn="l" defTabSz="914446" rtl="0" eaLnBrk="1" latinLnBrk="0" hangingPunct="1">
        <a:lnSpc>
          <a:spcPct val="90000"/>
        </a:lnSpc>
        <a:spcBef>
          <a:spcPct val="0"/>
        </a:spcBef>
        <a:buNone/>
        <a:defRPr sz="4200" b="1" kern="1200">
          <a:solidFill>
            <a:schemeClr val="tx1"/>
          </a:solidFill>
          <a:latin typeface="+mj-lt"/>
          <a:ea typeface="+mj-ea"/>
          <a:cs typeface="+mj-cs"/>
        </a:defRPr>
      </a:lvl1pPr>
    </p:titleStyle>
    <p:bodyStyle>
      <a:lvl1pPr marL="228611" indent="-228611" algn="l" defTabSz="914446" rtl="0" eaLnBrk="1" latinLnBrk="0" hangingPunct="1">
        <a:lnSpc>
          <a:spcPct val="100000"/>
        </a:lnSpc>
        <a:spcBef>
          <a:spcPts val="1000"/>
        </a:spcBef>
        <a:spcAft>
          <a:spcPts val="1000"/>
        </a:spcAft>
        <a:buFont typeface="Arial" panose="020B0604020202020204" pitchFamily="34" charset="0"/>
        <a:buChar char="•"/>
        <a:defRPr sz="2400" kern="1200">
          <a:solidFill>
            <a:schemeClr val="tx1"/>
          </a:solidFill>
          <a:latin typeface="+mn-lt"/>
          <a:ea typeface="+mn-ea"/>
          <a:cs typeface="+mn-cs"/>
        </a:defRPr>
      </a:lvl1pPr>
      <a:lvl2pPr marL="685834" indent="-228611" algn="l" defTabSz="914446" rtl="0" eaLnBrk="1" latinLnBrk="0" hangingPunct="1">
        <a:lnSpc>
          <a:spcPct val="100000"/>
        </a:lnSpc>
        <a:spcBef>
          <a:spcPts val="500"/>
        </a:spcBef>
        <a:spcAft>
          <a:spcPts val="1000"/>
        </a:spcAft>
        <a:buFont typeface="Arial" panose="020B0604020202020204" pitchFamily="34" charset="0"/>
        <a:buChar char="•"/>
        <a:defRPr sz="2000" kern="1200">
          <a:solidFill>
            <a:schemeClr val="tx1"/>
          </a:solidFill>
          <a:latin typeface="+mn-lt"/>
          <a:ea typeface="+mn-ea"/>
          <a:cs typeface="+mn-cs"/>
        </a:defRPr>
      </a:lvl2pPr>
      <a:lvl3pPr marL="1143057" indent="-228611" algn="l" defTabSz="914446" rtl="0" eaLnBrk="1" latinLnBrk="0" hangingPunct="1">
        <a:lnSpc>
          <a:spcPct val="100000"/>
        </a:lnSpc>
        <a:spcBef>
          <a:spcPts val="500"/>
        </a:spcBef>
        <a:spcAft>
          <a:spcPts val="1000"/>
        </a:spcAft>
        <a:buFont typeface="Arial" panose="020B0604020202020204" pitchFamily="34" charset="0"/>
        <a:buChar char="•"/>
        <a:defRPr sz="1800" kern="1200">
          <a:solidFill>
            <a:schemeClr val="tx1"/>
          </a:solidFill>
          <a:latin typeface="+mn-lt"/>
          <a:ea typeface="+mn-ea"/>
          <a:cs typeface="+mn-cs"/>
        </a:defRPr>
      </a:lvl3pPr>
      <a:lvl4pPr marL="1600280" indent="-228611" algn="l" defTabSz="914446" rtl="0" eaLnBrk="1" latinLnBrk="0" hangingPunct="1">
        <a:lnSpc>
          <a:spcPct val="100000"/>
        </a:lnSpc>
        <a:spcBef>
          <a:spcPts val="500"/>
        </a:spcBef>
        <a:spcAft>
          <a:spcPts val="1000"/>
        </a:spcAft>
        <a:buFont typeface="Arial" panose="020B0604020202020204" pitchFamily="34" charset="0"/>
        <a:buChar char="•"/>
        <a:defRPr sz="1600" kern="1200">
          <a:solidFill>
            <a:schemeClr val="tx1"/>
          </a:solidFill>
          <a:latin typeface="+mn-lt"/>
          <a:ea typeface="+mn-ea"/>
          <a:cs typeface="+mn-cs"/>
        </a:defRPr>
      </a:lvl4pPr>
      <a:lvl5pPr marL="2057503" indent="-228611" algn="l" defTabSz="914446" rtl="0" eaLnBrk="1" latinLnBrk="0" hangingPunct="1">
        <a:lnSpc>
          <a:spcPct val="100000"/>
        </a:lnSpc>
        <a:spcBef>
          <a:spcPts val="500"/>
        </a:spcBef>
        <a:spcAft>
          <a:spcPts val="1000"/>
        </a:spcAft>
        <a:buFont typeface="Arial" panose="020B0604020202020204" pitchFamily="34" charset="0"/>
        <a:buChar char="•"/>
        <a:defRPr sz="16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528">
          <p15:clr>
            <a:srgbClr val="F26B43"/>
          </p15:clr>
        </p15:guide>
        <p15:guide id="3" pos="7152">
          <p15:clr>
            <a:srgbClr val="F26B43"/>
          </p15:clr>
        </p15:guide>
        <p15:guide id="4" orient="horz" pos="3888">
          <p15:clr>
            <a:srgbClr val="F26B43"/>
          </p15:clr>
        </p15:guide>
        <p15:guide id="5" orient="horz" pos="432">
          <p15:clr>
            <a:srgbClr val="F26B43"/>
          </p15:clr>
        </p15:guide>
        <p15:guide id="6" orient="horz" pos="2160">
          <p15:clr>
            <a:srgbClr val="F26B43"/>
          </p15:clr>
        </p15:guide>
        <p15:guide id="7" pos="2736">
          <p15:clr>
            <a:srgbClr val="F26B43"/>
          </p15:clr>
        </p15:guide>
        <p15:guide id="8" pos="494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B085BB-8473-284E-AE3B-329B5FF338EE}"/>
              </a:ext>
            </a:extLst>
          </p:cNvPr>
          <p:cNvSpPr>
            <a:spLocks noGrp="1"/>
          </p:cNvSpPr>
          <p:nvPr>
            <p:ph type="title"/>
          </p:nvPr>
        </p:nvSpPr>
        <p:spPr>
          <a:xfrm>
            <a:off x="838200" y="681071"/>
            <a:ext cx="10515600" cy="100965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88CC3F-4691-714A-BFD2-05F793DE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542506"/>
      </p:ext>
    </p:extLst>
  </p:cSld>
  <p:clrMap bg1="lt1" tx1="dk1" bg2="lt2" tx2="dk2" accent1="accent1" accent2="accent2" accent3="accent3" accent4="accent4" accent5="accent5" accent6="accent6" hlink="hlink" folHlink="folHlink"/>
  <p:sldLayoutIdLst>
    <p:sldLayoutId id="2147484073" r:id="rId1"/>
    <p:sldLayoutId id="2147484067" r:id="rId2"/>
    <p:sldLayoutId id="2147484057" r:id="rId3"/>
    <p:sldLayoutId id="2147484056" r:id="rId4"/>
  </p:sldLayoutIdLst>
  <p:txStyles>
    <p:titleStyle>
      <a:lvl1pPr algn="l" defTabSz="685800" rtl="0" eaLnBrk="1" latinLnBrk="0" hangingPunct="1">
        <a:lnSpc>
          <a:spcPct val="90000"/>
        </a:lnSpc>
        <a:spcBef>
          <a:spcPct val="0"/>
        </a:spcBef>
        <a:buNone/>
        <a:defRPr sz="3150" b="1"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528" userDrawn="1">
          <p15:clr>
            <a:srgbClr val="F26B43"/>
          </p15:clr>
        </p15:guide>
        <p15:guide id="3" pos="7152" userDrawn="1">
          <p15:clr>
            <a:srgbClr val="F26B43"/>
          </p15:clr>
        </p15:guide>
        <p15:guide id="4" orient="horz" pos="3888" userDrawn="1">
          <p15:clr>
            <a:srgbClr val="F26B43"/>
          </p15:clr>
        </p15:guide>
        <p15:guide id="5" orient="horz" pos="432" userDrawn="1">
          <p15:clr>
            <a:srgbClr val="F26B43"/>
          </p15:clr>
        </p15:guide>
        <p15:guide id="6" orient="horz" pos="2160" userDrawn="1">
          <p15:clr>
            <a:srgbClr val="F26B43"/>
          </p15:clr>
        </p15:guide>
        <p15:guide id="7" pos="2736" userDrawn="1">
          <p15:clr>
            <a:srgbClr val="F26B43"/>
          </p15:clr>
        </p15:guide>
        <p15:guide id="8" pos="494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B085BB-8473-284E-AE3B-329B5FF338EE}"/>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88CC3F-4691-714A-BFD2-05F793DE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3153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8" r:id="rId5"/>
    <p:sldLayoutId id="2147483651" r:id="rId6"/>
    <p:sldLayoutId id="2147483659" r:id="rId7"/>
    <p:sldLayoutId id="2147483654" r:id="rId8"/>
    <p:sldLayoutId id="2147483660" r:id="rId9"/>
    <p:sldLayoutId id="2147483655" r:id="rId10"/>
    <p:sldLayoutId id="2147483656" r:id="rId11"/>
    <p:sldLayoutId id="2147483657" r:id="rId12"/>
    <p:sldLayoutId id="2147483859" r:id="rId13"/>
    <p:sldLayoutId id="2147483860" r:id="rId14"/>
  </p:sldLayoutIdLst>
  <p:txStyles>
    <p:title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528" userDrawn="1">
          <p15:clr>
            <a:srgbClr val="F26B43"/>
          </p15:clr>
        </p15:guide>
        <p15:guide id="3" pos="7152" userDrawn="1">
          <p15:clr>
            <a:srgbClr val="F26B43"/>
          </p15:clr>
        </p15:guide>
        <p15:guide id="4" orient="horz" pos="3888" userDrawn="1">
          <p15:clr>
            <a:srgbClr val="F26B43"/>
          </p15:clr>
        </p15:guide>
        <p15:guide id="5" orient="horz" pos="432" userDrawn="1">
          <p15:clr>
            <a:srgbClr val="F26B43"/>
          </p15:clr>
        </p15:guide>
        <p15:guide id="6" orient="horz" pos="2160" userDrawn="1">
          <p15:clr>
            <a:srgbClr val="F26B43"/>
          </p15:clr>
        </p15:guide>
        <p15:guide id="7" pos="2736" userDrawn="1">
          <p15:clr>
            <a:srgbClr val="F26B43"/>
          </p15:clr>
        </p15:guide>
        <p15:guide id="8" pos="494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8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8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8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36.png"/><Relationship Id="rId7" Type="http://schemas.openxmlformats.org/officeDocument/2006/relationships/diagramQuickStyle" Target="../diagrams/quickStyle9.xml"/><Relationship Id="rId2" Type="http://schemas.openxmlformats.org/officeDocument/2006/relationships/notesSlide" Target="../notesSlides/notesSlide14.xml"/><Relationship Id="rId1" Type="http://schemas.openxmlformats.org/officeDocument/2006/relationships/slideLayout" Target="../slideLayouts/slideLayout84.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37.png"/><Relationship Id="rId9" Type="http://schemas.microsoft.com/office/2007/relationships/diagramDrawing" Target="../diagrams/drawing9.xml"/></Relationships>
</file>

<file path=ppt/slides/_rels/slide1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6.xml"/><Relationship Id="rId1" Type="http://schemas.openxmlformats.org/officeDocument/2006/relationships/slideLayout" Target="../slideLayouts/slideLayout8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47.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2.xml"/><Relationship Id="rId1" Type="http://schemas.openxmlformats.org/officeDocument/2006/relationships/slideLayout" Target="../slideLayouts/slideLayout8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50.jpeg"/><Relationship Id="rId7" Type="http://schemas.openxmlformats.org/officeDocument/2006/relationships/diagramColors" Target="../diagrams/colors13.xml"/><Relationship Id="rId2" Type="http://schemas.openxmlformats.org/officeDocument/2006/relationships/notesSlide" Target="../notesSlides/notesSlide24.xml"/><Relationship Id="rId1" Type="http://schemas.openxmlformats.org/officeDocument/2006/relationships/slideLayout" Target="../slideLayouts/slideLayout84.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51.jpeg"/></Relationships>
</file>

<file path=ppt/slides/_rels/slide2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5.xml"/><Relationship Id="rId1" Type="http://schemas.openxmlformats.org/officeDocument/2006/relationships/slideLayout" Target="../slideLayouts/slideLayout8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6.xml"/><Relationship Id="rId1" Type="http://schemas.openxmlformats.org/officeDocument/2006/relationships/slideLayout" Target="../slideLayouts/slideLayout8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84.xml"/><Relationship Id="rId5" Type="http://schemas.openxmlformats.org/officeDocument/2006/relationships/image" Target="../media/image47.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9.xml"/><Relationship Id="rId1" Type="http://schemas.openxmlformats.org/officeDocument/2006/relationships/slideLayout" Target="../slideLayouts/slideLayout8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3" Type="http://schemas.openxmlformats.org/officeDocument/2006/relationships/image" Target="../media/image4.png"/><Relationship Id="rId7" Type="http://schemas.openxmlformats.org/officeDocument/2006/relationships/image" Target="../media/image68.svg"/><Relationship Id="rId12"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49.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s>
</file>

<file path=ppt/slides/_rels/slide3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s://www.michiganallianceforfamilies.org" TargetMode="External"/><Relationship Id="rId7"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11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mailto:info@michiganallianceforfamilies.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35.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8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8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8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8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F8BE0-AEAD-52E7-AE66-BECA3F22745F}"/>
              </a:ext>
            </a:extLst>
          </p:cNvPr>
          <p:cNvSpPr>
            <a:spLocks noGrp="1"/>
          </p:cNvSpPr>
          <p:nvPr>
            <p:ph type="ctrTitle"/>
          </p:nvPr>
        </p:nvSpPr>
        <p:spPr>
          <a:xfrm>
            <a:off x="1524000" y="1122363"/>
            <a:ext cx="6913418" cy="2133595"/>
          </a:xfrm>
        </p:spPr>
        <p:txBody>
          <a:bodyPr>
            <a:normAutofit/>
          </a:bodyPr>
          <a:lstStyle/>
          <a:p>
            <a:r>
              <a:rPr lang="en-US" sz="3800">
                <a:ea typeface="Open Sans"/>
                <a:cs typeface="Open Sans"/>
              </a:rPr>
              <a:t>Collaborating on Transition</a:t>
            </a:r>
          </a:p>
        </p:txBody>
      </p:sp>
      <p:sp>
        <p:nvSpPr>
          <p:cNvPr id="3" name="Subtitle 2">
            <a:extLst>
              <a:ext uri="{FF2B5EF4-FFF2-40B4-BE49-F238E27FC236}">
                <a16:creationId xmlns:a16="http://schemas.microsoft.com/office/drawing/2014/main" id="{F886404E-ABD2-C2E2-9904-2FC23DE792B6}"/>
              </a:ext>
            </a:extLst>
          </p:cNvPr>
          <p:cNvSpPr>
            <a:spLocks noGrp="1"/>
          </p:cNvSpPr>
          <p:nvPr>
            <p:ph type="subTitle" idx="1"/>
          </p:nvPr>
        </p:nvSpPr>
        <p:spPr/>
        <p:txBody>
          <a:bodyPr vert="horz" lIns="91440" tIns="45720" rIns="91440" bIns="45720" rtlCol="0" anchor="t">
            <a:normAutofit/>
          </a:bodyPr>
          <a:lstStyle/>
          <a:p>
            <a:r>
              <a:rPr lang="en-US">
                <a:ea typeface="Open Sans"/>
                <a:cs typeface="Open Sans"/>
              </a:rPr>
              <a:t>Karen Wang</a:t>
            </a:r>
            <a:endParaRPr lang="en-US"/>
          </a:p>
        </p:txBody>
      </p:sp>
    </p:spTree>
    <p:extLst>
      <p:ext uri="{BB962C8B-B14F-4D97-AF65-F5344CB8AC3E}">
        <p14:creationId xmlns:p14="http://schemas.microsoft.com/office/powerpoint/2010/main" val="2234615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E8C0E-7356-15BB-1157-9CA08E287ABF}"/>
              </a:ext>
            </a:extLst>
          </p:cNvPr>
          <p:cNvSpPr>
            <a:spLocks noGrp="1"/>
          </p:cNvSpPr>
          <p:nvPr>
            <p:ph type="title"/>
          </p:nvPr>
        </p:nvSpPr>
        <p:spPr>
          <a:xfrm>
            <a:off x="0" y="0"/>
            <a:ext cx="12192000" cy="1009651"/>
          </a:xfrm>
        </p:spPr>
        <p:txBody>
          <a:bodyPr/>
          <a:lstStyle/>
          <a:p>
            <a:pPr algn="ctr"/>
            <a:r>
              <a:rPr lang="en-US">
                <a:latin typeface="Open Sans"/>
                <a:ea typeface="Open Sans"/>
                <a:cs typeface="Open Sans"/>
              </a:rPr>
              <a:t>Course of Study</a:t>
            </a:r>
            <a:endParaRPr lang="en-US"/>
          </a:p>
        </p:txBody>
      </p:sp>
      <p:graphicFrame>
        <p:nvGraphicFramePr>
          <p:cNvPr id="3" name="Diagram 3" descr="Chart has two parallel rows of text in the shape of arrows pointing to image">
            <a:extLst>
              <a:ext uri="{FF2B5EF4-FFF2-40B4-BE49-F238E27FC236}">
                <a16:creationId xmlns:a16="http://schemas.microsoft.com/office/drawing/2014/main" id="{90A6A70C-BD70-9FA6-8348-BAD4294F4ADC}"/>
              </a:ext>
            </a:extLst>
          </p:cNvPr>
          <p:cNvGraphicFramePr/>
          <p:nvPr>
            <p:extLst>
              <p:ext uri="{D42A27DB-BD31-4B8C-83A1-F6EECF244321}">
                <p14:modId xmlns:p14="http://schemas.microsoft.com/office/powerpoint/2010/main" val="2241616445"/>
              </p:ext>
            </p:extLst>
          </p:nvPr>
        </p:nvGraphicFramePr>
        <p:xfrm>
          <a:off x="172529" y="1930879"/>
          <a:ext cx="8310113" cy="39739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02" name="Picture 802" descr="Close-up of four hands holding graduation caps with gold tassels against a blue sky">
            <a:extLst>
              <a:ext uri="{FF2B5EF4-FFF2-40B4-BE49-F238E27FC236}">
                <a16:creationId xmlns:a16="http://schemas.microsoft.com/office/drawing/2014/main" id="{81F701A2-C367-5EB7-2C54-AD0543E3A30F}"/>
              </a:ext>
            </a:extLst>
          </p:cNvPr>
          <p:cNvPicPr>
            <a:picLocks noChangeAspect="1"/>
          </p:cNvPicPr>
          <p:nvPr/>
        </p:nvPicPr>
        <p:blipFill rotWithShape="1">
          <a:blip r:embed="rId8">
            <a:extLst>
              <a:ext uri="{28A0092B-C50C-407E-A947-70E740481C1C}">
                <a14:useLocalDpi xmlns:a14="http://schemas.microsoft.com/office/drawing/2010/main" val="0"/>
              </a:ext>
            </a:extLst>
          </a:blip>
          <a:srcRect b="-1093"/>
          <a:stretch/>
        </p:blipFill>
        <p:spPr>
          <a:xfrm>
            <a:off x="8735685" y="2013209"/>
            <a:ext cx="3287025" cy="3615953"/>
          </a:xfrm>
          <a:prstGeom prst="roundRect">
            <a:avLst/>
          </a:prstGeom>
        </p:spPr>
      </p:pic>
    </p:spTree>
    <p:extLst>
      <p:ext uri="{BB962C8B-B14F-4D97-AF65-F5344CB8AC3E}">
        <p14:creationId xmlns:p14="http://schemas.microsoft.com/office/powerpoint/2010/main" val="2829922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78CEA-7D07-0058-1E11-6DE8A8FCDCC4}"/>
              </a:ext>
            </a:extLst>
          </p:cNvPr>
          <p:cNvSpPr>
            <a:spLocks noGrp="1"/>
          </p:cNvSpPr>
          <p:nvPr>
            <p:ph type="title"/>
          </p:nvPr>
        </p:nvSpPr>
        <p:spPr/>
        <p:txBody>
          <a:bodyPr/>
          <a:lstStyle/>
          <a:p>
            <a:pPr algn="ctr"/>
            <a:r>
              <a:rPr lang="en-US">
                <a:latin typeface="Open Sans"/>
                <a:ea typeface="Open Sans"/>
                <a:cs typeface="Open Sans"/>
              </a:rPr>
              <a:t>Transition Services</a:t>
            </a:r>
          </a:p>
        </p:txBody>
      </p:sp>
      <p:graphicFrame>
        <p:nvGraphicFramePr>
          <p:cNvPr id="3" name="Diagram 2" descr="Purple pie chart in five equal sections containing text, surrounded by light purple clockwise arrows">
            <a:extLst>
              <a:ext uri="{FF2B5EF4-FFF2-40B4-BE49-F238E27FC236}">
                <a16:creationId xmlns:a16="http://schemas.microsoft.com/office/drawing/2014/main" id="{47254AFF-41CF-A8A8-8836-4BC18972AD47}"/>
              </a:ext>
            </a:extLst>
          </p:cNvPr>
          <p:cNvGraphicFramePr/>
          <p:nvPr>
            <p:extLst>
              <p:ext uri="{D42A27DB-BD31-4B8C-83A1-F6EECF244321}">
                <p14:modId xmlns:p14="http://schemas.microsoft.com/office/powerpoint/2010/main" val="400444777"/>
              </p:ext>
            </p:extLst>
          </p:nvPr>
        </p:nvGraphicFramePr>
        <p:xfrm>
          <a:off x="418944" y="899410"/>
          <a:ext cx="11354112" cy="6158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19" descr="Wheelchair racers and coach">
            <a:extLst>
              <a:ext uri="{FF2B5EF4-FFF2-40B4-BE49-F238E27FC236}">
                <a16:creationId xmlns:a16="http://schemas.microsoft.com/office/drawing/2014/main" id="{B6C635F4-A9EE-11B8-AE94-865A82B60A54}"/>
              </a:ext>
            </a:extLst>
          </p:cNvPr>
          <p:cNvPicPr>
            <a:picLocks noChangeAspect="1"/>
          </p:cNvPicPr>
          <p:nvPr/>
        </p:nvPicPr>
        <p:blipFill rotWithShape="1">
          <a:blip r:embed="rId8">
            <a:extLst>
              <a:ext uri="{28A0092B-C50C-407E-A947-70E740481C1C}">
                <a14:useLocalDpi xmlns:a14="http://schemas.microsoft.com/office/drawing/2010/main" val="0"/>
              </a:ext>
            </a:extLst>
          </a:blip>
          <a:srcRect b="-565"/>
          <a:stretch/>
        </p:blipFill>
        <p:spPr>
          <a:xfrm>
            <a:off x="8978663" y="1310410"/>
            <a:ext cx="3108810" cy="3108148"/>
          </a:xfrm>
          <a:prstGeom prst="flowChartConnector">
            <a:avLst/>
          </a:prstGeom>
        </p:spPr>
      </p:pic>
      <p:pic>
        <p:nvPicPr>
          <p:cNvPr id="15" name="Picture 15" descr="Person at nursery holding tray of plants">
            <a:extLst>
              <a:ext uri="{FF2B5EF4-FFF2-40B4-BE49-F238E27FC236}">
                <a16:creationId xmlns:a16="http://schemas.microsoft.com/office/drawing/2014/main" id="{0AA249B6-A544-6F69-EB85-A20E3F1BD434}"/>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109269" y="3621656"/>
            <a:ext cx="3149606" cy="3154465"/>
          </a:xfrm>
          <a:prstGeom prst="ellipse">
            <a:avLst/>
          </a:prstGeom>
        </p:spPr>
      </p:pic>
    </p:spTree>
    <p:extLst>
      <p:ext uri="{BB962C8B-B14F-4D97-AF65-F5344CB8AC3E}">
        <p14:creationId xmlns:p14="http://schemas.microsoft.com/office/powerpoint/2010/main" val="2288586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C3575-D8CA-8E60-5C9D-2747336F97E5}"/>
              </a:ext>
            </a:extLst>
          </p:cNvPr>
          <p:cNvSpPr>
            <a:spLocks noGrp="1"/>
          </p:cNvSpPr>
          <p:nvPr>
            <p:ph type="title"/>
          </p:nvPr>
        </p:nvSpPr>
        <p:spPr/>
        <p:txBody>
          <a:bodyPr>
            <a:normAutofit/>
          </a:bodyPr>
          <a:lstStyle/>
          <a:p>
            <a:r>
              <a:rPr lang="en-US" sz="2600">
                <a:latin typeface="Open Sans"/>
                <a:ea typeface="Open Sans"/>
                <a:cs typeface="Open Sans"/>
              </a:rPr>
              <a:t>How Are Special Education Services Different From Transition Services?</a:t>
            </a:r>
          </a:p>
        </p:txBody>
      </p:sp>
      <p:graphicFrame>
        <p:nvGraphicFramePr>
          <p:cNvPr id="3" name="Diagram 2" descr="Chart has two parallel columns of text comparing special education and transition services">
            <a:extLst>
              <a:ext uri="{FF2B5EF4-FFF2-40B4-BE49-F238E27FC236}">
                <a16:creationId xmlns:a16="http://schemas.microsoft.com/office/drawing/2014/main" id="{CCE0263A-4205-8F3E-3DA0-B873E14EF6AC}"/>
              </a:ext>
            </a:extLst>
          </p:cNvPr>
          <p:cNvGraphicFramePr/>
          <p:nvPr>
            <p:extLst>
              <p:ext uri="{D42A27DB-BD31-4B8C-83A1-F6EECF244321}">
                <p14:modId xmlns:p14="http://schemas.microsoft.com/office/powerpoint/2010/main" val="1550341559"/>
              </p:ext>
            </p:extLst>
          </p:nvPr>
        </p:nvGraphicFramePr>
        <p:xfrm>
          <a:off x="224852" y="1214342"/>
          <a:ext cx="8301219" cy="5426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Baker decorating cake">
            <a:extLst>
              <a:ext uri="{FF2B5EF4-FFF2-40B4-BE49-F238E27FC236}">
                <a16:creationId xmlns:a16="http://schemas.microsoft.com/office/drawing/2014/main" id="{7892727D-A181-8310-9DAE-F4825018A573}"/>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769246" y="2199272"/>
            <a:ext cx="3197902" cy="2710651"/>
          </a:xfrm>
          <a:prstGeom prst="roundRect">
            <a:avLst/>
          </a:prstGeom>
        </p:spPr>
      </p:pic>
    </p:spTree>
    <p:extLst>
      <p:ext uri="{BB962C8B-B14F-4D97-AF65-F5344CB8AC3E}">
        <p14:creationId xmlns:p14="http://schemas.microsoft.com/office/powerpoint/2010/main" val="1023141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A8DA6-5CCA-1023-AD0E-3DDA06456138}"/>
              </a:ext>
            </a:extLst>
          </p:cNvPr>
          <p:cNvSpPr>
            <a:spLocks noGrp="1"/>
          </p:cNvSpPr>
          <p:nvPr>
            <p:ph type="title"/>
          </p:nvPr>
        </p:nvSpPr>
        <p:spPr>
          <a:xfrm>
            <a:off x="638507" y="685800"/>
            <a:ext cx="4011247" cy="1371600"/>
          </a:xfrm>
        </p:spPr>
        <p:txBody>
          <a:bodyPr/>
          <a:lstStyle/>
          <a:p>
            <a:r>
              <a:rPr lang="en-US" sz="4000">
                <a:latin typeface="Open Sans"/>
                <a:ea typeface="Open Sans"/>
                <a:cs typeface="Arial"/>
              </a:rPr>
              <a:t>Age of Majority</a:t>
            </a:r>
            <a:endParaRPr lang="en-US" sz="4000">
              <a:latin typeface="Open Sans"/>
              <a:ea typeface="Open Sans"/>
            </a:endParaRPr>
          </a:p>
        </p:txBody>
      </p:sp>
      <p:sp>
        <p:nvSpPr>
          <p:cNvPr id="4" name="Content Placeholder 3">
            <a:extLst>
              <a:ext uri="{FF2B5EF4-FFF2-40B4-BE49-F238E27FC236}">
                <a16:creationId xmlns:a16="http://schemas.microsoft.com/office/drawing/2014/main" id="{76D42D1C-D54C-8D6F-A283-8891FC276B11}"/>
              </a:ext>
            </a:extLst>
          </p:cNvPr>
          <p:cNvSpPr>
            <a:spLocks noGrp="1"/>
          </p:cNvSpPr>
          <p:nvPr>
            <p:ph idx="1"/>
          </p:nvPr>
        </p:nvSpPr>
        <p:spPr/>
        <p:txBody>
          <a:bodyPr vert="horz" lIns="60960" tIns="30480" rIns="60960" bIns="30480" rtlCol="0" anchor="t">
            <a:normAutofit/>
          </a:bodyPr>
          <a:lstStyle/>
          <a:p>
            <a:r>
              <a:rPr lang="en-US" sz="2933">
                <a:latin typeface="Open Sans"/>
                <a:ea typeface="Open Sans"/>
                <a:cs typeface="Arial"/>
              </a:rPr>
              <a:t>Schools must tell students that when they turn 18, they are an adult and have certain rights</a:t>
            </a:r>
          </a:p>
          <a:p>
            <a:r>
              <a:rPr lang="en-US" sz="2933">
                <a:latin typeface="Open Sans"/>
                <a:ea typeface="Open Sans"/>
                <a:cs typeface="Arial"/>
              </a:rPr>
              <a:t>This must happen on or before the student's 17th birthday</a:t>
            </a:r>
          </a:p>
        </p:txBody>
      </p:sp>
      <p:sp>
        <p:nvSpPr>
          <p:cNvPr id="3" name="Text Placeholder 2">
            <a:extLst>
              <a:ext uri="{FF2B5EF4-FFF2-40B4-BE49-F238E27FC236}">
                <a16:creationId xmlns:a16="http://schemas.microsoft.com/office/drawing/2014/main" id="{7BF882D0-2315-26F6-C140-572D22ACD7F5}"/>
              </a:ext>
            </a:extLst>
          </p:cNvPr>
          <p:cNvSpPr>
            <a:spLocks noGrp="1"/>
          </p:cNvSpPr>
          <p:nvPr>
            <p:ph type="body" sz="half" idx="2"/>
          </p:nvPr>
        </p:nvSpPr>
        <p:spPr>
          <a:xfrm>
            <a:off x="638509" y="2407920"/>
            <a:ext cx="3388880" cy="3259175"/>
          </a:xfrm>
        </p:spPr>
        <p:txBody>
          <a:bodyPr vert="horz" lIns="60960" tIns="30480" rIns="60960" bIns="30480" rtlCol="0" anchor="t">
            <a:normAutofit/>
          </a:bodyPr>
          <a:lstStyle/>
          <a:p>
            <a:r>
              <a:rPr lang="en-US" sz="2933" b="1" i="1">
                <a:latin typeface="Open Sans"/>
                <a:ea typeface="Open Sans"/>
                <a:cs typeface="Arial"/>
              </a:rPr>
              <a:t>Transfer of Rights</a:t>
            </a:r>
            <a:endParaRPr lang="en-US" sz="2933" b="1" i="1">
              <a:latin typeface="Open Sans"/>
              <a:ea typeface="Open Sans"/>
            </a:endParaRPr>
          </a:p>
        </p:txBody>
      </p:sp>
      <p:pic>
        <p:nvPicPr>
          <p:cNvPr id="6" name="Picture 6" descr="birthday cake with candles">
            <a:extLst>
              <a:ext uri="{FF2B5EF4-FFF2-40B4-BE49-F238E27FC236}">
                <a16:creationId xmlns:a16="http://schemas.microsoft.com/office/drawing/2014/main" id="{C755CC46-7C57-6771-C133-35AD007A8BF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497066" y="3429001"/>
            <a:ext cx="3285262" cy="3084939"/>
          </a:xfrm>
          <a:prstGeom prst="roundRect">
            <a:avLst/>
          </a:prstGeom>
        </p:spPr>
      </p:pic>
    </p:spTree>
    <p:extLst>
      <p:ext uri="{BB962C8B-B14F-4D97-AF65-F5344CB8AC3E}">
        <p14:creationId xmlns:p14="http://schemas.microsoft.com/office/powerpoint/2010/main" val="1649304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3" descr="Hummingbird mid-air drinking nectar from pink flower">
            <a:extLst>
              <a:ext uri="{FF2B5EF4-FFF2-40B4-BE49-F238E27FC236}">
                <a16:creationId xmlns:a16="http://schemas.microsoft.com/office/drawing/2014/main" id="{1D7C87A8-2983-8ACB-525E-97845F25E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41860">
            <a:off x="8475050" y="857588"/>
            <a:ext cx="4084852" cy="3295176"/>
          </a:xfrm>
          <a:prstGeom prst="rect">
            <a:avLst/>
          </a:prstGeom>
        </p:spPr>
      </p:pic>
      <p:pic>
        <p:nvPicPr>
          <p:cNvPr id="48" name="Picture 48" descr="Bird's nest containing three small eggs&#10;">
            <a:extLst>
              <a:ext uri="{FF2B5EF4-FFF2-40B4-BE49-F238E27FC236}">
                <a16:creationId xmlns:a16="http://schemas.microsoft.com/office/drawing/2014/main" id="{12C85D4F-D0CB-AE4E-C871-7764D8DEBD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43480">
            <a:off x="-457096" y="684327"/>
            <a:ext cx="2660425" cy="2203263"/>
          </a:xfrm>
          <a:prstGeom prst="rect">
            <a:avLst/>
          </a:prstGeom>
        </p:spPr>
      </p:pic>
      <p:sp>
        <p:nvSpPr>
          <p:cNvPr id="2" name="Title 1">
            <a:extLst>
              <a:ext uri="{FF2B5EF4-FFF2-40B4-BE49-F238E27FC236}">
                <a16:creationId xmlns:a16="http://schemas.microsoft.com/office/drawing/2014/main" id="{AC3270CA-4916-8DE9-D80E-6479C54F2BCE}"/>
              </a:ext>
            </a:extLst>
          </p:cNvPr>
          <p:cNvSpPr>
            <a:spLocks noGrp="1"/>
          </p:cNvSpPr>
          <p:nvPr>
            <p:ph type="title"/>
          </p:nvPr>
        </p:nvSpPr>
        <p:spPr/>
        <p:txBody>
          <a:bodyPr/>
          <a:lstStyle/>
          <a:p>
            <a:pPr algn="ctr"/>
            <a:r>
              <a:rPr lang="en-US">
                <a:latin typeface="Open Sans" panose="020B0606030504020204" pitchFamily="34" charset="0"/>
                <a:ea typeface="Open Sans" panose="020B0606030504020204" pitchFamily="34" charset="0"/>
                <a:cs typeface="Open Sans" panose="020B0606030504020204" pitchFamily="34" charset="0"/>
              </a:rPr>
              <a:t>Coordination of Adult Services</a:t>
            </a:r>
          </a:p>
        </p:txBody>
      </p:sp>
      <p:graphicFrame>
        <p:nvGraphicFramePr>
          <p:cNvPr id="4" name="Diagram 3" descr="Seven purple rectangles containing text, all pointing with light purple arrows toward a purple circle containing text">
            <a:extLst>
              <a:ext uri="{FF2B5EF4-FFF2-40B4-BE49-F238E27FC236}">
                <a16:creationId xmlns:a16="http://schemas.microsoft.com/office/drawing/2014/main" id="{1D0ED336-D226-AC78-7853-E0E601CD70BD}"/>
              </a:ext>
            </a:extLst>
          </p:cNvPr>
          <p:cNvGraphicFramePr/>
          <p:nvPr>
            <p:extLst>
              <p:ext uri="{D42A27DB-BD31-4B8C-83A1-F6EECF244321}">
                <p14:modId xmlns:p14="http://schemas.microsoft.com/office/powerpoint/2010/main" val="272507015"/>
              </p:ext>
            </p:extLst>
          </p:nvPr>
        </p:nvGraphicFramePr>
        <p:xfrm>
          <a:off x="235636" y="1009652"/>
          <a:ext cx="9212317" cy="57222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712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8EF67-5CBE-89FB-6273-4B13ABAD18BF}"/>
              </a:ext>
            </a:extLst>
          </p:cNvPr>
          <p:cNvSpPr>
            <a:spLocks noGrp="1"/>
          </p:cNvSpPr>
          <p:nvPr>
            <p:ph type="title"/>
          </p:nvPr>
        </p:nvSpPr>
        <p:spPr>
          <a:xfrm>
            <a:off x="831850" y="728932"/>
            <a:ext cx="4918288" cy="2723342"/>
          </a:xfrm>
        </p:spPr>
        <p:txBody>
          <a:bodyPr/>
          <a:lstStyle/>
          <a:p>
            <a:r>
              <a:rPr lang="en-US">
                <a:ea typeface="Open Sans"/>
                <a:cs typeface="Open Sans"/>
              </a:rPr>
              <a:t>Paying for Adult Services</a:t>
            </a:r>
          </a:p>
        </p:txBody>
      </p:sp>
      <p:graphicFrame>
        <p:nvGraphicFramePr>
          <p:cNvPr id="6" name="Diagram 5" descr="Flow chart with three purple rectangles in a vertical line, with light purple arrows pointing down between the rectangles">
            <a:extLst>
              <a:ext uri="{FF2B5EF4-FFF2-40B4-BE49-F238E27FC236}">
                <a16:creationId xmlns:a16="http://schemas.microsoft.com/office/drawing/2014/main" id="{56EB1DA8-0E6E-771F-DDFB-8C492431AC6E}"/>
              </a:ext>
            </a:extLst>
          </p:cNvPr>
          <p:cNvGraphicFramePr/>
          <p:nvPr>
            <p:extLst>
              <p:ext uri="{D42A27DB-BD31-4B8C-83A1-F6EECF244321}">
                <p14:modId xmlns:p14="http://schemas.microsoft.com/office/powerpoint/2010/main" val="3239263319"/>
              </p:ext>
            </p:extLst>
          </p:nvPr>
        </p:nvGraphicFramePr>
        <p:xfrm>
          <a:off x="4532028" y="329563"/>
          <a:ext cx="8163903" cy="5566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7" name="Picture 37" descr="Person with disability painting">
            <a:extLst>
              <a:ext uri="{FF2B5EF4-FFF2-40B4-BE49-F238E27FC236}">
                <a16:creationId xmlns:a16="http://schemas.microsoft.com/office/drawing/2014/main" id="{7C67E198-4B3D-D8A3-506B-CC4FC86067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136" y="4081733"/>
            <a:ext cx="3807124" cy="2547667"/>
          </a:xfrm>
          <a:prstGeom prst="roundRect">
            <a:avLst/>
          </a:prstGeom>
        </p:spPr>
      </p:pic>
      <p:sp>
        <p:nvSpPr>
          <p:cNvPr id="38" name="TextBox 37">
            <a:extLst>
              <a:ext uri="{FF2B5EF4-FFF2-40B4-BE49-F238E27FC236}">
                <a16:creationId xmlns:a16="http://schemas.microsoft.com/office/drawing/2014/main" id="{A41EBE7F-4D86-6AA6-66EC-DE238DD13BAB}"/>
              </a:ext>
            </a:extLst>
          </p:cNvPr>
          <p:cNvSpPr txBox="1"/>
          <p:nvPr/>
        </p:nvSpPr>
        <p:spPr>
          <a:xfrm>
            <a:off x="10321635" y="738908"/>
            <a:ext cx="15009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ea typeface="Open Sans"/>
                <a:cs typeface="Open Sans"/>
              </a:rPr>
              <a:t>Age 18+</a:t>
            </a:r>
            <a:endParaRPr lang="en-US" sz="2400" i="1"/>
          </a:p>
        </p:txBody>
      </p:sp>
    </p:spTree>
    <p:extLst>
      <p:ext uri="{BB962C8B-B14F-4D97-AF65-F5344CB8AC3E}">
        <p14:creationId xmlns:p14="http://schemas.microsoft.com/office/powerpoint/2010/main" val="4274945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B6ED83-A6AB-B97C-887C-5BB074D74530}"/>
              </a:ext>
            </a:extLst>
          </p:cNvPr>
          <p:cNvSpPr>
            <a:spLocks noGrp="1"/>
          </p:cNvSpPr>
          <p:nvPr>
            <p:ph type="title"/>
          </p:nvPr>
        </p:nvSpPr>
        <p:spPr/>
        <p:txBody>
          <a:bodyPr/>
          <a:lstStyle/>
          <a:p>
            <a:pPr algn="ctr"/>
            <a:r>
              <a:rPr lang="en-US">
                <a:latin typeface="Open Sans"/>
                <a:ea typeface="Open Sans"/>
                <a:cs typeface="Open Sans"/>
              </a:rPr>
              <a:t>Elements Of The Transition IEP</a:t>
            </a:r>
            <a:endParaRPr lang="en-US">
              <a:latin typeface="Open Sans"/>
              <a:cs typeface="Arial" panose="020B0604020202020204"/>
            </a:endParaRPr>
          </a:p>
        </p:txBody>
      </p:sp>
      <p:graphicFrame>
        <p:nvGraphicFramePr>
          <p:cNvPr id="4" name="Diagram 4" descr="Chart has two parallel columns of text listing IEP sections and outcome areas">
            <a:extLst>
              <a:ext uri="{FF2B5EF4-FFF2-40B4-BE49-F238E27FC236}">
                <a16:creationId xmlns:a16="http://schemas.microsoft.com/office/drawing/2014/main" id="{32E5D8D4-A1DE-6C9C-EE2F-5BB6011C8017}"/>
              </a:ext>
            </a:extLst>
          </p:cNvPr>
          <p:cNvGraphicFramePr/>
          <p:nvPr>
            <p:extLst>
              <p:ext uri="{D42A27DB-BD31-4B8C-83A1-F6EECF244321}">
                <p14:modId xmlns:p14="http://schemas.microsoft.com/office/powerpoint/2010/main" val="3080447178"/>
              </p:ext>
            </p:extLst>
          </p:nvPr>
        </p:nvGraphicFramePr>
        <p:xfrm>
          <a:off x="-608686" y="870817"/>
          <a:ext cx="13206336" cy="5638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5316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A4B10B-15AD-9377-43F6-A6D36F10F869}"/>
              </a:ext>
            </a:extLst>
          </p:cNvPr>
          <p:cNvSpPr>
            <a:spLocks noGrp="1"/>
          </p:cNvSpPr>
          <p:nvPr>
            <p:ph idx="1"/>
          </p:nvPr>
        </p:nvSpPr>
        <p:spPr>
          <a:xfrm>
            <a:off x="2848131" y="1388242"/>
            <a:ext cx="9069050" cy="5102499"/>
          </a:xfrm>
        </p:spPr>
        <p:txBody>
          <a:bodyPr vert="horz" lIns="91440" tIns="45720" rIns="91440" bIns="45720" rtlCol="0" anchor="t">
            <a:normAutofit lnSpcReduction="10000"/>
          </a:bodyPr>
          <a:lstStyle/>
          <a:p>
            <a:r>
              <a:rPr lang="en-US">
                <a:ea typeface="Open Sans"/>
                <a:cs typeface="Open Sans"/>
              </a:rPr>
              <a:t>Present Level of Academic Achievement and Functional Performance (PLAAFP) is a snapshot of student's current abilities</a:t>
            </a:r>
          </a:p>
          <a:p>
            <a:r>
              <a:rPr lang="en-US">
                <a:ea typeface="Open Sans"/>
                <a:cs typeface="Open Sans"/>
              </a:rPr>
              <a:t>Records how the student's disability affects learning</a:t>
            </a:r>
          </a:p>
          <a:p>
            <a:r>
              <a:rPr lang="en-US">
                <a:ea typeface="Open Sans"/>
                <a:cs typeface="Open Sans"/>
              </a:rPr>
              <a:t>Summarizes information from student strengths and interests, parent comments, teacher observations, successful learning strategies, assessments, previous IEP goal performance and other sources</a:t>
            </a:r>
          </a:p>
          <a:p>
            <a:r>
              <a:rPr lang="en-US">
                <a:ea typeface="Open Sans"/>
                <a:cs typeface="Open Sans"/>
              </a:rPr>
              <a:t>Special education supports and services are based on PLAAFP</a:t>
            </a:r>
          </a:p>
          <a:p>
            <a:r>
              <a:rPr lang="en-US">
                <a:ea typeface="Open Sans"/>
                <a:cs typeface="Open Sans"/>
              </a:rPr>
              <a:t>New IEP goals are based on PLAAFP</a:t>
            </a:r>
          </a:p>
        </p:txBody>
      </p:sp>
      <p:sp>
        <p:nvSpPr>
          <p:cNvPr id="3" name="Title 2">
            <a:extLst>
              <a:ext uri="{FF2B5EF4-FFF2-40B4-BE49-F238E27FC236}">
                <a16:creationId xmlns:a16="http://schemas.microsoft.com/office/drawing/2014/main" id="{7811C01C-F314-6029-EE45-2917F334711F}"/>
              </a:ext>
            </a:extLst>
          </p:cNvPr>
          <p:cNvSpPr>
            <a:spLocks noGrp="1"/>
          </p:cNvSpPr>
          <p:nvPr>
            <p:ph type="title"/>
          </p:nvPr>
        </p:nvSpPr>
        <p:spPr/>
        <p:txBody>
          <a:bodyPr/>
          <a:lstStyle/>
          <a:p>
            <a:r>
              <a:rPr lang="en-US"/>
              <a:t>What Is A Present-Level Statement?</a:t>
            </a:r>
          </a:p>
        </p:txBody>
      </p:sp>
      <p:pic>
        <p:nvPicPr>
          <p:cNvPr id="6" name="Picture 5" descr="Woman with limb difference running beside green wall">
            <a:extLst>
              <a:ext uri="{FF2B5EF4-FFF2-40B4-BE49-F238E27FC236}">
                <a16:creationId xmlns:a16="http://schemas.microsoft.com/office/drawing/2014/main" id="{3152B952-E4DC-2D95-4DE0-29F97C8DC9C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74819" y="1388242"/>
            <a:ext cx="2484509" cy="4698124"/>
          </a:xfrm>
          <a:prstGeom prst="roundRect">
            <a:avLst/>
          </a:prstGeom>
        </p:spPr>
      </p:pic>
    </p:spTree>
    <p:extLst>
      <p:ext uri="{BB962C8B-B14F-4D97-AF65-F5344CB8AC3E}">
        <p14:creationId xmlns:p14="http://schemas.microsoft.com/office/powerpoint/2010/main" val="3788000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A4B10B-15AD-9377-43F6-A6D36F10F869}"/>
              </a:ext>
            </a:extLst>
          </p:cNvPr>
          <p:cNvSpPr>
            <a:spLocks noGrp="1"/>
          </p:cNvSpPr>
          <p:nvPr>
            <p:ph idx="1"/>
          </p:nvPr>
        </p:nvSpPr>
        <p:spPr>
          <a:xfrm>
            <a:off x="347179" y="1179419"/>
            <a:ext cx="8991600" cy="4948305"/>
          </a:xfrm>
        </p:spPr>
        <p:txBody>
          <a:bodyPr vert="horz" lIns="91440" tIns="45720" rIns="91440" bIns="45720" rtlCol="0" anchor="t">
            <a:normAutofit fontScale="85000" lnSpcReduction="20000"/>
          </a:bodyPr>
          <a:lstStyle/>
          <a:p>
            <a:pPr marL="0" indent="0">
              <a:buNone/>
            </a:pPr>
            <a:r>
              <a:rPr lang="en-US" b="1">
                <a:ea typeface="Open Sans"/>
                <a:cs typeface="Open Sans"/>
              </a:rPr>
              <a:t>First, answer a series of questions about the student's needs:</a:t>
            </a:r>
          </a:p>
          <a:p>
            <a:r>
              <a:rPr lang="en-US">
                <a:ea typeface="Open Sans"/>
                <a:cs typeface="Open Sans"/>
              </a:rPr>
              <a:t>What needs must be addressed to achieve post-secondary goals?</a:t>
            </a:r>
          </a:p>
          <a:p>
            <a:pPr marL="1371600" lvl="4" indent="0">
              <a:lnSpc>
                <a:spcPct val="120000"/>
              </a:lnSpc>
              <a:spcBef>
                <a:spcPts val="0"/>
              </a:spcBef>
              <a:spcAft>
                <a:spcPts val="500"/>
              </a:spcAft>
              <a:buNone/>
            </a:pPr>
            <a:r>
              <a:rPr lang="en-US" sz="2200" i="1">
                <a:solidFill>
                  <a:schemeClr val="accent1">
                    <a:lumMod val="75000"/>
                  </a:schemeClr>
                </a:solidFill>
                <a:ea typeface="Open Sans"/>
                <a:cs typeface="Open Sans"/>
              </a:rPr>
              <a:t>In each of these areas: instruction/training, transition services, employment skills, daily living skills, related adult services</a:t>
            </a:r>
            <a:endParaRPr lang="en-US" sz="2200">
              <a:solidFill>
                <a:schemeClr val="accent1">
                  <a:lumMod val="75000"/>
                </a:schemeClr>
              </a:solidFill>
              <a:ea typeface="Open Sans"/>
              <a:cs typeface="Open Sans"/>
            </a:endParaRPr>
          </a:p>
          <a:p>
            <a:r>
              <a:rPr lang="en-US">
                <a:ea typeface="Open Sans"/>
                <a:cs typeface="Open Sans"/>
              </a:rPr>
              <a:t>Does the student need a Functional Vocational Evaluation?</a:t>
            </a:r>
          </a:p>
          <a:p>
            <a:r>
              <a:rPr lang="en-US">
                <a:ea typeface="Open Sans"/>
                <a:cs typeface="Open Sans"/>
              </a:rPr>
              <a:t>Which community experiences will help the student achieve post-secondary goals?</a:t>
            </a:r>
          </a:p>
          <a:p>
            <a:r>
              <a:rPr lang="en-US">
                <a:ea typeface="Open Sans"/>
                <a:cs typeface="Open Sans"/>
              </a:rPr>
              <a:t>Is there a need to develop a post-school adult living objective?</a:t>
            </a:r>
          </a:p>
          <a:p>
            <a:r>
              <a:rPr lang="en-US">
                <a:ea typeface="Open Sans"/>
                <a:cs typeface="Open Sans"/>
              </a:rPr>
              <a:t>Who or which agency might provide transition services or post-school adult services?</a:t>
            </a:r>
          </a:p>
          <a:p>
            <a:r>
              <a:rPr lang="en-US">
                <a:ea typeface="Open Sans"/>
                <a:cs typeface="Open Sans"/>
              </a:rPr>
              <a:t>Does the student and family understand the process to connect with service providers after exiting school?</a:t>
            </a:r>
          </a:p>
        </p:txBody>
      </p:sp>
      <p:sp>
        <p:nvSpPr>
          <p:cNvPr id="3" name="Title 2">
            <a:extLst>
              <a:ext uri="{FF2B5EF4-FFF2-40B4-BE49-F238E27FC236}">
                <a16:creationId xmlns:a16="http://schemas.microsoft.com/office/drawing/2014/main" id="{7811C01C-F314-6029-EE45-2917F334711F}"/>
              </a:ext>
            </a:extLst>
          </p:cNvPr>
          <p:cNvSpPr>
            <a:spLocks noGrp="1"/>
          </p:cNvSpPr>
          <p:nvPr>
            <p:ph type="title"/>
          </p:nvPr>
        </p:nvSpPr>
        <p:spPr/>
        <p:txBody>
          <a:bodyPr>
            <a:normAutofit/>
          </a:bodyPr>
          <a:lstStyle/>
          <a:p>
            <a:r>
              <a:rPr lang="en-US" sz="3400"/>
              <a:t>Transition Assessments in the Present-Level Statement</a:t>
            </a:r>
          </a:p>
        </p:txBody>
      </p:sp>
      <p:sp>
        <p:nvSpPr>
          <p:cNvPr id="31" name="Arrow: Bent-Up 30" descr="purple arrow pointing at a right angle to italicized text">
            <a:extLst>
              <a:ext uri="{FF2B5EF4-FFF2-40B4-BE49-F238E27FC236}">
                <a16:creationId xmlns:a16="http://schemas.microsoft.com/office/drawing/2014/main" id="{B03F5291-C2E7-D53C-6D68-ED5AFBB3720E}"/>
              </a:ext>
            </a:extLst>
          </p:cNvPr>
          <p:cNvSpPr/>
          <p:nvPr/>
        </p:nvSpPr>
        <p:spPr>
          <a:xfrm rot="5400000">
            <a:off x="1377047" y="2083762"/>
            <a:ext cx="407318" cy="323617"/>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2" descr="Father teaching son to shave">
            <a:extLst>
              <a:ext uri="{FF2B5EF4-FFF2-40B4-BE49-F238E27FC236}">
                <a16:creationId xmlns:a16="http://schemas.microsoft.com/office/drawing/2014/main" id="{6707146D-961E-D94F-96EB-97D622F5E2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8871" y="2245570"/>
            <a:ext cx="3370728" cy="2232389"/>
          </a:xfrm>
          <a:prstGeom prst="roundRect">
            <a:avLst/>
          </a:prstGeom>
        </p:spPr>
      </p:pic>
      <p:sp>
        <p:nvSpPr>
          <p:cNvPr id="35" name="Arrow: Right 34" descr="purple arrow pointing to image of boy learning to shave">
            <a:extLst>
              <a:ext uri="{FF2B5EF4-FFF2-40B4-BE49-F238E27FC236}">
                <a16:creationId xmlns:a16="http://schemas.microsoft.com/office/drawing/2014/main" id="{5DDA40BF-478C-03A4-822B-881234474A80}"/>
              </a:ext>
            </a:extLst>
          </p:cNvPr>
          <p:cNvSpPr/>
          <p:nvPr/>
        </p:nvSpPr>
        <p:spPr>
          <a:xfrm>
            <a:off x="8068234" y="4112559"/>
            <a:ext cx="470647" cy="1568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5377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5CA07A27-BE1C-22BF-D131-226B8BB54A8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540000">
            <a:off x="290114" y="627386"/>
            <a:ext cx="7315199" cy="7343077"/>
          </a:xfrm>
          <a:prstGeom prst="rect">
            <a:avLst/>
          </a:prstGeom>
        </p:spPr>
      </p:pic>
      <p:pic>
        <p:nvPicPr>
          <p:cNvPr id="11" name="Picture 6">
            <a:extLst>
              <a:ext uri="{FF2B5EF4-FFF2-40B4-BE49-F238E27FC236}">
                <a16:creationId xmlns:a16="http://schemas.microsoft.com/office/drawing/2014/main" id="{82F1EA5C-3F37-51E8-7811-2FA529CAC157}"/>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rot="3000000">
            <a:off x="7665801" y="2888837"/>
            <a:ext cx="2519267" cy="2520812"/>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517B67B-733B-A861-C52D-14B90E58EC6F}"/>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rot="-1740000">
            <a:off x="8495945" y="939989"/>
            <a:ext cx="2669877" cy="2343882"/>
          </a:xfrm>
          <a:prstGeom prst="round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D768927C-C160-789F-7026-2044835933DB}"/>
              </a:ext>
            </a:extLst>
          </p:cNvPr>
          <p:cNvSpPr>
            <a:spLocks noGrp="1"/>
          </p:cNvSpPr>
          <p:nvPr>
            <p:ph idx="1"/>
          </p:nvPr>
        </p:nvSpPr>
        <p:spPr>
          <a:xfrm>
            <a:off x="1357594" y="2313636"/>
            <a:ext cx="5179216" cy="3661010"/>
          </a:xfrm>
        </p:spPr>
        <p:txBody>
          <a:bodyPr vert="horz" lIns="91440" tIns="45720" rIns="91440" bIns="45720" rtlCol="0" anchor="t">
            <a:noAutofit/>
          </a:bodyPr>
          <a:lstStyle/>
          <a:p>
            <a:pPr marL="0" indent="0">
              <a:buNone/>
            </a:pPr>
            <a:r>
              <a:rPr lang="en-US" sz="1600" dirty="0">
                <a:solidFill>
                  <a:srgbClr val="FFFFFF"/>
                </a:solidFill>
                <a:ea typeface="Open Sans"/>
                <a:cs typeface="Open Sans"/>
              </a:rPr>
              <a:t>Based on observation, Sammy is most happy when playing or listening to music. He participates in a cardio-drumming group on weekends, and he can sing along with all of Taylor Swift's songs. Sammy is currently unable to dress, shave, or brush teeth independently. He is able to tidy up and put away items independently with 75% accuracy, if music is playing in the classroom.  Sammy takes 45 minutes to 1 hour to eat his school lunch on non-music days, and 20 to 25 minutes on music days. Daily living skills are an area of growth. Incorporating music into daily living activities is a motivator for Sammy.</a:t>
            </a:r>
          </a:p>
        </p:txBody>
      </p:sp>
      <p:sp>
        <p:nvSpPr>
          <p:cNvPr id="3" name="Title 2">
            <a:extLst>
              <a:ext uri="{FF2B5EF4-FFF2-40B4-BE49-F238E27FC236}">
                <a16:creationId xmlns:a16="http://schemas.microsoft.com/office/drawing/2014/main" id="{DEFCB688-72F1-8731-4926-40E2AA5622A0}"/>
              </a:ext>
            </a:extLst>
          </p:cNvPr>
          <p:cNvSpPr>
            <a:spLocks noGrp="1"/>
          </p:cNvSpPr>
          <p:nvPr>
            <p:ph type="title"/>
          </p:nvPr>
        </p:nvSpPr>
        <p:spPr/>
        <p:txBody>
          <a:bodyPr/>
          <a:lstStyle/>
          <a:p>
            <a:r>
              <a:rPr lang="en-US">
                <a:ea typeface="Open Sans"/>
                <a:cs typeface="Open Sans"/>
              </a:rPr>
              <a:t>Examples of Present-Level Statements</a:t>
            </a:r>
            <a:endParaRPr lang="en-US"/>
          </a:p>
        </p:txBody>
      </p:sp>
      <p:sp>
        <p:nvSpPr>
          <p:cNvPr id="6" name="TextBox 5">
            <a:extLst>
              <a:ext uri="{FF2B5EF4-FFF2-40B4-BE49-F238E27FC236}">
                <a16:creationId xmlns:a16="http://schemas.microsoft.com/office/drawing/2014/main" id="{99E2FD43-A7A8-6548-5A51-594CC7CB8D7B}"/>
              </a:ext>
            </a:extLst>
          </p:cNvPr>
          <p:cNvSpPr txBox="1"/>
          <p:nvPr/>
        </p:nvSpPr>
        <p:spPr>
          <a:xfrm>
            <a:off x="8554529" y="1554851"/>
            <a:ext cx="240401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Open Sans"/>
                <a:cs typeface="Open Sans"/>
              </a:rPr>
              <a:t>What are Sammy's current transition services?</a:t>
            </a:r>
            <a:endParaRPr lang="en-US">
              <a:solidFill>
                <a:schemeClr val="bg1"/>
              </a:solidFill>
            </a:endParaRPr>
          </a:p>
        </p:txBody>
      </p:sp>
      <p:sp>
        <p:nvSpPr>
          <p:cNvPr id="8" name="TextBox 7">
            <a:extLst>
              <a:ext uri="{FF2B5EF4-FFF2-40B4-BE49-F238E27FC236}">
                <a16:creationId xmlns:a16="http://schemas.microsoft.com/office/drawing/2014/main" id="{6AEC4BC7-1407-F00E-6EC2-18B0AE0662C3}"/>
              </a:ext>
            </a:extLst>
          </p:cNvPr>
          <p:cNvSpPr txBox="1"/>
          <p:nvPr/>
        </p:nvSpPr>
        <p:spPr>
          <a:xfrm rot="996516">
            <a:off x="7876215" y="3893787"/>
            <a:ext cx="248997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Open Sans"/>
                <a:cs typeface="Open Sans"/>
              </a:rPr>
              <a:t>What type of instruction does Sammy need?</a:t>
            </a:r>
            <a:endParaRPr lang="en-US">
              <a:solidFill>
                <a:schemeClr val="bg1"/>
              </a:solidFill>
            </a:endParaRPr>
          </a:p>
        </p:txBody>
      </p:sp>
    </p:spTree>
    <p:extLst>
      <p:ext uri="{BB962C8B-B14F-4D97-AF65-F5344CB8AC3E}">
        <p14:creationId xmlns:p14="http://schemas.microsoft.com/office/powerpoint/2010/main" val="901600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61AD-E2C6-C8B8-022E-EEE3ACAE5C0C}"/>
              </a:ext>
            </a:extLst>
          </p:cNvPr>
          <p:cNvSpPr>
            <a:spLocks noGrp="1"/>
          </p:cNvSpPr>
          <p:nvPr>
            <p:ph type="title"/>
          </p:nvPr>
        </p:nvSpPr>
        <p:spPr>
          <a:xfrm>
            <a:off x="839790" y="1205345"/>
            <a:ext cx="3378643" cy="852055"/>
          </a:xfrm>
        </p:spPr>
        <p:txBody>
          <a:bodyPr anchor="t">
            <a:normAutofit/>
          </a:bodyPr>
          <a:lstStyle/>
          <a:p>
            <a:r>
              <a:rPr lang="en-US" sz="4000"/>
              <a:t>Agenda</a:t>
            </a:r>
            <a:endParaRPr lang="en-US" sz="4000">
              <a:ea typeface="Open Sans"/>
              <a:cs typeface="Open Sans"/>
            </a:endParaRPr>
          </a:p>
        </p:txBody>
      </p:sp>
      <p:sp>
        <p:nvSpPr>
          <p:cNvPr id="6" name="Content Placeholder 5">
            <a:extLst>
              <a:ext uri="{FF2B5EF4-FFF2-40B4-BE49-F238E27FC236}">
                <a16:creationId xmlns:a16="http://schemas.microsoft.com/office/drawing/2014/main" id="{FB8DC09B-EC5F-451B-7106-D8854D348654}"/>
              </a:ext>
            </a:extLst>
          </p:cNvPr>
          <p:cNvSpPr>
            <a:spLocks noGrp="1"/>
          </p:cNvSpPr>
          <p:nvPr>
            <p:ph idx="1"/>
          </p:nvPr>
        </p:nvSpPr>
        <p:spPr>
          <a:xfrm>
            <a:off x="5046082" y="549608"/>
            <a:ext cx="7024627" cy="5758784"/>
          </a:xfrm>
        </p:spPr>
        <p:txBody>
          <a:bodyPr vert="horz" lIns="91440" tIns="45720" rIns="91440" bIns="45720" rtlCol="0" anchor="t">
            <a:noAutofit/>
          </a:bodyPr>
          <a:lstStyle/>
          <a:p>
            <a:pPr marL="152400" indent="-152400">
              <a:lnSpc>
                <a:spcPct val="90000"/>
              </a:lnSpc>
              <a:spcBef>
                <a:spcPct val="0"/>
              </a:spcBef>
              <a:spcAft>
                <a:spcPts val="400"/>
              </a:spcAft>
              <a:buFont typeface="Arial,Sans-Serif" panose="020B0604020202020204" pitchFamily="34" charset="0"/>
            </a:pPr>
            <a:r>
              <a:rPr lang="en-US" sz="2200">
                <a:ea typeface="+mn-lt"/>
                <a:cs typeface="+mn-lt"/>
              </a:rPr>
              <a:t>Understand how a transition IEP is different from pre-transition IEPs</a:t>
            </a:r>
          </a:p>
          <a:p>
            <a:pPr marL="152400" indent="-152400">
              <a:lnSpc>
                <a:spcPct val="90000"/>
              </a:lnSpc>
              <a:spcBef>
                <a:spcPct val="0"/>
              </a:spcBef>
              <a:spcAft>
                <a:spcPts val="400"/>
              </a:spcAft>
              <a:buFont typeface="Arial,Sans-Serif" panose="020B0604020202020204" pitchFamily="34" charset="0"/>
            </a:pPr>
            <a:endParaRPr lang="en-US" sz="1400">
              <a:ea typeface="+mn-lt"/>
              <a:cs typeface="+mn-lt"/>
            </a:endParaRPr>
          </a:p>
          <a:p>
            <a:pPr marL="152400" indent="-152400">
              <a:lnSpc>
                <a:spcPct val="90000"/>
              </a:lnSpc>
              <a:spcBef>
                <a:spcPct val="0"/>
              </a:spcBef>
              <a:spcAft>
                <a:spcPts val="400"/>
              </a:spcAft>
              <a:buFont typeface="Arial,Sans-Serif" panose="020B0604020202020204" pitchFamily="34" charset="0"/>
            </a:pPr>
            <a:r>
              <a:rPr lang="en-US" sz="2200">
                <a:ea typeface="+mn-lt"/>
                <a:cs typeface="+mn-lt"/>
              </a:rPr>
              <a:t>Review requirements for transition planning</a:t>
            </a:r>
          </a:p>
          <a:p>
            <a:pPr marL="152400" indent="-152400">
              <a:lnSpc>
                <a:spcPct val="90000"/>
              </a:lnSpc>
              <a:spcBef>
                <a:spcPct val="0"/>
              </a:spcBef>
              <a:spcAft>
                <a:spcPts val="400"/>
              </a:spcAft>
              <a:buFont typeface="Arial,Sans-Serif" panose="020B0604020202020204" pitchFamily="34" charset="0"/>
            </a:pPr>
            <a:endParaRPr lang="en-US" sz="1400">
              <a:ea typeface="+mn-lt"/>
              <a:cs typeface="+mn-lt"/>
            </a:endParaRPr>
          </a:p>
          <a:p>
            <a:pPr marL="152400" indent="-152400">
              <a:lnSpc>
                <a:spcPct val="90000"/>
              </a:lnSpc>
              <a:spcBef>
                <a:spcPct val="0"/>
              </a:spcBef>
              <a:spcAft>
                <a:spcPts val="400"/>
              </a:spcAft>
              <a:buFont typeface="Arial,Sans-Serif" panose="020B0604020202020204" pitchFamily="34" charset="0"/>
            </a:pPr>
            <a:r>
              <a:rPr lang="en-US" sz="2200">
                <a:ea typeface="+mn-lt"/>
                <a:cs typeface="+mn-lt"/>
              </a:rPr>
              <a:t>Learn to create a present-level statement that reflects transition needs</a:t>
            </a:r>
          </a:p>
          <a:p>
            <a:pPr marL="152400" indent="-152400">
              <a:lnSpc>
                <a:spcPct val="90000"/>
              </a:lnSpc>
              <a:spcBef>
                <a:spcPct val="0"/>
              </a:spcBef>
              <a:spcAft>
                <a:spcPts val="400"/>
              </a:spcAft>
              <a:buFont typeface="Arial,Sans-Serif" panose="020B0604020202020204" pitchFamily="34" charset="0"/>
            </a:pPr>
            <a:endParaRPr lang="en-US" sz="1400">
              <a:ea typeface="+mn-lt"/>
              <a:cs typeface="+mn-lt"/>
            </a:endParaRPr>
          </a:p>
          <a:p>
            <a:pPr marL="152400" indent="-152400">
              <a:lnSpc>
                <a:spcPct val="90000"/>
              </a:lnSpc>
              <a:spcBef>
                <a:spcPct val="0"/>
              </a:spcBef>
              <a:spcAft>
                <a:spcPts val="400"/>
              </a:spcAft>
              <a:buFont typeface="Arial,Sans-Serif" panose="020B0604020202020204" pitchFamily="34" charset="0"/>
              <a:buChar char="•"/>
            </a:pPr>
            <a:r>
              <a:rPr lang="en-US" sz="2200">
                <a:ea typeface="+mn-lt"/>
                <a:cs typeface="+mn-lt"/>
              </a:rPr>
              <a:t>Understand differences between annual IEP goals and postsecondary transition goals</a:t>
            </a:r>
          </a:p>
          <a:p>
            <a:pPr marL="152400" indent="-152400">
              <a:lnSpc>
                <a:spcPct val="90000"/>
              </a:lnSpc>
              <a:spcBef>
                <a:spcPct val="0"/>
              </a:spcBef>
              <a:spcAft>
                <a:spcPts val="400"/>
              </a:spcAft>
              <a:buFont typeface="Arial,Sans-Serif" panose="020B0604020202020204" pitchFamily="34" charset="0"/>
              <a:buChar char="•"/>
            </a:pPr>
            <a:endParaRPr lang="en-US" sz="1400">
              <a:ea typeface="+mn-lt"/>
              <a:cs typeface="+mn-lt"/>
            </a:endParaRPr>
          </a:p>
          <a:p>
            <a:pPr marL="152400" indent="-152400">
              <a:lnSpc>
                <a:spcPct val="90000"/>
              </a:lnSpc>
              <a:spcBef>
                <a:spcPct val="0"/>
              </a:spcBef>
              <a:spcAft>
                <a:spcPts val="400"/>
              </a:spcAft>
              <a:buFont typeface="Arial,Sans-Serif" panose="020B0604020202020204" pitchFamily="34" charset="0"/>
            </a:pPr>
            <a:r>
              <a:rPr lang="en-US" sz="2200">
                <a:ea typeface="+mn-lt"/>
                <a:cs typeface="+mn-lt"/>
              </a:rPr>
              <a:t>Define components of effective postsecondary goals</a:t>
            </a:r>
          </a:p>
          <a:p>
            <a:pPr marL="0" indent="0">
              <a:lnSpc>
                <a:spcPct val="90000"/>
              </a:lnSpc>
              <a:spcBef>
                <a:spcPct val="0"/>
              </a:spcBef>
              <a:spcAft>
                <a:spcPts val="400"/>
              </a:spcAft>
              <a:buNone/>
            </a:pPr>
            <a:endParaRPr lang="en-US" sz="1400">
              <a:ea typeface="+mn-lt"/>
              <a:cs typeface="+mn-lt"/>
            </a:endParaRPr>
          </a:p>
          <a:p>
            <a:pPr marL="152400" indent="-152400">
              <a:lnSpc>
                <a:spcPct val="90000"/>
              </a:lnSpc>
              <a:spcBef>
                <a:spcPct val="0"/>
              </a:spcBef>
              <a:spcAft>
                <a:spcPts val="400"/>
              </a:spcAft>
              <a:buFont typeface="Arial,Sans-Serif" panose="020B0604020202020204" pitchFamily="34" charset="0"/>
            </a:pPr>
            <a:r>
              <a:rPr lang="en-US" sz="2200">
                <a:ea typeface="+mn-lt"/>
                <a:cs typeface="+mn-lt"/>
              </a:rPr>
              <a:t>Identify keys for successful collaboration</a:t>
            </a:r>
          </a:p>
          <a:p>
            <a:pPr marL="152400" indent="-152400">
              <a:lnSpc>
                <a:spcPct val="90000"/>
              </a:lnSpc>
              <a:spcBef>
                <a:spcPct val="0"/>
              </a:spcBef>
              <a:spcAft>
                <a:spcPts val="400"/>
              </a:spcAft>
              <a:buFont typeface="Arial,Sans-Serif" panose="020B0604020202020204" pitchFamily="34" charset="0"/>
            </a:pPr>
            <a:endParaRPr lang="en-US" sz="1400">
              <a:ea typeface="+mn-lt"/>
              <a:cs typeface="+mn-lt"/>
            </a:endParaRPr>
          </a:p>
          <a:p>
            <a:pPr marL="152400" indent="-152400">
              <a:lnSpc>
                <a:spcPct val="90000"/>
              </a:lnSpc>
              <a:spcBef>
                <a:spcPct val="0"/>
              </a:spcBef>
              <a:spcAft>
                <a:spcPts val="400"/>
              </a:spcAft>
              <a:buFont typeface="Arial,Sans-Serif" panose="020B0604020202020204" pitchFamily="34" charset="0"/>
            </a:pPr>
            <a:r>
              <a:rPr lang="en-US" sz="2200">
                <a:ea typeface="+mn-lt"/>
                <a:cs typeface="+mn-lt"/>
              </a:rPr>
              <a:t>Share resources for dispute resolution</a:t>
            </a:r>
          </a:p>
        </p:txBody>
      </p:sp>
      <p:pic>
        <p:nvPicPr>
          <p:cNvPr id="3" name="Picture 4" descr="Potted flower growth progression in 3 stages: sprout, stem and bloom">
            <a:extLst>
              <a:ext uri="{FF2B5EF4-FFF2-40B4-BE49-F238E27FC236}">
                <a16:creationId xmlns:a16="http://schemas.microsoft.com/office/drawing/2014/main" id="{9506667B-D9FD-A923-0A0A-6A897D7E81C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71765" y="3590024"/>
            <a:ext cx="3261841" cy="2483553"/>
          </a:xfrm>
          <a:prstGeom prst="roundRect">
            <a:avLst/>
          </a:prstGeom>
        </p:spPr>
      </p:pic>
    </p:spTree>
    <p:extLst>
      <p:ext uri="{BB962C8B-B14F-4D97-AF65-F5344CB8AC3E}">
        <p14:creationId xmlns:p14="http://schemas.microsoft.com/office/powerpoint/2010/main" val="688383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DD624FAC-8DC2-14E0-165E-9301C4F585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340000">
            <a:off x="-2632672" y="-2413237"/>
            <a:ext cx="11153779" cy="11153779"/>
          </a:xfrm>
          <a:prstGeom prst="roundRect">
            <a:avLst/>
          </a:prstGeom>
        </p:spPr>
      </p:pic>
      <p:pic>
        <p:nvPicPr>
          <p:cNvPr id="5" name="Picture 2">
            <a:extLst>
              <a:ext uri="{FF2B5EF4-FFF2-40B4-BE49-F238E27FC236}">
                <a16:creationId xmlns:a16="http://schemas.microsoft.com/office/drawing/2014/main" id="{9D847E2F-856C-33B4-4870-1DA37B2D4E27}"/>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rot="1320000">
            <a:off x="9361579" y="1536785"/>
            <a:ext cx="2847260" cy="303675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EFCB688-72F1-8731-4926-40E2AA5622A0}"/>
              </a:ext>
            </a:extLst>
          </p:cNvPr>
          <p:cNvSpPr>
            <a:spLocks noGrp="1"/>
          </p:cNvSpPr>
          <p:nvPr>
            <p:ph type="title"/>
          </p:nvPr>
        </p:nvSpPr>
        <p:spPr/>
        <p:txBody>
          <a:bodyPr/>
          <a:lstStyle/>
          <a:p>
            <a:r>
              <a:rPr lang="en-US" dirty="0">
                <a:ea typeface="Open Sans"/>
                <a:cs typeface="Open Sans"/>
              </a:rPr>
              <a:t>Examples of Present-Level Statements </a:t>
            </a:r>
            <a:endParaRPr lang="en-US" dirty="0"/>
          </a:p>
        </p:txBody>
      </p:sp>
      <p:sp>
        <p:nvSpPr>
          <p:cNvPr id="4" name="TextBox 3">
            <a:extLst>
              <a:ext uri="{FF2B5EF4-FFF2-40B4-BE49-F238E27FC236}">
                <a16:creationId xmlns:a16="http://schemas.microsoft.com/office/drawing/2014/main" id="{780C57BF-4791-94D4-24F3-25DF2BF4E174}"/>
              </a:ext>
            </a:extLst>
          </p:cNvPr>
          <p:cNvSpPr txBox="1"/>
          <p:nvPr/>
        </p:nvSpPr>
        <p:spPr>
          <a:xfrm>
            <a:off x="265560" y="1931638"/>
            <a:ext cx="7625283"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ea typeface="Open Sans"/>
                <a:cs typeface="Open Sans"/>
              </a:rPr>
              <a:t>Olivia is a hard-working 11th grade student involved in Unified Basketball at school, and has a passion for photography outside of school, for which she has won awards. Teachers report that she comes to class prepared, has a positive attitude, completes assignments on time and asks questions when unsure. Olivia would like to work on feelings, social language/social skills and attention in class. Olivia's MRS counselor identified reading/language comprehension and soft skills as areas of development. Olivia's math scores were within the average range, and written expression was just below average, while her reading comprehension is significantly delayed. Olivia would like to work in a gift shop or retail gallery, but she needs to develop soft skills for a work environment. Per progress data, Olivia needs adult supervision to self-regulate and stay on task. Olivia's need for soft skills will adversely affect her ability to obtain post-secondary training and maintain employment.</a:t>
            </a:r>
          </a:p>
        </p:txBody>
      </p:sp>
      <p:sp>
        <p:nvSpPr>
          <p:cNvPr id="9" name="TextBox 8">
            <a:extLst>
              <a:ext uri="{FF2B5EF4-FFF2-40B4-BE49-F238E27FC236}">
                <a16:creationId xmlns:a16="http://schemas.microsoft.com/office/drawing/2014/main" id="{7F57FF46-AADD-3550-A5D9-1611F714C803}"/>
              </a:ext>
            </a:extLst>
          </p:cNvPr>
          <p:cNvSpPr txBox="1"/>
          <p:nvPr/>
        </p:nvSpPr>
        <p:spPr>
          <a:xfrm>
            <a:off x="9809552" y="2100592"/>
            <a:ext cx="211646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Open Sans"/>
                <a:cs typeface="Open Sans"/>
              </a:rPr>
              <a:t>What community experiences could further enhance Olivia's learning?</a:t>
            </a:r>
          </a:p>
        </p:txBody>
      </p:sp>
    </p:spTree>
    <p:extLst>
      <p:ext uri="{BB962C8B-B14F-4D97-AF65-F5344CB8AC3E}">
        <p14:creationId xmlns:p14="http://schemas.microsoft.com/office/powerpoint/2010/main" val="2447145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42EEDEC8-515F-0090-2AEE-035AA67092A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20340000">
            <a:off x="-530046" y="317580"/>
            <a:ext cx="8517510" cy="7455081"/>
          </a:xfrm>
          <a:prstGeom prst="roundRect">
            <a:avLst/>
          </a:prstGeom>
        </p:spPr>
      </p:pic>
      <p:sp>
        <p:nvSpPr>
          <p:cNvPr id="2" name="Content Placeholder 1">
            <a:extLst>
              <a:ext uri="{FF2B5EF4-FFF2-40B4-BE49-F238E27FC236}">
                <a16:creationId xmlns:a16="http://schemas.microsoft.com/office/drawing/2014/main" id="{D768927C-C160-789F-7026-2044835933DB}"/>
              </a:ext>
            </a:extLst>
          </p:cNvPr>
          <p:cNvSpPr>
            <a:spLocks noGrp="1"/>
          </p:cNvSpPr>
          <p:nvPr>
            <p:ph idx="1"/>
          </p:nvPr>
        </p:nvSpPr>
        <p:spPr>
          <a:xfrm>
            <a:off x="674131" y="2375135"/>
            <a:ext cx="5974042" cy="3776029"/>
          </a:xfrm>
        </p:spPr>
        <p:txBody>
          <a:bodyPr vert="horz" lIns="91440" tIns="45720" rIns="91440" bIns="45720" rtlCol="0" anchor="t">
            <a:noAutofit/>
          </a:bodyPr>
          <a:lstStyle/>
          <a:p>
            <a:pPr marL="0" indent="0">
              <a:buNone/>
            </a:pPr>
            <a:r>
              <a:rPr lang="en-US" sz="1700">
                <a:solidFill>
                  <a:srgbClr val="FFFFFF"/>
                </a:solidFill>
                <a:ea typeface="Open Sans"/>
                <a:cs typeface="Open Sans"/>
              </a:rPr>
              <a:t>Lou enjoys cooking at home and recently took the 'Meals and Nutrition' class at school. He has requested the 'Entertaining and Celebrations' and 'Culinary Arts' electives for next year. Lou volunteers in the kitchen at weekly church coffee socials, but parents report that he struggles with appropriate social interactions (see Social/Emotional baseline scores). Explicit social skills instruction is needed for Lou to achieve his employment and daily living goals. Lou's counselor at MRS has identified training for </a:t>
            </a:r>
            <a:r>
              <a:rPr lang="en-US" sz="1700" err="1">
                <a:solidFill>
                  <a:srgbClr val="FFFFFF"/>
                </a:solidFill>
                <a:ea typeface="Open Sans"/>
                <a:cs typeface="Open Sans"/>
              </a:rPr>
              <a:t>ServSafe</a:t>
            </a:r>
            <a:r>
              <a:rPr lang="en-US" sz="1700">
                <a:solidFill>
                  <a:srgbClr val="FFFFFF"/>
                </a:solidFill>
                <a:ea typeface="Open Sans"/>
                <a:cs typeface="Open Sans"/>
              </a:rPr>
              <a:t> and OSHA 10 certifications as Lou's current training needs.</a:t>
            </a:r>
          </a:p>
        </p:txBody>
      </p:sp>
      <p:pic>
        <p:nvPicPr>
          <p:cNvPr id="11" name="Picture 6">
            <a:extLst>
              <a:ext uri="{FF2B5EF4-FFF2-40B4-BE49-F238E27FC236}">
                <a16:creationId xmlns:a16="http://schemas.microsoft.com/office/drawing/2014/main" id="{82F1EA5C-3F37-51E8-7811-2FA529CAC157}"/>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rot="12660000">
            <a:off x="8004863" y="615318"/>
            <a:ext cx="2950587" cy="2952132"/>
          </a:xfrm>
          <a:prstGeom prst="round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EFCB688-72F1-8731-4926-40E2AA5622A0}"/>
              </a:ext>
            </a:extLst>
          </p:cNvPr>
          <p:cNvSpPr>
            <a:spLocks noGrp="1"/>
          </p:cNvSpPr>
          <p:nvPr>
            <p:ph type="title"/>
          </p:nvPr>
        </p:nvSpPr>
        <p:spPr/>
        <p:txBody>
          <a:bodyPr/>
          <a:lstStyle/>
          <a:p>
            <a:r>
              <a:rPr lang="en-US" dirty="0">
                <a:ea typeface="Open Sans"/>
                <a:cs typeface="Open Sans"/>
              </a:rPr>
              <a:t>Examples of Present-Level Statements  </a:t>
            </a:r>
            <a:endParaRPr lang="en-US" dirty="0"/>
          </a:p>
        </p:txBody>
      </p:sp>
      <p:sp>
        <p:nvSpPr>
          <p:cNvPr id="4" name="TextBox 3">
            <a:extLst>
              <a:ext uri="{FF2B5EF4-FFF2-40B4-BE49-F238E27FC236}">
                <a16:creationId xmlns:a16="http://schemas.microsoft.com/office/drawing/2014/main" id="{0DC8451C-D3F6-CF75-F62D-F308F476DA41}"/>
              </a:ext>
            </a:extLst>
          </p:cNvPr>
          <p:cNvSpPr txBox="1"/>
          <p:nvPr/>
        </p:nvSpPr>
        <p:spPr>
          <a:xfrm>
            <a:off x="8174725" y="1449418"/>
            <a:ext cx="295604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Open Sans"/>
                <a:cs typeface="Open Sans"/>
              </a:rPr>
              <a:t>What employment skills does Lou need so he can reach his postsecondary goals?</a:t>
            </a:r>
          </a:p>
        </p:txBody>
      </p:sp>
      <p:pic>
        <p:nvPicPr>
          <p:cNvPr id="5" name="Picture 2">
            <a:extLst>
              <a:ext uri="{FF2B5EF4-FFF2-40B4-BE49-F238E27FC236}">
                <a16:creationId xmlns:a16="http://schemas.microsoft.com/office/drawing/2014/main" id="{9D847E2F-856C-33B4-4870-1DA37B2D4E27}"/>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rot="15360000">
            <a:off x="7967991" y="2912274"/>
            <a:ext cx="2516581" cy="25335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8596DFB-880B-A279-DF8A-4F13DBEE92E2}"/>
              </a:ext>
            </a:extLst>
          </p:cNvPr>
          <p:cNvSpPr txBox="1"/>
          <p:nvPr/>
        </p:nvSpPr>
        <p:spPr>
          <a:xfrm>
            <a:off x="8546739" y="3433193"/>
            <a:ext cx="166927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Open Sans"/>
                <a:cs typeface="Open Sans"/>
              </a:rPr>
              <a:t>Is there a need to develop a post-school adult living objective?</a:t>
            </a:r>
          </a:p>
        </p:txBody>
      </p:sp>
    </p:spTree>
    <p:extLst>
      <p:ext uri="{BB962C8B-B14F-4D97-AF65-F5344CB8AC3E}">
        <p14:creationId xmlns:p14="http://schemas.microsoft.com/office/powerpoint/2010/main" val="1621600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descr="Chart has two parallel columns of text comparing annual and postsecondary goals">
            <a:extLst>
              <a:ext uri="{FF2B5EF4-FFF2-40B4-BE49-F238E27FC236}">
                <a16:creationId xmlns:a16="http://schemas.microsoft.com/office/drawing/2014/main" id="{9621D86B-B655-F13F-D3B6-9315BD1D1B26}"/>
              </a:ext>
            </a:extLst>
          </p:cNvPr>
          <p:cNvGraphicFramePr/>
          <p:nvPr>
            <p:extLst>
              <p:ext uri="{D42A27DB-BD31-4B8C-83A1-F6EECF244321}">
                <p14:modId xmlns:p14="http://schemas.microsoft.com/office/powerpoint/2010/main" val="3462297134"/>
              </p:ext>
            </p:extLst>
          </p:nvPr>
        </p:nvGraphicFramePr>
        <p:xfrm>
          <a:off x="200945" y="1418897"/>
          <a:ext cx="9608953" cy="4570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0743E03-E4B4-79F4-7EBA-531FCA197E2E}"/>
              </a:ext>
            </a:extLst>
          </p:cNvPr>
          <p:cNvSpPr>
            <a:spLocks noGrp="1"/>
          </p:cNvSpPr>
          <p:nvPr>
            <p:ph type="title"/>
          </p:nvPr>
        </p:nvSpPr>
        <p:spPr/>
        <p:txBody>
          <a:bodyPr>
            <a:norm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Annual IEP Goals vs. Postsecondary Goals</a:t>
            </a:r>
            <a:endParaRPr lang="en-US"/>
          </a:p>
        </p:txBody>
      </p:sp>
      <p:pic>
        <p:nvPicPr>
          <p:cNvPr id="22" name="Picture 21" descr="Stepping stone bridge">
            <a:extLst>
              <a:ext uri="{FF2B5EF4-FFF2-40B4-BE49-F238E27FC236}">
                <a16:creationId xmlns:a16="http://schemas.microsoft.com/office/drawing/2014/main" id="{B26594F2-E06F-A519-4F84-583E968B8D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9898" y="1903532"/>
            <a:ext cx="2181157" cy="3535571"/>
          </a:xfrm>
          <a:prstGeom prst="roundRect">
            <a:avLst/>
          </a:prstGeom>
        </p:spPr>
      </p:pic>
    </p:spTree>
    <p:extLst>
      <p:ext uri="{BB962C8B-B14F-4D97-AF65-F5344CB8AC3E}">
        <p14:creationId xmlns:p14="http://schemas.microsoft.com/office/powerpoint/2010/main" val="737345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7BD076C-181E-20F4-3429-23482FC65DD8}"/>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2640000">
            <a:off x="7833675" y="-98141"/>
            <a:ext cx="3705046" cy="5003692"/>
          </a:xfrm>
          <a:prstGeom prst="round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28BA7DB4-18FE-73B0-28A7-EC5EE1135D60}"/>
              </a:ext>
            </a:extLst>
          </p:cNvPr>
          <p:cNvSpPr>
            <a:spLocks noGrp="1"/>
          </p:cNvSpPr>
          <p:nvPr>
            <p:ph idx="1"/>
          </p:nvPr>
        </p:nvSpPr>
        <p:spPr>
          <a:xfrm>
            <a:off x="146513" y="1460909"/>
            <a:ext cx="6136344" cy="4351338"/>
          </a:xfrm>
        </p:spPr>
        <p:txBody>
          <a:bodyPr vert="horz" lIns="91440" tIns="45720" rIns="91440" bIns="45720" rtlCol="0" anchor="t">
            <a:noAutofit/>
          </a:bodyPr>
          <a:lstStyle/>
          <a:p>
            <a:r>
              <a:rPr lang="en-US" sz="2000"/>
              <a:t>Student’s intent for future</a:t>
            </a:r>
            <a:endParaRPr lang="en-US" sz="2000">
              <a:ea typeface="Open Sans"/>
              <a:cs typeface="Open Sans"/>
            </a:endParaRPr>
          </a:p>
          <a:p>
            <a:r>
              <a:rPr lang="en-US" sz="2000"/>
              <a:t>Connect with Present-Level Statement and SPIN</a:t>
            </a:r>
            <a:endParaRPr lang="en-US" sz="2000">
              <a:ea typeface="Open Sans"/>
              <a:cs typeface="Open Sans"/>
            </a:endParaRPr>
          </a:p>
          <a:p>
            <a:r>
              <a:rPr lang="en-US" sz="2000"/>
              <a:t>Clear timeframe</a:t>
            </a:r>
            <a:endParaRPr lang="en-US" sz="2000">
              <a:ea typeface="Open Sans"/>
              <a:cs typeface="Open Sans"/>
            </a:endParaRPr>
          </a:p>
          <a:p>
            <a:r>
              <a:rPr lang="en-US" sz="2000"/>
              <a:t>Describes specific action, step or activity that the student will undertake</a:t>
            </a:r>
            <a:endParaRPr lang="en-US" sz="2000">
              <a:ea typeface="Open Sans"/>
              <a:cs typeface="Open Sans"/>
            </a:endParaRPr>
          </a:p>
          <a:p>
            <a:r>
              <a:rPr lang="en-US" sz="2000"/>
              <a:t>Describes any conditions that must be met</a:t>
            </a:r>
            <a:endParaRPr lang="en-US" sz="2000">
              <a:ea typeface="Open Sans"/>
              <a:cs typeface="Open Sans"/>
            </a:endParaRPr>
          </a:p>
          <a:p>
            <a:r>
              <a:rPr lang="en-US" sz="2000"/>
              <a:t>Relates to postsecondary education, training, employment and/or independent living</a:t>
            </a:r>
            <a:endParaRPr lang="en-US" sz="2000">
              <a:ea typeface="Open Sans"/>
              <a:cs typeface="Open Sans"/>
            </a:endParaRPr>
          </a:p>
          <a:p>
            <a:r>
              <a:rPr lang="en-US" sz="2000"/>
              <a:t>Based on data from transition assessments</a:t>
            </a:r>
            <a:endParaRPr lang="en-US" sz="2000">
              <a:ea typeface="Open Sans"/>
              <a:cs typeface="Open Sans"/>
            </a:endParaRPr>
          </a:p>
        </p:txBody>
      </p:sp>
      <p:sp>
        <p:nvSpPr>
          <p:cNvPr id="3" name="Title 2">
            <a:extLst>
              <a:ext uri="{FF2B5EF4-FFF2-40B4-BE49-F238E27FC236}">
                <a16:creationId xmlns:a16="http://schemas.microsoft.com/office/drawing/2014/main" id="{F74D13D3-1368-D54B-E44F-AF17F9854F5C}"/>
              </a:ext>
            </a:extLst>
          </p:cNvPr>
          <p:cNvSpPr>
            <a:spLocks noGrp="1"/>
          </p:cNvSpPr>
          <p:nvPr>
            <p:ph type="title"/>
          </p:nvPr>
        </p:nvSpPr>
        <p:spPr/>
        <p:txBody>
          <a:bodyPr/>
          <a:lstStyle/>
          <a:p>
            <a:r>
              <a:rPr lang="en-US"/>
              <a:t>How To Write Effective Postsecondary Goals</a:t>
            </a:r>
          </a:p>
        </p:txBody>
      </p:sp>
      <p:sp>
        <p:nvSpPr>
          <p:cNvPr id="4" name="TextBox 3">
            <a:extLst>
              <a:ext uri="{FF2B5EF4-FFF2-40B4-BE49-F238E27FC236}">
                <a16:creationId xmlns:a16="http://schemas.microsoft.com/office/drawing/2014/main" id="{ABC4EBBD-F5D7-8CFF-F142-EAA45493853E}"/>
              </a:ext>
            </a:extLst>
          </p:cNvPr>
          <p:cNvSpPr txBox="1"/>
          <p:nvPr/>
        </p:nvSpPr>
        <p:spPr>
          <a:xfrm>
            <a:off x="7762697" y="1367746"/>
            <a:ext cx="3357588"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chemeClr val="bg1"/>
                </a:solidFill>
                <a:ea typeface="Open Sans"/>
                <a:cs typeface="Open Sans"/>
              </a:rPr>
              <a:t>After exiting the school system, Lou will work part-time in food service while earning his Professional Culinary Arts Certificate at Schoolcraft Community College.</a:t>
            </a:r>
          </a:p>
        </p:txBody>
      </p:sp>
      <p:sp>
        <p:nvSpPr>
          <p:cNvPr id="801" name="Oval 800">
            <a:extLst>
              <a:ext uri="{FF2B5EF4-FFF2-40B4-BE49-F238E27FC236}">
                <a16:creationId xmlns:a16="http://schemas.microsoft.com/office/drawing/2014/main" id="{08F24EC6-1923-AF6B-75A2-22B6D20D17E7}"/>
              </a:ext>
              <a:ext uri="{C183D7F6-B498-43B3-948B-1728B52AA6E4}">
                <adec:decorative xmlns:adec="http://schemas.microsoft.com/office/drawing/2017/decorative" val="1"/>
              </a:ext>
            </a:extLst>
          </p:cNvPr>
          <p:cNvSpPr/>
          <p:nvPr/>
        </p:nvSpPr>
        <p:spPr>
          <a:xfrm>
            <a:off x="5950038" y="3153329"/>
            <a:ext cx="4385093" cy="32636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326BF25-46A6-13FF-78B5-639DE5E30184}"/>
              </a:ext>
            </a:extLst>
          </p:cNvPr>
          <p:cNvSpPr txBox="1"/>
          <p:nvPr/>
        </p:nvSpPr>
        <p:spPr>
          <a:xfrm>
            <a:off x="6615676" y="3636578"/>
            <a:ext cx="3354234" cy="2185214"/>
          </a:xfrm>
          <a:prstGeom prst="rect">
            <a:avLst/>
          </a:prstGeom>
          <a:noFill/>
        </p:spPr>
        <p:txBody>
          <a:bodyPr wrap="square" lIns="91440" tIns="45720" rIns="91440" bIns="45720" rtlCol="0" anchor="t">
            <a:spAutoFit/>
          </a:bodyPr>
          <a:lstStyle/>
          <a:p>
            <a:r>
              <a:rPr lang="en-US" sz="1700">
                <a:solidFill>
                  <a:schemeClr val="bg1"/>
                </a:solidFill>
              </a:rPr>
              <a:t>After graduating from the 18-26 program, Sammy will shave, brush teeth and dress himself with minimal support while listening to music.  Sammy will attend a daily skill-building program that includes music therapy.</a:t>
            </a:r>
            <a:endParaRPr lang="en-US" sz="1700">
              <a:solidFill>
                <a:schemeClr val="bg1"/>
              </a:solidFill>
              <a:ea typeface="Open Sans"/>
              <a:cs typeface="Open Sans"/>
            </a:endParaRPr>
          </a:p>
        </p:txBody>
      </p:sp>
    </p:spTree>
    <p:extLst>
      <p:ext uri="{BB962C8B-B14F-4D97-AF65-F5344CB8AC3E}">
        <p14:creationId xmlns:p14="http://schemas.microsoft.com/office/powerpoint/2010/main" val="2327479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 name="Picture 624" descr="Assortment of keys on ring">
            <a:extLst>
              <a:ext uri="{FF2B5EF4-FFF2-40B4-BE49-F238E27FC236}">
                <a16:creationId xmlns:a16="http://schemas.microsoft.com/office/drawing/2014/main" id="{99B73529-EA29-6779-90B1-251A28F6A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2250" y="2515121"/>
            <a:ext cx="1892596" cy="2847754"/>
          </a:xfrm>
          <a:prstGeom prst="rect">
            <a:avLst/>
          </a:prstGeom>
        </p:spPr>
      </p:pic>
      <p:sp>
        <p:nvSpPr>
          <p:cNvPr id="2" name="Title 1">
            <a:extLst>
              <a:ext uri="{FF2B5EF4-FFF2-40B4-BE49-F238E27FC236}">
                <a16:creationId xmlns:a16="http://schemas.microsoft.com/office/drawing/2014/main" id="{8FB561AD-E2C6-C8B8-022E-EEE3ACAE5C0C}"/>
              </a:ext>
            </a:extLst>
          </p:cNvPr>
          <p:cNvSpPr>
            <a:spLocks noGrp="1"/>
          </p:cNvSpPr>
          <p:nvPr>
            <p:ph type="title"/>
          </p:nvPr>
        </p:nvSpPr>
        <p:spPr/>
        <p:txBody>
          <a:bodyPr/>
          <a:lstStyle/>
          <a:p>
            <a:pPr algn="ctr"/>
            <a:r>
              <a:rPr lang="en-US">
                <a:latin typeface="Open Sans"/>
                <a:ea typeface="Open Sans"/>
                <a:cs typeface="Open Sans"/>
              </a:rPr>
              <a:t>Keys to Collaboration</a:t>
            </a:r>
          </a:p>
        </p:txBody>
      </p:sp>
      <p:graphicFrame>
        <p:nvGraphicFramePr>
          <p:cNvPr id="7" name="Diagram 7" descr="Circular line connecting six purple text rectangles">
            <a:extLst>
              <a:ext uri="{FF2B5EF4-FFF2-40B4-BE49-F238E27FC236}">
                <a16:creationId xmlns:a16="http://schemas.microsoft.com/office/drawing/2014/main" id="{B9AA0D7D-8AC7-6C51-CBFE-4EF52ACE3812}"/>
              </a:ext>
            </a:extLst>
          </p:cNvPr>
          <p:cNvGraphicFramePr/>
          <p:nvPr>
            <p:extLst>
              <p:ext uri="{D42A27DB-BD31-4B8C-83A1-F6EECF244321}">
                <p14:modId xmlns:p14="http://schemas.microsoft.com/office/powerpoint/2010/main" val="732693864"/>
              </p:ext>
            </p:extLst>
          </p:nvPr>
        </p:nvGraphicFramePr>
        <p:xfrm>
          <a:off x="3703676" y="1216591"/>
          <a:ext cx="8488324" cy="54917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 name="Picture 17" descr="Paneled front door with decorative arched window">
            <a:extLst>
              <a:ext uri="{FF2B5EF4-FFF2-40B4-BE49-F238E27FC236}">
                <a16:creationId xmlns:a16="http://schemas.microsoft.com/office/drawing/2014/main" id="{67B66636-4E95-A2D2-A456-990F7D8576C0}"/>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56038" y="1187441"/>
            <a:ext cx="3544712" cy="5505221"/>
          </a:xfrm>
          <a:prstGeom prst="roundRect">
            <a:avLst/>
          </a:prstGeom>
        </p:spPr>
      </p:pic>
    </p:spTree>
    <p:extLst>
      <p:ext uri="{BB962C8B-B14F-4D97-AF65-F5344CB8AC3E}">
        <p14:creationId xmlns:p14="http://schemas.microsoft.com/office/powerpoint/2010/main" val="2143995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A3175-B924-33AF-F3BC-613384C27008}"/>
              </a:ext>
            </a:extLst>
          </p:cNvPr>
          <p:cNvSpPr>
            <a:spLocks noGrp="1"/>
          </p:cNvSpPr>
          <p:nvPr>
            <p:ph type="title"/>
          </p:nvPr>
        </p:nvSpPr>
        <p:spPr/>
        <p:txBody>
          <a:bodyPr/>
          <a:lstStyle/>
          <a:p>
            <a:pPr algn="ctr"/>
            <a:r>
              <a:rPr lang="en-US">
                <a:latin typeface="Open Sans"/>
                <a:ea typeface="Open Sans"/>
                <a:cs typeface="Arial"/>
              </a:rPr>
              <a:t>Rights and Responsibilities</a:t>
            </a:r>
            <a:endParaRPr lang="en-US">
              <a:latin typeface="Open Sans"/>
              <a:ea typeface="Open Sans"/>
              <a:cs typeface="Open Sans"/>
            </a:endParaRPr>
          </a:p>
        </p:txBody>
      </p:sp>
      <p:graphicFrame>
        <p:nvGraphicFramePr>
          <p:cNvPr id="3" name="Diagram 3" descr="Chart has two parallel columns of text comparing rights and responsibilities">
            <a:extLst>
              <a:ext uri="{FF2B5EF4-FFF2-40B4-BE49-F238E27FC236}">
                <a16:creationId xmlns:a16="http://schemas.microsoft.com/office/drawing/2014/main" id="{72374756-7329-3AE9-D9F0-9293CE1F07B5}"/>
              </a:ext>
            </a:extLst>
          </p:cNvPr>
          <p:cNvGraphicFramePr/>
          <p:nvPr>
            <p:extLst>
              <p:ext uri="{D42A27DB-BD31-4B8C-83A1-F6EECF244321}">
                <p14:modId xmlns:p14="http://schemas.microsoft.com/office/powerpoint/2010/main" val="2152731848"/>
              </p:ext>
            </p:extLst>
          </p:nvPr>
        </p:nvGraphicFramePr>
        <p:xfrm>
          <a:off x="400049" y="1125694"/>
          <a:ext cx="7962901" cy="5372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6" descr="Person using sign language">
            <a:extLst>
              <a:ext uri="{FF2B5EF4-FFF2-40B4-BE49-F238E27FC236}">
                <a16:creationId xmlns:a16="http://schemas.microsoft.com/office/drawing/2014/main" id="{9178C64C-769A-B768-2C50-193E84F474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1075" y="2599065"/>
            <a:ext cx="3400426" cy="2258686"/>
          </a:xfrm>
          <a:prstGeom prst="roundRect">
            <a:avLst/>
          </a:prstGeom>
        </p:spPr>
      </p:pic>
    </p:spTree>
    <p:extLst>
      <p:ext uri="{BB962C8B-B14F-4D97-AF65-F5344CB8AC3E}">
        <p14:creationId xmlns:p14="http://schemas.microsoft.com/office/powerpoint/2010/main" val="2712812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70E4C-7751-499B-352B-CB4501CE893D}"/>
              </a:ext>
            </a:extLst>
          </p:cNvPr>
          <p:cNvSpPr>
            <a:spLocks noGrp="1"/>
          </p:cNvSpPr>
          <p:nvPr>
            <p:ph type="title"/>
          </p:nvPr>
        </p:nvSpPr>
        <p:spPr/>
        <p:txBody>
          <a:bodyPr/>
          <a:lstStyle/>
          <a:p>
            <a:pPr algn="ctr"/>
            <a:r>
              <a:rPr lang="en-US">
                <a:latin typeface="Open Sans"/>
                <a:ea typeface="Open Sans"/>
                <a:cs typeface="Arial"/>
              </a:rPr>
              <a:t>Make Self-Advocacy Part of the Process</a:t>
            </a:r>
            <a:endParaRPr lang="en-US"/>
          </a:p>
        </p:txBody>
      </p:sp>
      <p:graphicFrame>
        <p:nvGraphicFramePr>
          <p:cNvPr id="3" name="Diagram 3" descr="Circular clockwise arrow connecting purple rectangles of text">
            <a:extLst>
              <a:ext uri="{FF2B5EF4-FFF2-40B4-BE49-F238E27FC236}">
                <a16:creationId xmlns:a16="http://schemas.microsoft.com/office/drawing/2014/main" id="{3381759B-B17E-4DD1-AFF8-7AC8752D12D1}"/>
              </a:ext>
            </a:extLst>
          </p:cNvPr>
          <p:cNvGraphicFramePr/>
          <p:nvPr>
            <p:extLst>
              <p:ext uri="{D42A27DB-BD31-4B8C-83A1-F6EECF244321}">
                <p14:modId xmlns:p14="http://schemas.microsoft.com/office/powerpoint/2010/main" val="4238475039"/>
              </p:ext>
            </p:extLst>
          </p:nvPr>
        </p:nvGraphicFramePr>
        <p:xfrm>
          <a:off x="3335548" y="1053861"/>
          <a:ext cx="6901131" cy="5799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47" name="Picture 1147" descr="Person writing on wall">
            <a:extLst>
              <a:ext uri="{FF2B5EF4-FFF2-40B4-BE49-F238E27FC236}">
                <a16:creationId xmlns:a16="http://schemas.microsoft.com/office/drawing/2014/main" id="{0170440E-A413-1299-CFE3-6ED8C7A1A14B}"/>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209909" y="2110991"/>
            <a:ext cx="2844745" cy="2765490"/>
          </a:xfrm>
          <a:prstGeom prst="roundRect">
            <a:avLst/>
          </a:prstGeom>
        </p:spPr>
      </p:pic>
    </p:spTree>
    <p:extLst>
      <p:ext uri="{BB962C8B-B14F-4D97-AF65-F5344CB8AC3E}">
        <p14:creationId xmlns:p14="http://schemas.microsoft.com/office/powerpoint/2010/main" val="2185175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E6E00FA-53F9-8768-BAD7-1FDFCADFBF2A}"/>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8220000">
            <a:off x="-62585" y="957835"/>
            <a:ext cx="3705046" cy="3350296"/>
          </a:xfrm>
          <a:prstGeom prst="round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22CE1E-4C30-8EA1-659F-5B315E328470}"/>
              </a:ext>
            </a:extLst>
          </p:cNvPr>
          <p:cNvSpPr>
            <a:spLocks noGrp="1"/>
          </p:cNvSpPr>
          <p:nvPr>
            <p:ph type="title"/>
          </p:nvPr>
        </p:nvSpPr>
        <p:spPr/>
        <p:txBody>
          <a:bodyPr/>
          <a:lstStyle/>
          <a:p>
            <a:pPr algn="ctr"/>
            <a:r>
              <a:rPr lang="en-US">
                <a:latin typeface="Open Sans"/>
                <a:ea typeface="Open Sans"/>
                <a:cs typeface="Arial"/>
              </a:rPr>
              <a:t>Student-Centered Communication</a:t>
            </a:r>
            <a:endParaRPr lang="en-US">
              <a:latin typeface="Open Sans"/>
              <a:ea typeface="Open Sans"/>
              <a:cs typeface="Open Sans"/>
            </a:endParaRPr>
          </a:p>
        </p:txBody>
      </p:sp>
      <p:pic>
        <p:nvPicPr>
          <p:cNvPr id="8" name="Picture 6">
            <a:extLst>
              <a:ext uri="{FF2B5EF4-FFF2-40B4-BE49-F238E27FC236}">
                <a16:creationId xmlns:a16="http://schemas.microsoft.com/office/drawing/2014/main" id="{AFF5C457-8DF2-A27F-CCBE-3DFFC2CD8C88}"/>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rot="13260000">
            <a:off x="966983" y="3923334"/>
            <a:ext cx="2907455" cy="3527225"/>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B7DE9FC1-7F37-5EFE-7F3C-1F28EC2BF729}"/>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rot="5400000">
            <a:off x="5083335" y="1242867"/>
            <a:ext cx="3583190" cy="5166243"/>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7C32AE37-77C4-0927-0C91-8DF82A6260F1}"/>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rot="2760000">
            <a:off x="8306228" y="1705051"/>
            <a:ext cx="3868050" cy="2878608"/>
          </a:xfrm>
          <a:prstGeom prst="round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CFD3BD0-E03F-5242-9C2A-6DDB44BA0C6D}"/>
              </a:ext>
            </a:extLst>
          </p:cNvPr>
          <p:cNvSpPr txBox="1"/>
          <p:nvPr/>
        </p:nvSpPr>
        <p:spPr>
          <a:xfrm>
            <a:off x="398190" y="1796232"/>
            <a:ext cx="31998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Open Sans"/>
                <a:ea typeface="Open Sans"/>
                <a:cs typeface="Arial"/>
              </a:rPr>
              <a:t>"Lou is interested in a summer job placement with a job coach in the field of food service. When could we meet to discuss this?"</a:t>
            </a:r>
          </a:p>
        </p:txBody>
      </p:sp>
      <p:sp>
        <p:nvSpPr>
          <p:cNvPr id="11" name="TextBox 10">
            <a:extLst>
              <a:ext uri="{FF2B5EF4-FFF2-40B4-BE49-F238E27FC236}">
                <a16:creationId xmlns:a16="http://schemas.microsoft.com/office/drawing/2014/main" id="{54BD1ACB-3AFE-29D1-87BE-E84F259295F0}"/>
              </a:ext>
            </a:extLst>
          </p:cNvPr>
          <p:cNvSpPr txBox="1"/>
          <p:nvPr/>
        </p:nvSpPr>
        <p:spPr>
          <a:xfrm>
            <a:off x="1011415" y="4936123"/>
            <a:ext cx="3120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Open Sans"/>
                <a:ea typeface="Open Sans"/>
                <a:cs typeface="Arial"/>
              </a:rPr>
              <a:t>"Sammy would benefit from self-care instruction. Could this be one of his transition services?"</a:t>
            </a:r>
            <a:endParaRPr lang="en-US">
              <a:solidFill>
                <a:schemeClr val="bg1"/>
              </a:solidFill>
              <a:latin typeface="Open Sans"/>
              <a:ea typeface="Open Sans"/>
              <a:cs typeface="Open Sans"/>
            </a:endParaRPr>
          </a:p>
        </p:txBody>
      </p:sp>
      <p:sp>
        <p:nvSpPr>
          <p:cNvPr id="12" name="TextBox 11">
            <a:extLst>
              <a:ext uri="{FF2B5EF4-FFF2-40B4-BE49-F238E27FC236}">
                <a16:creationId xmlns:a16="http://schemas.microsoft.com/office/drawing/2014/main" id="{942D70F8-C356-D6D8-FF48-C94582BD372D}"/>
              </a:ext>
            </a:extLst>
          </p:cNvPr>
          <p:cNvSpPr txBox="1"/>
          <p:nvPr/>
        </p:nvSpPr>
        <p:spPr>
          <a:xfrm>
            <a:off x="4757655" y="2245680"/>
            <a:ext cx="22885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Open Sans"/>
                <a:ea typeface="Open Sans"/>
                <a:cs typeface="Arial"/>
              </a:rPr>
              <a:t>"Olivia is feeling stressed about academics. </a:t>
            </a:r>
          </a:p>
        </p:txBody>
      </p:sp>
      <p:sp>
        <p:nvSpPr>
          <p:cNvPr id="13" name="TextBox 12">
            <a:extLst>
              <a:ext uri="{FF2B5EF4-FFF2-40B4-BE49-F238E27FC236}">
                <a16:creationId xmlns:a16="http://schemas.microsoft.com/office/drawing/2014/main" id="{EB534141-A291-3E6E-AA6D-27D8F978D07F}"/>
              </a:ext>
            </a:extLst>
          </p:cNvPr>
          <p:cNvSpPr txBox="1"/>
          <p:nvPr/>
        </p:nvSpPr>
        <p:spPr>
          <a:xfrm>
            <a:off x="5420326" y="3103036"/>
            <a:ext cx="203346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Open Sans"/>
                <a:ea typeface="+mn-lt"/>
                <a:cs typeface="+mn-lt"/>
              </a:rPr>
              <a:t>She's asking about an extra year to complete</a:t>
            </a:r>
            <a:endParaRPr lang="en-US">
              <a:solidFill>
                <a:schemeClr val="bg1"/>
              </a:solidFill>
              <a:latin typeface="Open Sans"/>
              <a:ea typeface="Open Sans"/>
              <a:cs typeface="Arial"/>
            </a:endParaRPr>
          </a:p>
        </p:txBody>
      </p:sp>
      <p:sp>
        <p:nvSpPr>
          <p:cNvPr id="14" name="TextBox 13">
            <a:extLst>
              <a:ext uri="{FF2B5EF4-FFF2-40B4-BE49-F238E27FC236}">
                <a16:creationId xmlns:a16="http://schemas.microsoft.com/office/drawing/2014/main" id="{92FA6541-8995-0334-D650-91CAFC6C685D}"/>
              </a:ext>
            </a:extLst>
          </p:cNvPr>
          <p:cNvSpPr txBox="1"/>
          <p:nvPr/>
        </p:nvSpPr>
        <p:spPr>
          <a:xfrm>
            <a:off x="5726877" y="3937833"/>
            <a:ext cx="29776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Open Sans"/>
                <a:ea typeface="Open Sans"/>
                <a:cs typeface="Arial"/>
              </a:rPr>
              <a:t>her diploma. Could you show her how to schedule an appointment with her </a:t>
            </a:r>
          </a:p>
        </p:txBody>
      </p:sp>
      <p:sp>
        <p:nvSpPr>
          <p:cNvPr id="15" name="TextBox 14">
            <a:extLst>
              <a:ext uri="{FF2B5EF4-FFF2-40B4-BE49-F238E27FC236}">
                <a16:creationId xmlns:a16="http://schemas.microsoft.com/office/drawing/2014/main" id="{7462F138-E7A6-C7C4-AFEF-31E528560817}"/>
              </a:ext>
            </a:extLst>
          </p:cNvPr>
          <p:cNvSpPr txBox="1"/>
          <p:nvPr/>
        </p:nvSpPr>
        <p:spPr>
          <a:xfrm>
            <a:off x="6114440" y="4809227"/>
            <a:ext cx="25841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800">
                <a:solidFill>
                  <a:srgbClr val="FFFFFF"/>
                </a:solidFill>
                <a:latin typeface="Open Sans"/>
              </a:rPr>
              <a:t>school counselor</a:t>
            </a:r>
            <a:r>
              <a:rPr lang="en-US">
                <a:solidFill>
                  <a:srgbClr val="FFFFFF"/>
                </a:solidFill>
                <a:latin typeface="Open Sans"/>
              </a:rPr>
              <a:t>?"</a:t>
            </a:r>
            <a:endParaRPr lang="en-US"/>
          </a:p>
        </p:txBody>
      </p:sp>
      <p:sp>
        <p:nvSpPr>
          <p:cNvPr id="16" name="TextBox 15">
            <a:extLst>
              <a:ext uri="{FF2B5EF4-FFF2-40B4-BE49-F238E27FC236}">
                <a16:creationId xmlns:a16="http://schemas.microsoft.com/office/drawing/2014/main" id="{B16A2C3C-C097-3FE0-0FBC-0CCBDE7E2692}"/>
              </a:ext>
            </a:extLst>
          </p:cNvPr>
          <p:cNvSpPr txBox="1"/>
          <p:nvPr/>
        </p:nvSpPr>
        <p:spPr>
          <a:xfrm>
            <a:off x="8801756" y="2132225"/>
            <a:ext cx="271825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Open Sans"/>
                <a:ea typeface="Open Sans"/>
                <a:cs typeface="Arial"/>
              </a:rPr>
              <a:t>"Sammy really prefers activities that involve music. Could we organize a group to attend the senior prom that includes him?"</a:t>
            </a:r>
            <a:endParaRPr lang="en-US">
              <a:solidFill>
                <a:schemeClr val="bg1"/>
              </a:solidFill>
              <a:latin typeface="Open Sans"/>
              <a:ea typeface="Open Sans"/>
              <a:cs typeface="Open Sans"/>
            </a:endParaRPr>
          </a:p>
        </p:txBody>
      </p:sp>
    </p:spTree>
    <p:extLst>
      <p:ext uri="{BB962C8B-B14F-4D97-AF65-F5344CB8AC3E}">
        <p14:creationId xmlns:p14="http://schemas.microsoft.com/office/powerpoint/2010/main" val="2577314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88084-34CD-45C5-891B-0C3F1A896577}"/>
              </a:ext>
            </a:extLst>
          </p:cNvPr>
          <p:cNvSpPr>
            <a:spLocks noGrp="1"/>
          </p:cNvSpPr>
          <p:nvPr>
            <p:ph type="title"/>
          </p:nvPr>
        </p:nvSpPr>
        <p:spPr>
          <a:xfrm>
            <a:off x="933598" y="231200"/>
            <a:ext cx="10515600" cy="1009651"/>
          </a:xfrm>
        </p:spPr>
        <p:txBody>
          <a:bodyPr/>
          <a:lstStyle/>
          <a:p>
            <a:pPr algn="ctr"/>
            <a:r>
              <a:rPr lang="en-US">
                <a:latin typeface="Open Sans" panose="020B0606030504020204" pitchFamily="34" charset="0"/>
                <a:ea typeface="Open Sans" panose="020B0606030504020204" pitchFamily="34" charset="0"/>
                <a:cs typeface="Open Sans" panose="020B0606030504020204" pitchFamily="34" charset="0"/>
              </a:rPr>
              <a:t>Options for Resolving Disagreements</a:t>
            </a:r>
          </a:p>
        </p:txBody>
      </p:sp>
      <p:graphicFrame>
        <p:nvGraphicFramePr>
          <p:cNvPr id="8" name="Content Placeholder 5" descr="Informal Meeting&#10;Review of IEP or Facilitated IEP&#10;Mediation&#10;State Complaint&#10;Due Process Complain/Hearing " title="5 Tools for Resolving Disagreements">
            <a:extLst>
              <a:ext uri="{FF2B5EF4-FFF2-40B4-BE49-F238E27FC236}">
                <a16:creationId xmlns:a16="http://schemas.microsoft.com/office/drawing/2014/main" id="{E3C4D8BF-603F-4241-A603-B929C7063F5C}"/>
              </a:ext>
            </a:extLst>
          </p:cNvPr>
          <p:cNvGraphicFramePr>
            <a:graphicFrameLocks noGrp="1"/>
          </p:cNvGraphicFramePr>
          <p:nvPr>
            <p:ph idx="1"/>
            <p:extLst>
              <p:ext uri="{D42A27DB-BD31-4B8C-83A1-F6EECF244321}">
                <p14:modId xmlns:p14="http://schemas.microsoft.com/office/powerpoint/2010/main" val="2424095561"/>
              </p:ext>
            </p:extLst>
          </p:nvPr>
        </p:nvGraphicFramePr>
        <p:xfrm>
          <a:off x="838200" y="94818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SEMS logo">
            <a:extLst>
              <a:ext uri="{FF2B5EF4-FFF2-40B4-BE49-F238E27FC236}">
                <a16:creationId xmlns:a16="http://schemas.microsoft.com/office/drawing/2014/main" id="{6829003F-A1C7-4D03-82DF-43EEC9D5D9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770" y="5319800"/>
            <a:ext cx="3188484" cy="1085182"/>
          </a:xfrm>
          <a:prstGeom prst="rect">
            <a:avLst/>
          </a:prstGeom>
        </p:spPr>
      </p:pic>
      <p:sp>
        <p:nvSpPr>
          <p:cNvPr id="4" name="TextBox 3">
            <a:extLst>
              <a:ext uri="{FF2B5EF4-FFF2-40B4-BE49-F238E27FC236}">
                <a16:creationId xmlns:a16="http://schemas.microsoft.com/office/drawing/2014/main" id="{67CCB1D0-712A-4DD0-BC83-89AA2507D35E}"/>
              </a:ext>
            </a:extLst>
          </p:cNvPr>
          <p:cNvSpPr txBox="1"/>
          <p:nvPr/>
        </p:nvSpPr>
        <p:spPr>
          <a:xfrm>
            <a:off x="2479964" y="6121012"/>
            <a:ext cx="1907309" cy="369332"/>
          </a:xfrm>
          <a:prstGeom prst="rect">
            <a:avLst/>
          </a:prstGeom>
          <a:noFill/>
        </p:spPr>
        <p:txBody>
          <a:bodyPr wrap="square" rtlCol="0">
            <a:spAutoFit/>
          </a:bodyPr>
          <a:lstStyle/>
          <a:p>
            <a:r>
              <a:rPr lang="en-US" b="1"/>
              <a:t>I-833-KIDS-1ST</a:t>
            </a:r>
          </a:p>
        </p:txBody>
      </p:sp>
    </p:spTree>
    <p:extLst>
      <p:ext uri="{BB962C8B-B14F-4D97-AF65-F5344CB8AC3E}">
        <p14:creationId xmlns:p14="http://schemas.microsoft.com/office/powerpoint/2010/main" val="4051779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DF43-8580-0C47-ABDB-67A5A7681225}"/>
              </a:ext>
            </a:extLst>
          </p:cNvPr>
          <p:cNvSpPr>
            <a:spLocks noGrp="1"/>
          </p:cNvSpPr>
          <p:nvPr>
            <p:ph type="title"/>
          </p:nvPr>
        </p:nvSpPr>
        <p:spPr/>
        <p:txBody>
          <a:bodyPr/>
          <a:lstStyle/>
          <a:p>
            <a:pPr algn="ctr"/>
            <a:r>
              <a:rPr lang="en-US">
                <a:latin typeface="Open Sans" panose="020B0606030504020204" pitchFamily="34" charset="0"/>
                <a:ea typeface="Open Sans" panose="020B0606030504020204" pitchFamily="34" charset="0"/>
                <a:cs typeface="Open Sans" panose="020B0606030504020204" pitchFamily="34" charset="0"/>
              </a:rPr>
              <a:t>Summary</a:t>
            </a:r>
          </a:p>
        </p:txBody>
      </p:sp>
      <p:graphicFrame>
        <p:nvGraphicFramePr>
          <p:cNvPr id="4" name="Diagram 3" descr="3 light purple circles, each connecting to a larger fourth circle in the center">
            <a:extLst>
              <a:ext uri="{FF2B5EF4-FFF2-40B4-BE49-F238E27FC236}">
                <a16:creationId xmlns:a16="http://schemas.microsoft.com/office/drawing/2014/main" id="{1D56C36D-F166-6824-685C-F53544CE5DD7}"/>
              </a:ext>
            </a:extLst>
          </p:cNvPr>
          <p:cNvGraphicFramePr/>
          <p:nvPr>
            <p:extLst>
              <p:ext uri="{D42A27DB-BD31-4B8C-83A1-F6EECF244321}">
                <p14:modId xmlns:p14="http://schemas.microsoft.com/office/powerpoint/2010/main" val="1796796419"/>
              </p:ext>
            </p:extLst>
          </p:nvPr>
        </p:nvGraphicFramePr>
        <p:xfrm>
          <a:off x="2455110" y="1598413"/>
          <a:ext cx="7281780" cy="4886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Arrow: Left 17" descr="purple arrow pointing to &quot;School Team&quot; circle">
            <a:extLst>
              <a:ext uri="{FF2B5EF4-FFF2-40B4-BE49-F238E27FC236}">
                <a16:creationId xmlns:a16="http://schemas.microsoft.com/office/drawing/2014/main" id="{650628CB-77E3-73E6-4D7E-02C78FE414FA}"/>
              </a:ext>
            </a:extLst>
          </p:cNvPr>
          <p:cNvSpPr/>
          <p:nvPr/>
        </p:nvSpPr>
        <p:spPr>
          <a:xfrm rot="10800000">
            <a:off x="4292652" y="2074869"/>
            <a:ext cx="503207" cy="4744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9DBD353-FCF2-1A66-F451-A9FDC8AA3862}"/>
              </a:ext>
            </a:extLst>
          </p:cNvPr>
          <p:cNvSpPr txBox="1"/>
          <p:nvPr/>
        </p:nvSpPr>
        <p:spPr>
          <a:xfrm>
            <a:off x="2974238" y="1453756"/>
            <a:ext cx="220662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 indent="-45720">
              <a:buFont typeface="Arial"/>
              <a:buChar char="•"/>
            </a:pPr>
            <a:r>
              <a:rPr lang="en-US" sz="2000" dirty="0">
                <a:solidFill>
                  <a:schemeClr val="accent1">
                    <a:lumMod val="75000"/>
                  </a:schemeClr>
                </a:solidFill>
                <a:latin typeface="Open Sans"/>
                <a:ea typeface="Open Sans"/>
                <a:cs typeface="Arial"/>
              </a:rPr>
              <a:t>Skill Building</a:t>
            </a:r>
            <a:endParaRPr lang="en-US" sz="2000" dirty="0">
              <a:solidFill>
                <a:schemeClr val="accent1">
                  <a:lumMod val="75000"/>
                </a:schemeClr>
              </a:solidFill>
              <a:latin typeface="Open Sans"/>
              <a:ea typeface="Open Sans"/>
              <a:cs typeface="Open Sans"/>
            </a:endParaRPr>
          </a:p>
          <a:p>
            <a:pPr marL="45720" indent="-45720">
              <a:buFont typeface="Arial"/>
              <a:buChar char="•"/>
            </a:pPr>
            <a:r>
              <a:rPr lang="en-US" sz="2000" dirty="0">
                <a:solidFill>
                  <a:schemeClr val="accent1">
                    <a:lumMod val="75000"/>
                  </a:schemeClr>
                </a:solidFill>
                <a:latin typeface="Open Sans"/>
                <a:ea typeface="Open Sans"/>
                <a:cs typeface="Arial"/>
              </a:rPr>
              <a:t>Instruction</a:t>
            </a:r>
          </a:p>
          <a:p>
            <a:pPr marL="45720" indent="-45720">
              <a:buFont typeface="Arial"/>
              <a:buChar char="•"/>
            </a:pPr>
            <a:r>
              <a:rPr lang="en-US" sz="2000" dirty="0">
                <a:solidFill>
                  <a:schemeClr val="accent1">
                    <a:lumMod val="75000"/>
                  </a:schemeClr>
                </a:solidFill>
                <a:latin typeface="Open Sans"/>
                <a:ea typeface="Open Sans"/>
                <a:cs typeface="Arial"/>
              </a:rPr>
              <a:t>Training</a:t>
            </a:r>
          </a:p>
        </p:txBody>
      </p:sp>
      <p:sp>
        <p:nvSpPr>
          <p:cNvPr id="20" name="Arrow: Left 19" descr="purple arrow pointing to &quot;Outside Agencies&quot; circle&quot;">
            <a:extLst>
              <a:ext uri="{FF2B5EF4-FFF2-40B4-BE49-F238E27FC236}">
                <a16:creationId xmlns:a16="http://schemas.microsoft.com/office/drawing/2014/main" id="{895B19AC-2ECB-DE28-8D13-5731E66587F6}"/>
              </a:ext>
            </a:extLst>
          </p:cNvPr>
          <p:cNvSpPr/>
          <p:nvPr/>
        </p:nvSpPr>
        <p:spPr>
          <a:xfrm rot="-1860000">
            <a:off x="9096279" y="5076800"/>
            <a:ext cx="546340" cy="51758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A25C421-B3F4-17F2-1C7E-BC95061F9152}"/>
              </a:ext>
            </a:extLst>
          </p:cNvPr>
          <p:cNvSpPr txBox="1"/>
          <p:nvPr/>
        </p:nvSpPr>
        <p:spPr>
          <a:xfrm>
            <a:off x="8705431" y="3957408"/>
            <a:ext cx="300636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 indent="-45720" algn="l">
              <a:buFont typeface="Arial"/>
              <a:buChar char="•"/>
            </a:pPr>
            <a:r>
              <a:rPr lang="en-US" sz="2000">
                <a:solidFill>
                  <a:schemeClr val="accent1">
                    <a:lumMod val="75000"/>
                  </a:schemeClr>
                </a:solidFill>
                <a:latin typeface="Open Sans"/>
                <a:ea typeface="Open Sans"/>
                <a:cs typeface="Arial"/>
              </a:rPr>
              <a:t>Employment</a:t>
            </a:r>
          </a:p>
          <a:p>
            <a:pPr marL="45720" indent="-45720">
              <a:buFont typeface="Arial"/>
              <a:buChar char="•"/>
            </a:pPr>
            <a:r>
              <a:rPr lang="en-US" sz="2000">
                <a:solidFill>
                  <a:schemeClr val="accent1">
                    <a:lumMod val="75000"/>
                  </a:schemeClr>
                </a:solidFill>
                <a:latin typeface="Open Sans"/>
                <a:ea typeface="Open Sans"/>
                <a:cs typeface="Arial"/>
              </a:rPr>
              <a:t>Independent Living</a:t>
            </a:r>
          </a:p>
          <a:p>
            <a:pPr marL="45720" indent="-45720">
              <a:buFont typeface="Arial"/>
              <a:buChar char="•"/>
            </a:pPr>
            <a:r>
              <a:rPr lang="en-US" sz="2000">
                <a:solidFill>
                  <a:schemeClr val="accent1">
                    <a:lumMod val="75000"/>
                  </a:schemeClr>
                </a:solidFill>
                <a:latin typeface="Open Sans"/>
                <a:ea typeface="Open Sans"/>
                <a:cs typeface="Arial"/>
              </a:rPr>
              <a:t>Supports Coordination</a:t>
            </a:r>
          </a:p>
        </p:txBody>
      </p:sp>
      <p:sp>
        <p:nvSpPr>
          <p:cNvPr id="22" name="Arrow: Right 21" descr="purple arrow pointing to &quot;student&quot; circle">
            <a:extLst>
              <a:ext uri="{FF2B5EF4-FFF2-40B4-BE49-F238E27FC236}">
                <a16:creationId xmlns:a16="http://schemas.microsoft.com/office/drawing/2014/main" id="{723EFB42-647B-2031-6FAD-04F786EB2145}"/>
              </a:ext>
            </a:extLst>
          </p:cNvPr>
          <p:cNvSpPr/>
          <p:nvPr/>
        </p:nvSpPr>
        <p:spPr>
          <a:xfrm rot="8760000">
            <a:off x="7504765" y="3135271"/>
            <a:ext cx="1610264" cy="5463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22B4EBB-AE86-333A-6720-4ED969B8F739}"/>
              </a:ext>
            </a:extLst>
          </p:cNvPr>
          <p:cNvSpPr txBox="1"/>
          <p:nvPr/>
        </p:nvSpPr>
        <p:spPr>
          <a:xfrm>
            <a:off x="9048678" y="1843812"/>
            <a:ext cx="198317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 indent="-45720">
              <a:buFont typeface="Arial"/>
              <a:buChar char="•"/>
            </a:pPr>
            <a:r>
              <a:rPr lang="en-US" sz="2000">
                <a:solidFill>
                  <a:schemeClr val="accent1">
                    <a:lumMod val="75000"/>
                  </a:schemeClr>
                </a:solidFill>
                <a:latin typeface="Open Sans"/>
                <a:ea typeface="Open Sans"/>
                <a:cs typeface="Arial"/>
              </a:rPr>
              <a:t>Self-Advocacy</a:t>
            </a:r>
          </a:p>
          <a:p>
            <a:pPr marL="45720" indent="-45720" algn="l">
              <a:buFont typeface="Arial"/>
              <a:buChar char="•"/>
            </a:pPr>
            <a:r>
              <a:rPr lang="en-US" sz="2000">
                <a:solidFill>
                  <a:schemeClr val="accent1">
                    <a:lumMod val="75000"/>
                  </a:schemeClr>
                </a:solidFill>
                <a:latin typeface="Open Sans"/>
                <a:ea typeface="Open Sans"/>
                <a:cs typeface="Arial"/>
              </a:rPr>
              <a:t>Strengths</a:t>
            </a:r>
          </a:p>
          <a:p>
            <a:pPr marL="45720" indent="-45720">
              <a:buFont typeface="Arial"/>
              <a:buChar char="•"/>
            </a:pPr>
            <a:r>
              <a:rPr lang="en-US" sz="2000">
                <a:solidFill>
                  <a:schemeClr val="accent1">
                    <a:lumMod val="75000"/>
                  </a:schemeClr>
                </a:solidFill>
                <a:latin typeface="Open Sans"/>
                <a:ea typeface="Open Sans"/>
                <a:cs typeface="Arial"/>
              </a:rPr>
              <a:t>Preferences</a:t>
            </a:r>
          </a:p>
          <a:p>
            <a:pPr marL="45720" indent="-45720">
              <a:buFont typeface="Arial"/>
              <a:buChar char="•"/>
            </a:pPr>
            <a:r>
              <a:rPr lang="en-US" sz="2000">
                <a:solidFill>
                  <a:schemeClr val="accent1">
                    <a:lumMod val="75000"/>
                  </a:schemeClr>
                </a:solidFill>
                <a:latin typeface="Open Sans"/>
                <a:ea typeface="Open Sans"/>
                <a:cs typeface="Arial"/>
              </a:rPr>
              <a:t>Interests</a:t>
            </a:r>
          </a:p>
          <a:p>
            <a:pPr marL="45720" indent="-45720">
              <a:buFont typeface="Arial"/>
              <a:buChar char="•"/>
            </a:pPr>
            <a:r>
              <a:rPr lang="en-US" sz="2000">
                <a:solidFill>
                  <a:schemeClr val="accent1">
                    <a:lumMod val="75000"/>
                  </a:schemeClr>
                </a:solidFill>
                <a:latin typeface="Open Sans"/>
                <a:ea typeface="Open Sans"/>
                <a:cs typeface="Arial"/>
              </a:rPr>
              <a:t>Needs</a:t>
            </a:r>
          </a:p>
        </p:txBody>
      </p:sp>
      <p:sp>
        <p:nvSpPr>
          <p:cNvPr id="24" name="Arrow: Right 23" descr="purple arrow pointing to &quot;Family&quot; circle">
            <a:extLst>
              <a:ext uri="{FF2B5EF4-FFF2-40B4-BE49-F238E27FC236}">
                <a16:creationId xmlns:a16="http://schemas.microsoft.com/office/drawing/2014/main" id="{56E4B203-C003-5991-AA92-262037F6D44D}"/>
              </a:ext>
            </a:extLst>
          </p:cNvPr>
          <p:cNvSpPr/>
          <p:nvPr/>
        </p:nvSpPr>
        <p:spPr>
          <a:xfrm rot="1560000">
            <a:off x="2539456" y="4917141"/>
            <a:ext cx="575094" cy="5175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FBE3B05-EC51-EFCC-0E86-61C0B191ECA2}"/>
              </a:ext>
            </a:extLst>
          </p:cNvPr>
          <p:cNvSpPr txBox="1"/>
          <p:nvPr/>
        </p:nvSpPr>
        <p:spPr>
          <a:xfrm>
            <a:off x="222909" y="3880750"/>
            <a:ext cx="360841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 indent="-45720">
              <a:buFont typeface="Arial"/>
              <a:buChar char="•"/>
            </a:pPr>
            <a:r>
              <a:rPr lang="en-US" sz="2000">
                <a:solidFill>
                  <a:schemeClr val="accent1">
                    <a:lumMod val="75000"/>
                  </a:schemeClr>
                </a:solidFill>
                <a:latin typeface="Open Sans"/>
                <a:ea typeface="Open Sans"/>
                <a:cs typeface="Arial"/>
              </a:rPr>
              <a:t>Supported Decision-Making</a:t>
            </a:r>
          </a:p>
          <a:p>
            <a:pPr marL="45720" indent="-45720">
              <a:buFont typeface="Arial"/>
              <a:buChar char="•"/>
            </a:pPr>
            <a:r>
              <a:rPr lang="en-US" sz="2000">
                <a:solidFill>
                  <a:schemeClr val="accent1">
                    <a:lumMod val="75000"/>
                  </a:schemeClr>
                </a:solidFill>
                <a:latin typeface="Open Sans"/>
                <a:ea typeface="Open Sans"/>
                <a:cs typeface="Arial"/>
              </a:rPr>
              <a:t>Community Participation</a:t>
            </a:r>
          </a:p>
          <a:p>
            <a:pPr marL="45720" indent="-45720">
              <a:buFont typeface="Arial"/>
              <a:buChar char="•"/>
            </a:pPr>
            <a:r>
              <a:rPr lang="en-US" sz="2000">
                <a:solidFill>
                  <a:schemeClr val="accent1">
                    <a:lumMod val="75000"/>
                  </a:schemeClr>
                </a:solidFill>
                <a:latin typeface="Open Sans"/>
                <a:ea typeface="Open Sans"/>
                <a:cs typeface="Arial"/>
              </a:rPr>
              <a:t>Proactive Communication</a:t>
            </a:r>
          </a:p>
        </p:txBody>
      </p:sp>
    </p:spTree>
    <p:extLst>
      <p:ext uri="{BB962C8B-B14F-4D97-AF65-F5344CB8AC3E}">
        <p14:creationId xmlns:p14="http://schemas.microsoft.com/office/powerpoint/2010/main" val="2720017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DF800E-1E70-6569-3773-F59A8CF6A59F}"/>
              </a:ext>
            </a:extLst>
          </p:cNvPr>
          <p:cNvSpPr>
            <a:spLocks noGrp="1"/>
          </p:cNvSpPr>
          <p:nvPr>
            <p:ph idx="1"/>
          </p:nvPr>
        </p:nvSpPr>
        <p:spPr>
          <a:xfrm>
            <a:off x="457200" y="1524000"/>
            <a:ext cx="7892321" cy="5124450"/>
          </a:xfrm>
        </p:spPr>
        <p:txBody>
          <a:bodyPr vert="horz" lIns="91440" tIns="45720" rIns="91440" bIns="45720" rtlCol="0" anchor="t">
            <a:normAutofit fontScale="85000" lnSpcReduction="10000"/>
          </a:bodyPr>
          <a:lstStyle/>
          <a:p>
            <a:r>
              <a:rPr lang="en-US" sz="2800">
                <a:ea typeface="Open Sans"/>
                <a:cs typeface="Open Sans"/>
              </a:rPr>
              <a:t>Facilitates movement from school to post-school activities, including employment</a:t>
            </a:r>
          </a:p>
          <a:p>
            <a:r>
              <a:rPr lang="en-US" sz="2800">
                <a:ea typeface="Open Sans"/>
                <a:cs typeface="Open Sans"/>
              </a:rPr>
              <a:t>Uses information from the Educational Development Plan (EDP) and transition assessments</a:t>
            </a:r>
          </a:p>
          <a:p>
            <a:r>
              <a:rPr lang="en-US" sz="2800">
                <a:ea typeface="+mn-lt"/>
                <a:cs typeface="+mn-lt"/>
              </a:rPr>
              <a:t>Includes transition goals starting at age 16, or earlier if appropriate</a:t>
            </a:r>
          </a:p>
          <a:p>
            <a:r>
              <a:rPr lang="en-US" sz="2800">
                <a:ea typeface="Open Sans"/>
                <a:cs typeface="Open Sans"/>
              </a:rPr>
              <a:t>Includes measurable post-secondary goals</a:t>
            </a:r>
          </a:p>
          <a:p>
            <a:r>
              <a:rPr lang="en-US" sz="2800">
                <a:ea typeface="Open Sans"/>
                <a:cs typeface="Open Sans"/>
              </a:rPr>
              <a:t>Coordinates transition services that will lead to post-secondary goals</a:t>
            </a:r>
          </a:p>
          <a:p>
            <a:r>
              <a:rPr lang="en-US" sz="2800">
                <a:ea typeface="Open Sans"/>
                <a:cs typeface="Open Sans"/>
              </a:rPr>
              <a:t>Student, family, school team and outside agencies provide input</a:t>
            </a:r>
          </a:p>
          <a:p>
            <a:endParaRPr lang="en-US">
              <a:ea typeface="Open Sans"/>
              <a:cs typeface="Open Sans"/>
            </a:endParaRPr>
          </a:p>
          <a:p>
            <a:endParaRPr lang="en-US">
              <a:ea typeface="Open Sans"/>
              <a:cs typeface="Open Sans"/>
            </a:endParaRPr>
          </a:p>
        </p:txBody>
      </p:sp>
      <p:sp>
        <p:nvSpPr>
          <p:cNvPr id="2" name="Title 1">
            <a:extLst>
              <a:ext uri="{FF2B5EF4-FFF2-40B4-BE49-F238E27FC236}">
                <a16:creationId xmlns:a16="http://schemas.microsoft.com/office/drawing/2014/main" id="{8FB561AD-E2C6-C8B8-022E-EEE3ACAE5C0C}"/>
              </a:ext>
            </a:extLst>
          </p:cNvPr>
          <p:cNvSpPr>
            <a:spLocks noGrp="1"/>
          </p:cNvSpPr>
          <p:nvPr>
            <p:ph type="title"/>
          </p:nvPr>
        </p:nvSpPr>
        <p:spPr/>
        <p:txBody>
          <a:bodyPr/>
          <a:lstStyle/>
          <a:p>
            <a:r>
              <a:rPr lang="en-US">
                <a:ea typeface="Open Sans"/>
                <a:cs typeface="Open Sans"/>
              </a:rPr>
              <a:t>What is a Transition IEP?</a:t>
            </a:r>
            <a:endParaRPr lang="en-US"/>
          </a:p>
        </p:txBody>
      </p:sp>
      <p:pic>
        <p:nvPicPr>
          <p:cNvPr id="6" name="Picture 5" descr="Graduation day selfie with mother and son">
            <a:extLst>
              <a:ext uri="{FF2B5EF4-FFF2-40B4-BE49-F238E27FC236}">
                <a16:creationId xmlns:a16="http://schemas.microsoft.com/office/drawing/2014/main" id="{95BD6FB2-5F13-B1FC-CF3E-754AFC02444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484433" y="1878071"/>
            <a:ext cx="3567659" cy="2622132"/>
          </a:xfrm>
          <a:prstGeom prst="roundRect">
            <a:avLst/>
          </a:prstGeom>
        </p:spPr>
      </p:pic>
    </p:spTree>
    <p:extLst>
      <p:ext uri="{BB962C8B-B14F-4D97-AF65-F5344CB8AC3E}">
        <p14:creationId xmlns:p14="http://schemas.microsoft.com/office/powerpoint/2010/main" val="2885764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ichigan Alliance for Families logo">
            <a:extLst>
              <a:ext uri="{FF2B5EF4-FFF2-40B4-BE49-F238E27FC236}">
                <a16:creationId xmlns:a16="http://schemas.microsoft.com/office/drawing/2014/main" id="{B3A67DA4-B612-D899-938B-D80E00549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5881" y="4343636"/>
            <a:ext cx="3746873" cy="1308650"/>
          </a:xfrm>
          <a:prstGeom prst="rect">
            <a:avLst/>
          </a:prstGeom>
        </p:spPr>
      </p:pic>
      <p:pic>
        <p:nvPicPr>
          <p:cNvPr id="11" name="Content Placeholder 13">
            <a:extLst>
              <a:ext uri="{FF2B5EF4-FFF2-40B4-BE49-F238E27FC236}">
                <a16:creationId xmlns:a16="http://schemas.microsoft.com/office/drawing/2014/main" id="{DE0B6E26-6547-C0C6-6707-69688658C5F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04788" y="1393071"/>
            <a:ext cx="2418741" cy="2418741"/>
          </a:xfrm>
          <a:prstGeom prst="rect">
            <a:avLst/>
          </a:prstGeom>
        </p:spPr>
      </p:pic>
      <p:pic>
        <p:nvPicPr>
          <p:cNvPr id="12" name="Graphic 11">
            <a:extLst>
              <a:ext uri="{FF2B5EF4-FFF2-40B4-BE49-F238E27FC236}">
                <a16:creationId xmlns:a16="http://schemas.microsoft.com/office/drawing/2014/main" id="{D7FFE769-FB02-3C05-A9EA-A37CF9CC96A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39165" y="1205714"/>
            <a:ext cx="2620311" cy="2620311"/>
          </a:xfrm>
          <a:prstGeom prst="rect">
            <a:avLst/>
          </a:prstGeom>
        </p:spPr>
      </p:pic>
      <p:pic>
        <p:nvPicPr>
          <p:cNvPr id="13" name="Graphic 12">
            <a:extLst>
              <a:ext uri="{FF2B5EF4-FFF2-40B4-BE49-F238E27FC236}">
                <a16:creationId xmlns:a16="http://schemas.microsoft.com/office/drawing/2014/main" id="{6350630D-1A74-CE7A-1E90-33D000532662}"/>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35452" y="1256106"/>
            <a:ext cx="2620311" cy="2620311"/>
          </a:xfrm>
          <a:prstGeom prst="rect">
            <a:avLst/>
          </a:prstGeom>
        </p:spPr>
      </p:pic>
      <p:pic>
        <p:nvPicPr>
          <p:cNvPr id="15" name="Graphic 14">
            <a:extLst>
              <a:ext uri="{FF2B5EF4-FFF2-40B4-BE49-F238E27FC236}">
                <a16:creationId xmlns:a16="http://schemas.microsoft.com/office/drawing/2014/main" id="{88983DD1-4FBA-F588-4781-5A2EB367E046}"/>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4034" y="1256107"/>
            <a:ext cx="2620311" cy="2620311"/>
          </a:xfrm>
          <a:prstGeom prst="rect">
            <a:avLst/>
          </a:prstGeom>
        </p:spPr>
      </p:pic>
      <p:pic>
        <p:nvPicPr>
          <p:cNvPr id="17" name="Graphic 16">
            <a:extLst>
              <a:ext uri="{FF2B5EF4-FFF2-40B4-BE49-F238E27FC236}">
                <a16:creationId xmlns:a16="http://schemas.microsoft.com/office/drawing/2014/main" id="{CFB93CBD-89E4-80CE-BC84-8E6BEF74A1DF}"/>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62019" y="1256107"/>
            <a:ext cx="2620311" cy="2620311"/>
          </a:xfrm>
          <a:prstGeom prst="rect">
            <a:avLst/>
          </a:prstGeom>
        </p:spPr>
      </p:pic>
      <p:sp>
        <p:nvSpPr>
          <p:cNvPr id="19" name="TextBox 18">
            <a:extLst>
              <a:ext uri="{FF2B5EF4-FFF2-40B4-BE49-F238E27FC236}">
                <a16:creationId xmlns:a16="http://schemas.microsoft.com/office/drawing/2014/main" id="{DABBD00C-E47E-2F49-4BBA-BD4321F89A5B}"/>
              </a:ext>
            </a:extLst>
          </p:cNvPr>
          <p:cNvSpPr txBox="1"/>
          <p:nvPr/>
        </p:nvSpPr>
        <p:spPr>
          <a:xfrm>
            <a:off x="1847961" y="5887391"/>
            <a:ext cx="7802715" cy="461665"/>
          </a:xfrm>
          <a:prstGeom prst="rect">
            <a:avLst/>
          </a:prstGeom>
          <a:noFill/>
        </p:spPr>
        <p:txBody>
          <a:bodyPr wrap="square">
            <a:spAutoFit/>
          </a:bodyPr>
          <a:lstStyle/>
          <a:p>
            <a:pPr marL="0" indent="0" algn="ctr">
              <a:buNone/>
            </a:pP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800-552-4821 www.michiganallianceforfamilies.org</a:t>
            </a:r>
          </a:p>
        </p:txBody>
      </p:sp>
      <p:sp>
        <p:nvSpPr>
          <p:cNvPr id="23" name="Title 22">
            <a:extLst>
              <a:ext uri="{FF2B5EF4-FFF2-40B4-BE49-F238E27FC236}">
                <a16:creationId xmlns:a16="http://schemas.microsoft.com/office/drawing/2014/main" id="{17B05835-BA13-0781-E192-20EF83D9FEA9}"/>
              </a:ext>
            </a:extLst>
          </p:cNvPr>
          <p:cNvSpPr>
            <a:spLocks noGrp="1"/>
          </p:cNvSpPr>
          <p:nvPr>
            <p:ph type="title"/>
          </p:nvPr>
        </p:nvSpPr>
        <p:spPr>
          <a:xfrm>
            <a:off x="-5094558" y="5371519"/>
            <a:ext cx="8888903" cy="595313"/>
          </a:xfrm>
        </p:spPr>
        <p:txBody>
          <a:bodyPr/>
          <a:lstStyle/>
          <a:p>
            <a:r>
              <a:rPr lang="en-US"/>
              <a:t>Questions</a:t>
            </a:r>
          </a:p>
        </p:txBody>
      </p:sp>
    </p:spTree>
    <p:extLst>
      <p:ext uri="{BB962C8B-B14F-4D97-AF65-F5344CB8AC3E}">
        <p14:creationId xmlns:p14="http://schemas.microsoft.com/office/powerpoint/2010/main" val="434212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C804-8920-4043-B27D-1954B83546F8}"/>
              </a:ext>
            </a:extLst>
          </p:cNvPr>
          <p:cNvSpPr>
            <a:spLocks noGrp="1"/>
          </p:cNvSpPr>
          <p:nvPr>
            <p:ph type="title"/>
          </p:nvPr>
        </p:nvSpPr>
        <p:spPr>
          <a:xfrm>
            <a:off x="787144" y="1086168"/>
            <a:ext cx="6128715" cy="565385"/>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We are here to support you! </a:t>
            </a:r>
          </a:p>
        </p:txBody>
      </p:sp>
      <p:sp>
        <p:nvSpPr>
          <p:cNvPr id="8" name="Text Placeholder 3">
            <a:extLst>
              <a:ext uri="{FF2B5EF4-FFF2-40B4-BE49-F238E27FC236}">
                <a16:creationId xmlns:a16="http://schemas.microsoft.com/office/drawing/2014/main" id="{2DF9A9C9-AAC1-4221-9003-3F0C6BC973BE}"/>
              </a:ext>
            </a:extLst>
          </p:cNvPr>
          <p:cNvSpPr txBox="1">
            <a:spLocks/>
          </p:cNvSpPr>
          <p:nvPr/>
        </p:nvSpPr>
        <p:spPr>
          <a:xfrm>
            <a:off x="1313679" y="1983219"/>
            <a:ext cx="4234305" cy="232708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100" b="1" dirty="0">
                <a:latin typeface="Open Sans"/>
                <a:ea typeface="Open Sans"/>
                <a:cs typeface="Open Sans"/>
              </a:rPr>
              <a:t>@MichiganAllianceForFamilies</a:t>
            </a:r>
          </a:p>
          <a:p>
            <a:pPr marL="0" indent="0">
              <a:lnSpc>
                <a:spcPct val="150000"/>
              </a:lnSpc>
              <a:buNone/>
            </a:pPr>
            <a:r>
              <a:rPr lang="en-US" sz="2100" b="1" dirty="0">
                <a:latin typeface="Open Sans"/>
                <a:ea typeface="Open Sans"/>
                <a:cs typeface="Open Sans"/>
              </a:rPr>
              <a:t>@michiganallianceforfamilies</a:t>
            </a:r>
          </a:p>
          <a:p>
            <a:pPr marL="0" indent="0">
              <a:lnSpc>
                <a:spcPct val="150000"/>
              </a:lnSpc>
              <a:buFont typeface="Arial" panose="020B0604020202020204" pitchFamily="34" charset="0"/>
              <a:buNone/>
            </a:pPr>
            <a:r>
              <a:rPr lang="en-US" sz="2100" b="1" dirty="0">
                <a:latin typeface="Open Sans"/>
                <a:ea typeface="Open Sans"/>
                <a:cs typeface="Open Sans"/>
              </a:rPr>
              <a:t>/</a:t>
            </a:r>
            <a:r>
              <a:rPr lang="en-US" sz="2100" b="1" dirty="0" err="1">
                <a:latin typeface="Open Sans"/>
                <a:ea typeface="Open Sans"/>
                <a:cs typeface="Open Sans"/>
              </a:rPr>
              <a:t>MichiganAlliance</a:t>
            </a:r>
            <a:endParaRPr lang="en-US" sz="2100" b="1" dirty="0">
              <a:latin typeface="Open Sans"/>
              <a:ea typeface="Open Sans"/>
              <a:cs typeface="Open Sans"/>
            </a:endParaRPr>
          </a:p>
        </p:txBody>
      </p:sp>
      <p:sp>
        <p:nvSpPr>
          <p:cNvPr id="7" name="TextBox 6">
            <a:extLst>
              <a:ext uri="{FF2B5EF4-FFF2-40B4-BE49-F238E27FC236}">
                <a16:creationId xmlns:a16="http://schemas.microsoft.com/office/drawing/2014/main" id="{C8342D0C-2527-4E77-A48D-9A33AEC88CF8}"/>
              </a:ext>
            </a:extLst>
          </p:cNvPr>
          <p:cNvSpPr txBox="1"/>
          <p:nvPr/>
        </p:nvSpPr>
        <p:spPr>
          <a:xfrm>
            <a:off x="845637" y="4601652"/>
            <a:ext cx="6196577" cy="707886"/>
          </a:xfrm>
          <a:prstGeom prst="rect">
            <a:avLst/>
          </a:prstGeom>
          <a:noFill/>
        </p:spPr>
        <p:txBody>
          <a:bodyPr wrap="square" lIns="91440" tIns="45720" rIns="91440" bIns="45720" rtlCol="0" anchor="t">
            <a:spAutoFit/>
          </a:bodyPr>
          <a:lstStyle/>
          <a:p>
            <a:r>
              <a:rPr lang="en-US" sz="2000" dirty="0">
                <a:latin typeface="Open Sans"/>
                <a:ea typeface="Open Sans"/>
                <a:cs typeface="Open Sans"/>
              </a:rPr>
              <a:t>For more information visit: </a:t>
            </a:r>
            <a:endParaRPr lang="en-US" sz="200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a:ea typeface="Open Sans"/>
                <a:cs typeface="Open Sans"/>
                <a:hlinkClick r:id="rId3"/>
              </a:rPr>
              <a:t>https://www.michiganallianceforfamilies.org</a:t>
            </a:r>
            <a:r>
              <a:rPr lang="en-US" sz="2000" dirty="0">
                <a:latin typeface="Open Sans"/>
                <a:ea typeface="Open Sans"/>
                <a:cs typeface="Open Sans"/>
              </a:rPr>
              <a:t>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8FE78E57-D4B6-473B-BF3F-1BD95B030EF0}"/>
              </a:ext>
            </a:extLst>
          </p:cNvPr>
          <p:cNvSpPr txBox="1"/>
          <p:nvPr/>
        </p:nvSpPr>
        <p:spPr>
          <a:xfrm>
            <a:off x="837957" y="5572034"/>
            <a:ext cx="6550237" cy="1200329"/>
          </a:xfrm>
          <a:prstGeom prst="rect">
            <a:avLst/>
          </a:prstGeom>
          <a:noFill/>
        </p:spPr>
        <p:txBody>
          <a:bodyPr wrap="square" lIns="91440" tIns="45720" rIns="91440" bIns="45720" rtlCol="0" anchor="t">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Call: 800-552-4821</a:t>
            </a:r>
          </a:p>
          <a:p>
            <a:r>
              <a:rPr lang="en-US" dirty="0">
                <a:latin typeface="Open Sans"/>
                <a:ea typeface="Open Sans"/>
                <a:cs typeface="Open Sans"/>
              </a:rPr>
              <a:t>En Español 313-217-1060</a:t>
            </a:r>
          </a:p>
          <a:p>
            <a:r>
              <a:rPr lang="en-US" dirty="0">
                <a:latin typeface="Open Sans" panose="020B0606030504020204" pitchFamily="34" charset="0"/>
                <a:ea typeface="Open Sans" panose="020B0606030504020204" pitchFamily="34" charset="0"/>
                <a:cs typeface="Open Sans" panose="020B0606030504020204" pitchFamily="34" charset="0"/>
              </a:rPr>
              <a:t>Statewide Email: </a:t>
            </a:r>
            <a:r>
              <a:rPr lang="en-US" dirty="0">
                <a:latin typeface="Open Sans" panose="020B0606030504020204" pitchFamily="34" charset="0"/>
                <a:ea typeface="Open Sans" panose="020B0606030504020204" pitchFamily="34" charset="0"/>
                <a:cs typeface="Open Sans" panose="020B0606030504020204" pitchFamily="34" charset="0"/>
                <a:hlinkClick r:id="rId4"/>
              </a:rPr>
              <a:t>info@michiganallianceforfamilies.org</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highlight>
                <a:srgbClr val="FFFF00"/>
              </a:highlight>
              <a:latin typeface="Open Sans"/>
              <a:ea typeface="Open Sans"/>
              <a:cs typeface="Open Sans"/>
            </a:endParaRPr>
          </a:p>
        </p:txBody>
      </p:sp>
      <p:pic>
        <p:nvPicPr>
          <p:cNvPr id="6" name="Picture Placeholder 5" descr="student and teacher">
            <a:extLst>
              <a:ext uri="{FF2B5EF4-FFF2-40B4-BE49-F238E27FC236}">
                <a16:creationId xmlns:a16="http://schemas.microsoft.com/office/drawing/2014/main" id="{28A9BCD0-2C3B-B048-98D1-6A2051491498}"/>
              </a:ext>
              <a:ext uri="{C183D7F6-B498-43B3-948B-1728B52AA6E4}">
                <adec:decorative xmlns:adec="http://schemas.microsoft.com/office/drawing/2017/decorative" val="1"/>
              </a:ext>
            </a:extLst>
          </p:cNvPr>
          <p:cNvPicPr>
            <a:picLocks noGrp="1" noChangeAspect="1"/>
          </p:cNvPicPr>
          <p:nvPr>
            <p:ph type="pic" idx="1"/>
          </p:nvPr>
        </p:nvPicPr>
        <p:blipFill rotWithShape="1">
          <a:blip r:embed="rId5"/>
          <a:srcRect l="3921" r="3921"/>
          <a:stretch/>
        </p:blipFill>
        <p:spPr>
          <a:xfrm>
            <a:off x="5486400" y="685801"/>
            <a:ext cx="5868988" cy="4921014"/>
          </a:xfrm>
        </p:spPr>
      </p:pic>
      <p:pic>
        <p:nvPicPr>
          <p:cNvPr id="9" name="Picture 8" descr="facebook icon">
            <a:extLst>
              <a:ext uri="{FF2B5EF4-FFF2-40B4-BE49-F238E27FC236}">
                <a16:creationId xmlns:a16="http://schemas.microsoft.com/office/drawing/2014/main" id="{38D7F1C6-70D3-40FD-A4D1-4CE0E3EEF32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30277" y="1983219"/>
            <a:ext cx="486627" cy="486626"/>
          </a:xfrm>
          <a:prstGeom prst="rect">
            <a:avLst/>
          </a:prstGeom>
        </p:spPr>
      </p:pic>
      <p:pic>
        <p:nvPicPr>
          <p:cNvPr id="4" name="Picture 3" descr="instagram icon">
            <a:extLst>
              <a:ext uri="{FF2B5EF4-FFF2-40B4-BE49-F238E27FC236}">
                <a16:creationId xmlns:a16="http://schemas.microsoft.com/office/drawing/2014/main" id="{791C4A9C-47C4-4316-960A-C816850A1F2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10195" y="2750219"/>
            <a:ext cx="505079" cy="519869"/>
          </a:xfrm>
          <a:prstGeom prst="rect">
            <a:avLst/>
          </a:prstGeom>
        </p:spPr>
      </p:pic>
      <p:pic>
        <p:nvPicPr>
          <p:cNvPr id="11" name="Picture 10" descr="youtube icon">
            <a:extLst>
              <a:ext uri="{FF2B5EF4-FFF2-40B4-BE49-F238E27FC236}">
                <a16:creationId xmlns:a16="http://schemas.microsoft.com/office/drawing/2014/main" id="{930CCEDB-A908-4F4B-BCDC-3CFAB52C584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83978" y="3490019"/>
            <a:ext cx="530928" cy="522067"/>
          </a:xfrm>
          <a:prstGeom prst="rect">
            <a:avLst/>
          </a:prstGeom>
        </p:spPr>
      </p:pic>
    </p:spTree>
    <p:extLst>
      <p:ext uri="{BB962C8B-B14F-4D97-AF65-F5344CB8AC3E}">
        <p14:creationId xmlns:p14="http://schemas.microsoft.com/office/powerpoint/2010/main" val="2723742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CC397-BCE8-4BC3-B1C9-461192498829}"/>
              </a:ext>
            </a:extLst>
          </p:cNvPr>
          <p:cNvSpPr>
            <a:spLocks noGrp="1"/>
          </p:cNvSpPr>
          <p:nvPr>
            <p:ph type="title"/>
          </p:nvPr>
        </p:nvSpPr>
        <p:spPr/>
        <p:txBody>
          <a:bodyPr>
            <a:normAutofit/>
          </a:bodyPr>
          <a:lstStyle/>
          <a:p>
            <a:r>
              <a:rPr lang="en-US" sz="4000">
                <a:solidFill>
                  <a:srgbClr val="C00000"/>
                </a:solidFill>
                <a:latin typeface="Verdana"/>
              </a:rPr>
              <a:t>Michigan Alliance for Families</a:t>
            </a:r>
            <a:endParaRPr lang="en-US"/>
          </a:p>
        </p:txBody>
      </p:sp>
      <p:sp>
        <p:nvSpPr>
          <p:cNvPr id="3" name="Content Placeholder 2">
            <a:extLst>
              <a:ext uri="{FF2B5EF4-FFF2-40B4-BE49-F238E27FC236}">
                <a16:creationId xmlns:a16="http://schemas.microsoft.com/office/drawing/2014/main" id="{0E5E7017-A517-4595-BEC5-79BD1B2FA60D}"/>
              </a:ext>
            </a:extLst>
          </p:cNvPr>
          <p:cNvSpPr>
            <a:spLocks noGrp="1"/>
          </p:cNvSpPr>
          <p:nvPr>
            <p:ph idx="1"/>
          </p:nvPr>
        </p:nvSpPr>
        <p:spPr/>
        <p:txBody>
          <a:bodyPr/>
          <a:lstStyle/>
          <a:p>
            <a:pPr marL="0" lvl="0" indent="0" algn="ctr">
              <a:spcBef>
                <a:spcPct val="20000"/>
              </a:spcBef>
              <a:spcAft>
                <a:spcPts val="0"/>
              </a:spcAft>
              <a:buNone/>
            </a:pPr>
            <a:r>
              <a:rPr lang="en-US" sz="2000">
                <a:solidFill>
                  <a:srgbClr val="000000"/>
                </a:solidFill>
                <a:latin typeface="Verdana"/>
              </a:rPr>
              <a:t>Michigan Alliance for Families is an IDEA Grant Funded Initiative of the Michigan Department of Education, Office of Special Education, and Michigan’s federal Parent-Training and Information Center (PTIC) funded by U.S. Department of Education, Office of Special Education Programs (OSEP).</a:t>
            </a:r>
          </a:p>
          <a:p>
            <a:pPr marL="0" lvl="0" indent="0" algn="ctr">
              <a:spcBef>
                <a:spcPct val="20000"/>
              </a:spcBef>
              <a:spcAft>
                <a:spcPts val="0"/>
              </a:spcAft>
              <a:buNone/>
            </a:pPr>
            <a:endParaRPr lang="en-US" sz="1000">
              <a:solidFill>
                <a:srgbClr val="000000"/>
              </a:solidFill>
              <a:latin typeface="Verdana"/>
            </a:endParaRPr>
          </a:p>
          <a:p>
            <a:pPr marL="0" lvl="0" indent="0" algn="ctr">
              <a:spcBef>
                <a:spcPct val="20000"/>
              </a:spcBef>
              <a:spcAft>
                <a:spcPts val="0"/>
              </a:spcAft>
              <a:buNone/>
            </a:pPr>
            <a:r>
              <a:rPr lang="en-US" sz="2000">
                <a:solidFill>
                  <a:srgbClr val="000000"/>
                </a:solidFill>
                <a:latin typeface="Verdana"/>
              </a:rPr>
              <a:t>www.michiganallianceforfamilies.org</a:t>
            </a:r>
          </a:p>
          <a:p>
            <a:pPr marL="0" lvl="0" indent="0" algn="ctr">
              <a:spcBef>
                <a:spcPct val="20000"/>
              </a:spcBef>
              <a:spcAft>
                <a:spcPts val="0"/>
              </a:spcAft>
              <a:buNone/>
            </a:pPr>
            <a:r>
              <a:rPr lang="en-US" sz="2000">
                <a:solidFill>
                  <a:srgbClr val="000000"/>
                </a:solidFill>
                <a:latin typeface="Verdana"/>
              </a:rPr>
              <a:t>1-800-552-4821</a:t>
            </a:r>
          </a:p>
          <a:p>
            <a:pPr marL="0" lvl="0" indent="0" algn="ctr">
              <a:spcBef>
                <a:spcPct val="20000"/>
              </a:spcBef>
              <a:spcAft>
                <a:spcPts val="0"/>
              </a:spcAft>
              <a:buNone/>
            </a:pPr>
            <a:r>
              <a:rPr lang="en-US" sz="2000">
                <a:solidFill>
                  <a:srgbClr val="000000"/>
                </a:solidFill>
                <a:latin typeface="Verdana"/>
              </a:rPr>
              <a:t>info@michiganallianceforfamilies.org</a:t>
            </a:r>
          </a:p>
          <a:p>
            <a:endParaRPr lang="en-US"/>
          </a:p>
        </p:txBody>
      </p:sp>
      <p:pic>
        <p:nvPicPr>
          <p:cNvPr id="4" name="MDE_Logo_Black-White.jpeg">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486856"/>
            <a:ext cx="1748624" cy="583701"/>
          </a:xfrm>
          <a:prstGeom prst="rect">
            <a:avLst/>
          </a:prstGeom>
          <a:ln w="12700">
            <a:miter lim="400000"/>
          </a:ln>
        </p:spPr>
      </p:pic>
      <p:pic>
        <p:nvPicPr>
          <p:cNvPr id="5" name="EarlyOn_logo_BW.png">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600" y="5435774"/>
            <a:ext cx="1553925" cy="583701"/>
          </a:xfrm>
          <a:prstGeom prst="rect">
            <a:avLst/>
          </a:prstGeom>
          <a:ln w="12700">
            <a:miter lim="400000"/>
          </a:ln>
        </p:spPr>
      </p:pic>
      <p:pic>
        <p:nvPicPr>
          <p:cNvPr id="6" name="image.png">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2333" y="5333650"/>
            <a:ext cx="1774339" cy="787936"/>
          </a:xfrm>
          <a:prstGeom prst="rect">
            <a:avLst/>
          </a:prstGeom>
          <a:ln w="12700">
            <a:miter lim="400000"/>
          </a:ln>
        </p:spPr>
      </p:pic>
      <p:pic>
        <p:nvPicPr>
          <p:cNvPr id="7" name="image.jpeg">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2000" y="5401651"/>
            <a:ext cx="1146157" cy="754098"/>
          </a:xfrm>
          <a:prstGeom prst="rect">
            <a:avLst/>
          </a:prstGeom>
          <a:ln w="12700">
            <a:miter lim="400000"/>
          </a:ln>
        </p:spPr>
      </p:pic>
    </p:spTree>
    <p:extLst>
      <p:ext uri="{BB962C8B-B14F-4D97-AF65-F5344CB8AC3E}">
        <p14:creationId xmlns:p14="http://schemas.microsoft.com/office/powerpoint/2010/main" val="1689798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D7C1C-7458-E4CD-05BD-45B01D32047D}"/>
              </a:ext>
            </a:extLst>
          </p:cNvPr>
          <p:cNvSpPr>
            <a:spLocks noGrp="1"/>
          </p:cNvSpPr>
          <p:nvPr>
            <p:ph type="title"/>
          </p:nvPr>
        </p:nvSpPr>
        <p:spPr/>
        <p:txBody>
          <a:bodyPr/>
          <a:lstStyle/>
          <a:p>
            <a:pPr algn="ctr"/>
            <a:r>
              <a:rPr lang="en-US">
                <a:ea typeface="Open Sans"/>
                <a:cs typeface="Open Sans"/>
              </a:rPr>
              <a:t>Student Input</a:t>
            </a:r>
          </a:p>
        </p:txBody>
      </p:sp>
      <p:sp>
        <p:nvSpPr>
          <p:cNvPr id="3" name="Content Placeholder 2">
            <a:extLst>
              <a:ext uri="{FF2B5EF4-FFF2-40B4-BE49-F238E27FC236}">
                <a16:creationId xmlns:a16="http://schemas.microsoft.com/office/drawing/2014/main" id="{A58A3ED8-6937-C9D5-EB51-86EFBEDAB73B}"/>
              </a:ext>
            </a:extLst>
          </p:cNvPr>
          <p:cNvSpPr>
            <a:spLocks noGrp="1"/>
          </p:cNvSpPr>
          <p:nvPr>
            <p:ph sz="quarter" idx="10"/>
          </p:nvPr>
        </p:nvSpPr>
        <p:spPr>
          <a:xfrm>
            <a:off x="493143" y="1980842"/>
            <a:ext cx="6274280" cy="3419475"/>
          </a:xfrm>
        </p:spPr>
        <p:txBody>
          <a:bodyPr vert="horz" lIns="91440" tIns="45720" rIns="91440" bIns="45720" rtlCol="0" anchor="t">
            <a:normAutofit/>
          </a:bodyPr>
          <a:lstStyle/>
          <a:p>
            <a:r>
              <a:rPr lang="en-US" sz="3000">
                <a:ea typeface="Open Sans"/>
                <a:cs typeface="Open Sans"/>
              </a:rPr>
              <a:t>Students </a:t>
            </a:r>
            <a:r>
              <a:rPr lang="en-US" sz="3000" u="sng">
                <a:ea typeface="Open Sans"/>
                <a:cs typeface="Open Sans"/>
              </a:rPr>
              <a:t>always have a right</a:t>
            </a:r>
            <a:r>
              <a:rPr lang="en-US" sz="3000">
                <a:ea typeface="Open Sans"/>
                <a:cs typeface="Open Sans"/>
              </a:rPr>
              <a:t> to attend their own IEP meetings and provide input, at any age, no matter what the disability is</a:t>
            </a:r>
          </a:p>
          <a:p>
            <a:r>
              <a:rPr lang="en-US" sz="3000">
                <a:ea typeface="Open Sans"/>
                <a:cs typeface="Open Sans"/>
              </a:rPr>
              <a:t>Student input is </a:t>
            </a:r>
            <a:r>
              <a:rPr lang="en-US" sz="3000" b="1">
                <a:ea typeface="Open Sans"/>
                <a:cs typeface="Open Sans"/>
              </a:rPr>
              <a:t>REQUIRED</a:t>
            </a:r>
            <a:r>
              <a:rPr lang="en-US" sz="3000">
                <a:ea typeface="Open Sans"/>
                <a:cs typeface="Open Sans"/>
              </a:rPr>
              <a:t> for transition IEPs</a:t>
            </a:r>
          </a:p>
        </p:txBody>
      </p:sp>
      <p:pic>
        <p:nvPicPr>
          <p:cNvPr id="4" name="Picture 4" descr="Child with eyes closed aspires to be an astronaut">
            <a:extLst>
              <a:ext uri="{FF2B5EF4-FFF2-40B4-BE49-F238E27FC236}">
                <a16:creationId xmlns:a16="http://schemas.microsoft.com/office/drawing/2014/main" id="{0BA59524-6EED-DA46-3C0B-2EC2E6874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9156" y="1982861"/>
            <a:ext cx="4727273" cy="3122314"/>
          </a:xfrm>
          <a:prstGeom prst="roundRect">
            <a:avLst/>
          </a:prstGeom>
        </p:spPr>
      </p:pic>
    </p:spTree>
    <p:extLst>
      <p:ext uri="{BB962C8B-B14F-4D97-AF65-F5344CB8AC3E}">
        <p14:creationId xmlns:p14="http://schemas.microsoft.com/office/powerpoint/2010/main" val="2091355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8CCBD5-0C14-4509-557F-BCB19DF68394}"/>
              </a:ext>
            </a:extLst>
          </p:cNvPr>
          <p:cNvSpPr>
            <a:spLocks noGrp="1"/>
          </p:cNvSpPr>
          <p:nvPr>
            <p:ph type="title"/>
          </p:nvPr>
        </p:nvSpPr>
        <p:spPr>
          <a:xfrm>
            <a:off x="0" y="-64800"/>
            <a:ext cx="12192000" cy="1009651"/>
          </a:xfrm>
        </p:spPr>
        <p:txBody>
          <a:bodyPr/>
          <a:lstStyle/>
          <a:p>
            <a:pPr algn="ctr"/>
            <a:r>
              <a:rPr lang="en-US">
                <a:latin typeface="Open Sans" panose="020B0606030504020204" pitchFamily="34" charset="0"/>
                <a:ea typeface="Open Sans" panose="020B0606030504020204" pitchFamily="34" charset="0"/>
                <a:cs typeface="Open Sans" panose="020B0606030504020204" pitchFamily="34" charset="0"/>
              </a:rPr>
              <a:t>Pre-Transition IEP vs. Transition IEP </a:t>
            </a:r>
            <a:r>
              <a:rPr lang="en-US" sz="2800" i="1">
                <a:latin typeface="Open Sans" panose="020B0606030504020204" pitchFamily="34" charset="0"/>
                <a:ea typeface="Open Sans" panose="020B0606030504020204" pitchFamily="34" charset="0"/>
                <a:cs typeface="Open Sans" panose="020B0606030504020204" pitchFamily="34" charset="0"/>
              </a:rPr>
              <a:t>(similarities)</a:t>
            </a:r>
            <a:endParaRPr lang="en-US"/>
          </a:p>
        </p:txBody>
      </p:sp>
      <p:graphicFrame>
        <p:nvGraphicFramePr>
          <p:cNvPr id="2" name="Diagram 1" descr="Flow chart of three purple rectangles containing text, with light purple arrows pointing down between rectangles">
            <a:extLst>
              <a:ext uri="{FF2B5EF4-FFF2-40B4-BE49-F238E27FC236}">
                <a16:creationId xmlns:a16="http://schemas.microsoft.com/office/drawing/2014/main" id="{A547776A-F78A-BD9F-783A-8D791C1E81A4}"/>
              </a:ext>
            </a:extLst>
          </p:cNvPr>
          <p:cNvGraphicFramePr/>
          <p:nvPr>
            <p:extLst>
              <p:ext uri="{D42A27DB-BD31-4B8C-83A1-F6EECF244321}">
                <p14:modId xmlns:p14="http://schemas.microsoft.com/office/powerpoint/2010/main" val="3783903858"/>
              </p:ext>
            </p:extLst>
          </p:nvPr>
        </p:nvGraphicFramePr>
        <p:xfrm>
          <a:off x="128250" y="1154380"/>
          <a:ext cx="9145918" cy="5399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 name="Picture 23" descr="Machine gears">
            <a:extLst>
              <a:ext uri="{FF2B5EF4-FFF2-40B4-BE49-F238E27FC236}">
                <a16:creationId xmlns:a16="http://schemas.microsoft.com/office/drawing/2014/main" id="{A5484CC2-CA9F-CEB0-6E38-7E004BDDA83B}"/>
              </a:ext>
            </a:extLst>
          </p:cNvPr>
          <p:cNvPicPr>
            <a:picLocks noChangeAspect="1"/>
          </p:cNvPicPr>
          <p:nvPr/>
        </p:nvPicPr>
        <p:blipFill rotWithShape="1">
          <a:blip r:embed="rId8">
            <a:extLst>
              <a:ext uri="{28A0092B-C50C-407E-A947-70E740481C1C}">
                <a14:useLocalDpi xmlns:a14="http://schemas.microsoft.com/office/drawing/2010/main" val="0"/>
              </a:ext>
            </a:extLst>
          </a:blip>
          <a:srcRect r="-376"/>
          <a:stretch/>
        </p:blipFill>
        <p:spPr>
          <a:xfrm rot="5400000">
            <a:off x="8383435" y="2291973"/>
            <a:ext cx="4612300" cy="2331390"/>
          </a:xfrm>
          <a:prstGeom prst="roundRect">
            <a:avLst/>
          </a:prstGeom>
        </p:spPr>
      </p:pic>
    </p:spTree>
    <p:extLst>
      <p:ext uri="{BB962C8B-B14F-4D97-AF65-F5344CB8AC3E}">
        <p14:creationId xmlns:p14="http://schemas.microsoft.com/office/powerpoint/2010/main" val="3524760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8CCBD5-0C14-4509-557F-BCB19DF68394}"/>
              </a:ext>
            </a:extLst>
          </p:cNvPr>
          <p:cNvSpPr>
            <a:spLocks noGrp="1"/>
          </p:cNvSpPr>
          <p:nvPr>
            <p:ph type="title"/>
          </p:nvPr>
        </p:nvSpPr>
        <p:spPr>
          <a:xfrm>
            <a:off x="0" y="2185"/>
            <a:ext cx="12192000" cy="1009651"/>
          </a:xfrm>
        </p:spPr>
        <p:txBody>
          <a:bodyPr>
            <a:norm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Pre-Transition IEP vs. Transition IEP </a:t>
            </a:r>
            <a:r>
              <a:rPr lang="en-US" sz="2800" i="1">
                <a:latin typeface="Open Sans" panose="020B0606030504020204" pitchFamily="34" charset="0"/>
                <a:ea typeface="Open Sans" panose="020B0606030504020204" pitchFamily="34" charset="0"/>
                <a:cs typeface="Open Sans" panose="020B0606030504020204" pitchFamily="34" charset="0"/>
              </a:rPr>
              <a:t>(differences)</a:t>
            </a:r>
            <a:endParaRPr lang="en-US"/>
          </a:p>
        </p:txBody>
      </p:sp>
      <p:graphicFrame>
        <p:nvGraphicFramePr>
          <p:cNvPr id="4" name="Diagram 3" descr="Chart has two parallel columns of text comparing pre-transition and transition IEPs">
            <a:extLst>
              <a:ext uri="{FF2B5EF4-FFF2-40B4-BE49-F238E27FC236}">
                <a16:creationId xmlns:a16="http://schemas.microsoft.com/office/drawing/2014/main" id="{8859CC42-0889-67F8-CADB-700C2D5D68CE}"/>
              </a:ext>
            </a:extLst>
          </p:cNvPr>
          <p:cNvGraphicFramePr/>
          <p:nvPr>
            <p:extLst>
              <p:ext uri="{D42A27DB-BD31-4B8C-83A1-F6EECF244321}">
                <p14:modId xmlns:p14="http://schemas.microsoft.com/office/powerpoint/2010/main" val="3337778317"/>
              </p:ext>
            </p:extLst>
          </p:nvPr>
        </p:nvGraphicFramePr>
        <p:xfrm>
          <a:off x="0" y="1009652"/>
          <a:ext cx="9315556" cy="5606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Set of wrenches">
            <a:extLst>
              <a:ext uri="{FF2B5EF4-FFF2-40B4-BE49-F238E27FC236}">
                <a16:creationId xmlns:a16="http://schemas.microsoft.com/office/drawing/2014/main" id="{606F0750-2D53-BA27-32DA-F6CE1FD01044}"/>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rot="16200000">
            <a:off x="8803763" y="2324403"/>
            <a:ext cx="3900029" cy="2456003"/>
          </a:xfrm>
          <a:prstGeom prst="roundRect">
            <a:avLst/>
          </a:prstGeom>
        </p:spPr>
      </p:pic>
    </p:spTree>
    <p:extLst>
      <p:ext uri="{BB962C8B-B14F-4D97-AF65-F5344CB8AC3E}">
        <p14:creationId xmlns:p14="http://schemas.microsoft.com/office/powerpoint/2010/main" val="2220889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01C04B3-0125-9304-365B-659B4ACF7D69}"/>
              </a:ext>
            </a:extLst>
          </p:cNvPr>
          <p:cNvSpPr>
            <a:spLocks noGrp="1"/>
          </p:cNvSpPr>
          <p:nvPr>
            <p:ph type="title"/>
          </p:nvPr>
        </p:nvSpPr>
        <p:spPr/>
        <p:txBody>
          <a:bodyPr>
            <a:noAutofit/>
          </a:bodyPr>
          <a:lstStyle/>
          <a:p>
            <a:pPr algn="ctr"/>
            <a:r>
              <a:rPr lang="en-US" sz="4000">
                <a:latin typeface="Open Sans" panose="020B0606030504020204" pitchFamily="34" charset="0"/>
                <a:ea typeface="Open Sans" panose="020B0606030504020204" pitchFamily="34" charset="0"/>
                <a:cs typeface="Open Sans" panose="020B0606030504020204" pitchFamily="34" charset="0"/>
              </a:rPr>
              <a:t>The Transition Planning Process</a:t>
            </a:r>
          </a:p>
        </p:txBody>
      </p:sp>
      <p:graphicFrame>
        <p:nvGraphicFramePr>
          <p:cNvPr id="14" name="Diagram 14" descr="Five purple rectangles containing text, with arrows pointing in two directions between rectangles">
            <a:extLst>
              <a:ext uri="{FF2B5EF4-FFF2-40B4-BE49-F238E27FC236}">
                <a16:creationId xmlns:a16="http://schemas.microsoft.com/office/drawing/2014/main" id="{1E3F4F50-7DBB-0243-FC40-D64DC7E45F6F}"/>
              </a:ext>
            </a:extLst>
          </p:cNvPr>
          <p:cNvGraphicFramePr/>
          <p:nvPr>
            <p:extLst>
              <p:ext uri="{D42A27DB-BD31-4B8C-83A1-F6EECF244321}">
                <p14:modId xmlns:p14="http://schemas.microsoft.com/office/powerpoint/2010/main" val="1959387120"/>
              </p:ext>
            </p:extLst>
          </p:nvPr>
        </p:nvGraphicFramePr>
        <p:xfrm>
          <a:off x="-992037" y="1272449"/>
          <a:ext cx="9445922" cy="5460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5" descr="Blueprint of a residential house">
            <a:extLst>
              <a:ext uri="{FF2B5EF4-FFF2-40B4-BE49-F238E27FC236}">
                <a16:creationId xmlns:a16="http://schemas.microsoft.com/office/drawing/2014/main" id="{75598A66-3250-2961-442D-C974D858D9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70476" y="2194520"/>
            <a:ext cx="4525991" cy="3044054"/>
          </a:xfrm>
          <a:prstGeom prst="roundRect">
            <a:avLst/>
          </a:prstGeom>
        </p:spPr>
      </p:pic>
    </p:spTree>
    <p:extLst>
      <p:ext uri="{BB962C8B-B14F-4D97-AF65-F5344CB8AC3E}">
        <p14:creationId xmlns:p14="http://schemas.microsoft.com/office/powerpoint/2010/main" val="1757946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06B5-27C9-93B6-E723-EE4C97F544CA}"/>
              </a:ext>
            </a:extLst>
          </p:cNvPr>
          <p:cNvSpPr>
            <a:spLocks noGrp="1"/>
          </p:cNvSpPr>
          <p:nvPr>
            <p:ph type="title"/>
          </p:nvPr>
        </p:nvSpPr>
        <p:spPr/>
        <p:txBody>
          <a:bodyPr/>
          <a:lstStyle/>
          <a:p>
            <a:pPr algn="ctr"/>
            <a:r>
              <a:rPr lang="en-US">
                <a:latin typeface="Open Sans"/>
                <a:ea typeface="Open Sans"/>
                <a:cs typeface="Arial"/>
              </a:rPr>
              <a:t>Transition Assessments</a:t>
            </a:r>
          </a:p>
        </p:txBody>
      </p:sp>
      <p:graphicFrame>
        <p:nvGraphicFramePr>
          <p:cNvPr id="5" name="Diagram 4" descr="Five purple hexagons containing text">
            <a:extLst>
              <a:ext uri="{FF2B5EF4-FFF2-40B4-BE49-F238E27FC236}">
                <a16:creationId xmlns:a16="http://schemas.microsoft.com/office/drawing/2014/main" id="{4D0AADAC-5670-2F5C-A5B7-E12E5433B4F2}"/>
              </a:ext>
            </a:extLst>
          </p:cNvPr>
          <p:cNvGraphicFramePr/>
          <p:nvPr>
            <p:extLst>
              <p:ext uri="{D42A27DB-BD31-4B8C-83A1-F6EECF244321}">
                <p14:modId xmlns:p14="http://schemas.microsoft.com/office/powerpoint/2010/main" val="1944141017"/>
              </p:ext>
            </p:extLst>
          </p:nvPr>
        </p:nvGraphicFramePr>
        <p:xfrm>
          <a:off x="1962215" y="1009652"/>
          <a:ext cx="11144185" cy="6685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Bees working on a honeycomb">
            <a:extLst>
              <a:ext uri="{FF2B5EF4-FFF2-40B4-BE49-F238E27FC236}">
                <a16:creationId xmlns:a16="http://schemas.microsoft.com/office/drawing/2014/main" id="{0700D270-357E-EA63-E133-D963AEABB0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3187" y="2229716"/>
            <a:ext cx="2203633" cy="1941366"/>
          </a:xfrm>
          <a:prstGeom prst="hexagon">
            <a:avLst/>
          </a:prstGeom>
        </p:spPr>
      </p:pic>
      <p:sp>
        <p:nvSpPr>
          <p:cNvPr id="10" name="Arrow: Right 9" descr="Purple arrow containing text, pointing to image">
            <a:extLst>
              <a:ext uri="{FF2B5EF4-FFF2-40B4-BE49-F238E27FC236}">
                <a16:creationId xmlns:a16="http://schemas.microsoft.com/office/drawing/2014/main" id="{0F5EC3CF-C1FA-B2CA-E653-C30BF2BF0DCA}"/>
              </a:ext>
            </a:extLst>
          </p:cNvPr>
          <p:cNvSpPr/>
          <p:nvPr/>
        </p:nvSpPr>
        <p:spPr>
          <a:xfrm>
            <a:off x="457200" y="2229716"/>
            <a:ext cx="2714625" cy="1728579"/>
          </a:xfrm>
          <a:prstGeom prst="right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768853B-DCED-74E7-F87E-EA428A939630}"/>
              </a:ext>
            </a:extLst>
          </p:cNvPr>
          <p:cNvSpPr txBox="1"/>
          <p:nvPr/>
        </p:nvSpPr>
        <p:spPr>
          <a:xfrm>
            <a:off x="457200" y="2832395"/>
            <a:ext cx="2598855" cy="523220"/>
          </a:xfrm>
          <a:prstGeom prst="rect">
            <a:avLst/>
          </a:prstGeom>
          <a:noFill/>
        </p:spPr>
        <p:txBody>
          <a:bodyPr wrap="square" rtlCol="0">
            <a:spAutoFit/>
          </a:bodyPr>
          <a:lstStyle/>
          <a:p>
            <a:pPr algn="ct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Start with EDP</a:t>
            </a:r>
          </a:p>
        </p:txBody>
      </p:sp>
    </p:spTree>
    <p:extLst>
      <p:ext uri="{BB962C8B-B14F-4D97-AF65-F5344CB8AC3E}">
        <p14:creationId xmlns:p14="http://schemas.microsoft.com/office/powerpoint/2010/main" val="2019545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57813-A556-7F2E-1902-D4671388B502}"/>
              </a:ext>
            </a:extLst>
          </p:cNvPr>
          <p:cNvSpPr>
            <a:spLocks noGrp="1"/>
          </p:cNvSpPr>
          <p:nvPr>
            <p:ph type="title"/>
          </p:nvPr>
        </p:nvSpPr>
        <p:spPr/>
        <p:txBody>
          <a:bodyPr/>
          <a:lstStyle/>
          <a:p>
            <a:pPr algn="ctr"/>
            <a:r>
              <a:rPr lang="en-US">
                <a:latin typeface="Open Sans"/>
                <a:ea typeface="Open Sans"/>
                <a:cs typeface="Open Sans"/>
              </a:rPr>
              <a:t>Postsecondary Goals</a:t>
            </a:r>
          </a:p>
        </p:txBody>
      </p:sp>
      <p:graphicFrame>
        <p:nvGraphicFramePr>
          <p:cNvPr id="3" name="Diagram 2" descr="Five purple hexagons containing text">
            <a:extLst>
              <a:ext uri="{FF2B5EF4-FFF2-40B4-BE49-F238E27FC236}">
                <a16:creationId xmlns:a16="http://schemas.microsoft.com/office/drawing/2014/main" id="{F9C8CB32-A9C7-BD3D-94DC-9DAE4A864285}"/>
              </a:ext>
            </a:extLst>
          </p:cNvPr>
          <p:cNvGraphicFramePr/>
          <p:nvPr>
            <p:extLst>
              <p:ext uri="{D42A27DB-BD31-4B8C-83A1-F6EECF244321}">
                <p14:modId xmlns:p14="http://schemas.microsoft.com/office/powerpoint/2010/main" val="728223143"/>
              </p:ext>
            </p:extLst>
          </p:nvPr>
        </p:nvGraphicFramePr>
        <p:xfrm>
          <a:off x="-914399" y="1222578"/>
          <a:ext cx="8885836" cy="6410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Butterfly emerging from chrysalis">
            <a:extLst>
              <a:ext uri="{FF2B5EF4-FFF2-40B4-BE49-F238E27FC236}">
                <a16:creationId xmlns:a16="http://schemas.microsoft.com/office/drawing/2014/main" id="{01E77C72-C1D8-FE83-FB9B-7964DAD7FA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727" y="2073265"/>
            <a:ext cx="2553311" cy="2251413"/>
          </a:xfrm>
          <a:prstGeom prst="hexagon">
            <a:avLst/>
          </a:prstGeom>
        </p:spPr>
      </p:pic>
      <p:sp>
        <p:nvSpPr>
          <p:cNvPr id="6" name="Hexagon 5" descr="Set of four light purple hexagons containing text">
            <a:extLst>
              <a:ext uri="{FF2B5EF4-FFF2-40B4-BE49-F238E27FC236}">
                <a16:creationId xmlns:a16="http://schemas.microsoft.com/office/drawing/2014/main" id="{41CD6FD4-42D0-ADAF-7A87-D8FCAD453A3B}"/>
              </a:ext>
            </a:extLst>
          </p:cNvPr>
          <p:cNvSpPr/>
          <p:nvPr/>
        </p:nvSpPr>
        <p:spPr>
          <a:xfrm>
            <a:off x="6460860" y="1519316"/>
            <a:ext cx="1620778" cy="1460929"/>
          </a:xfrm>
          <a:prstGeom prst="hexagon">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endParaRPr lang="en-US" sz="1600">
              <a:latin typeface="Open Sans"/>
              <a:ea typeface="Open Sans"/>
              <a:cs typeface="Open Sans"/>
            </a:endParaRPr>
          </a:p>
        </p:txBody>
      </p:sp>
      <p:sp>
        <p:nvSpPr>
          <p:cNvPr id="7" name="Hexagon 6" descr="Set of four light purple hexagons containing text">
            <a:extLst>
              <a:ext uri="{FF2B5EF4-FFF2-40B4-BE49-F238E27FC236}">
                <a16:creationId xmlns:a16="http://schemas.microsoft.com/office/drawing/2014/main" id="{C2402166-55C6-5403-3E42-9DC14D2B515B}"/>
              </a:ext>
            </a:extLst>
          </p:cNvPr>
          <p:cNvSpPr/>
          <p:nvPr/>
        </p:nvSpPr>
        <p:spPr>
          <a:xfrm>
            <a:off x="6549035" y="3132943"/>
            <a:ext cx="1663909" cy="1446552"/>
          </a:xfrm>
          <a:prstGeom prst="hexagon">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a:latin typeface="Open Sans"/>
                <a:ea typeface="Open Sans"/>
                <a:cs typeface="Open Sans"/>
              </a:rPr>
              <a:t>Training</a:t>
            </a:r>
          </a:p>
        </p:txBody>
      </p:sp>
      <p:pic>
        <p:nvPicPr>
          <p:cNvPr id="11" name="Picture 10" descr="Monarch butterfly on white background">
            <a:extLst>
              <a:ext uri="{FF2B5EF4-FFF2-40B4-BE49-F238E27FC236}">
                <a16:creationId xmlns:a16="http://schemas.microsoft.com/office/drawing/2014/main" id="{3C5BBCC2-ABCF-CE75-C9C7-C303114553D8}"/>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rot="1960955">
            <a:off x="9748354" y="3563717"/>
            <a:ext cx="2049173" cy="1547273"/>
          </a:xfrm>
          <a:prstGeom prst="rect">
            <a:avLst/>
          </a:prstGeom>
        </p:spPr>
      </p:pic>
      <p:sp>
        <p:nvSpPr>
          <p:cNvPr id="8" name="Hexagon 7" descr="Independent Living">
            <a:extLst>
              <a:ext uri="{FF2B5EF4-FFF2-40B4-BE49-F238E27FC236}">
                <a16:creationId xmlns:a16="http://schemas.microsoft.com/office/drawing/2014/main" id="{4BCF4B2C-4D77-0404-61D0-FD97F28EF288}"/>
              </a:ext>
            </a:extLst>
          </p:cNvPr>
          <p:cNvSpPr/>
          <p:nvPr/>
        </p:nvSpPr>
        <p:spPr>
          <a:xfrm>
            <a:off x="8090405" y="3885578"/>
            <a:ext cx="1663909" cy="1446552"/>
          </a:xfrm>
          <a:prstGeom prst="hexagon">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endParaRPr lang="en-US" sz="1300">
              <a:latin typeface="Open Sans"/>
              <a:ea typeface="Open Sans"/>
              <a:cs typeface="Open Sans"/>
            </a:endParaRPr>
          </a:p>
        </p:txBody>
      </p:sp>
      <p:sp>
        <p:nvSpPr>
          <p:cNvPr id="9" name="Hexagon 8" descr="Set of four light purple hexagons containing text">
            <a:extLst>
              <a:ext uri="{FF2B5EF4-FFF2-40B4-BE49-F238E27FC236}">
                <a16:creationId xmlns:a16="http://schemas.microsoft.com/office/drawing/2014/main" id="{03EC83B1-B8BA-F73B-CF40-8B83E7C13965}"/>
              </a:ext>
            </a:extLst>
          </p:cNvPr>
          <p:cNvSpPr/>
          <p:nvPr/>
        </p:nvSpPr>
        <p:spPr>
          <a:xfrm>
            <a:off x="7967866" y="2242592"/>
            <a:ext cx="1663909" cy="1446552"/>
          </a:xfrm>
          <a:prstGeom prst="hexagon">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just"/>
            <a:endParaRPr lang="en-US" sz="1200">
              <a:latin typeface="Open Sans"/>
              <a:ea typeface="Open Sans"/>
              <a:cs typeface="Open Sans"/>
            </a:endParaRPr>
          </a:p>
        </p:txBody>
      </p:sp>
      <p:sp>
        <p:nvSpPr>
          <p:cNvPr id="32" name="TextBox 31" descr="Set of four light purple hexagons containing text">
            <a:extLst>
              <a:ext uri="{FF2B5EF4-FFF2-40B4-BE49-F238E27FC236}">
                <a16:creationId xmlns:a16="http://schemas.microsoft.com/office/drawing/2014/main" id="{5AC201FE-E9CC-3425-65EC-0C66A34934AD}"/>
              </a:ext>
            </a:extLst>
          </p:cNvPr>
          <p:cNvSpPr txBox="1"/>
          <p:nvPr/>
        </p:nvSpPr>
        <p:spPr>
          <a:xfrm>
            <a:off x="8089961" y="4330879"/>
            <a:ext cx="16521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Open Sans"/>
                <a:ea typeface="Open Sans"/>
                <a:cs typeface="Arial"/>
              </a:rPr>
              <a:t>Independent Living</a:t>
            </a:r>
            <a:endParaRPr lang="en-US" dirty="0">
              <a:latin typeface="Open Sans"/>
              <a:ea typeface="Open Sans"/>
              <a:cs typeface="Open Sans"/>
            </a:endParaRPr>
          </a:p>
        </p:txBody>
      </p:sp>
      <p:sp>
        <p:nvSpPr>
          <p:cNvPr id="33" name="TextBox 32">
            <a:extLst>
              <a:ext uri="{FF2B5EF4-FFF2-40B4-BE49-F238E27FC236}">
                <a16:creationId xmlns:a16="http://schemas.microsoft.com/office/drawing/2014/main" id="{13C42D76-F0E5-E0D1-17E8-278BF3845ABF}"/>
              </a:ext>
            </a:extLst>
          </p:cNvPr>
          <p:cNvSpPr txBox="1"/>
          <p:nvPr/>
        </p:nvSpPr>
        <p:spPr>
          <a:xfrm>
            <a:off x="8036344" y="2714624"/>
            <a:ext cx="1527294"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a:latin typeface="Open Sans"/>
                <a:ea typeface="Open Sans"/>
                <a:cs typeface="Arial"/>
              </a:rPr>
              <a:t>Employment</a:t>
            </a:r>
            <a:endParaRPr lang="en-US" sz="1700">
              <a:latin typeface="Open Sans"/>
              <a:ea typeface="Open Sans"/>
            </a:endParaRPr>
          </a:p>
        </p:txBody>
      </p:sp>
      <p:sp>
        <p:nvSpPr>
          <p:cNvPr id="56" name="TextBox 55">
            <a:extLst>
              <a:ext uri="{FF2B5EF4-FFF2-40B4-BE49-F238E27FC236}">
                <a16:creationId xmlns:a16="http://schemas.microsoft.com/office/drawing/2014/main" id="{7CDB8BD6-E641-BA2C-EF5D-6C00194B96EE}"/>
              </a:ext>
            </a:extLst>
          </p:cNvPr>
          <p:cNvSpPr txBox="1"/>
          <p:nvPr/>
        </p:nvSpPr>
        <p:spPr>
          <a:xfrm>
            <a:off x="6467714" y="2064649"/>
            <a:ext cx="16333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Open Sans"/>
                <a:ea typeface="Open Sans"/>
                <a:cs typeface="Arial"/>
              </a:rPr>
              <a:t>Education</a:t>
            </a:r>
          </a:p>
        </p:txBody>
      </p:sp>
    </p:spTree>
    <p:extLst>
      <p:ext uri="{BB962C8B-B14F-4D97-AF65-F5344CB8AC3E}">
        <p14:creationId xmlns:p14="http://schemas.microsoft.com/office/powerpoint/2010/main" val="3269595637"/>
      </p:ext>
    </p:extLst>
  </p:cSld>
  <p:clrMapOvr>
    <a:masterClrMapping/>
  </p:clrMapOvr>
</p:sld>
</file>

<file path=ppt/theme/theme1.xml><?xml version="1.0" encoding="utf-8"?>
<a:theme xmlns:a="http://schemas.openxmlformats.org/drawingml/2006/main" name="1_MAF Purple Accessible">
  <a:themeElements>
    <a:clrScheme name="MAF">
      <a:dk1>
        <a:srgbClr val="000000"/>
      </a:dk1>
      <a:lt1>
        <a:srgbClr val="FFFFFF"/>
      </a:lt1>
      <a:dk2>
        <a:srgbClr val="000000"/>
      </a:dk2>
      <a:lt2>
        <a:srgbClr val="FFFFFF"/>
      </a:lt2>
      <a:accent1>
        <a:srgbClr val="6664EA"/>
      </a:accent1>
      <a:accent2>
        <a:srgbClr val="C3122F"/>
      </a:accent2>
      <a:accent3>
        <a:srgbClr val="FFFFFF"/>
      </a:accent3>
      <a:accent4>
        <a:srgbClr val="000000"/>
      </a:accent4>
      <a:accent5>
        <a:srgbClr val="FFFFFF"/>
      </a:accent5>
      <a:accent6>
        <a:srgbClr val="000000"/>
      </a:accent6>
      <a:hlink>
        <a:srgbClr val="6664EA"/>
      </a:hlink>
      <a:folHlink>
        <a:srgbClr val="6664EA"/>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F Purple Accessible" id="{BAA0E9BB-90EF-4428-85C5-3FEEFDE94FE8}" vid="{3D37A402-0254-4726-8E35-35F6D6ACBCD0}"/>
    </a:ext>
  </a:extLst>
</a:theme>
</file>

<file path=ppt/theme/theme2.xml><?xml version="1.0" encoding="utf-8"?>
<a:theme xmlns:a="http://schemas.openxmlformats.org/drawingml/2006/main" name="sjk 2020-9-28  MAF Purple PPT Master Slides">
  <a:themeElements>
    <a:clrScheme name="MAF">
      <a:dk1>
        <a:srgbClr val="000000"/>
      </a:dk1>
      <a:lt1>
        <a:srgbClr val="FFFFFF"/>
      </a:lt1>
      <a:dk2>
        <a:srgbClr val="000000"/>
      </a:dk2>
      <a:lt2>
        <a:srgbClr val="FFFFFF"/>
      </a:lt2>
      <a:accent1>
        <a:srgbClr val="6664EA"/>
      </a:accent1>
      <a:accent2>
        <a:srgbClr val="C3122F"/>
      </a:accent2>
      <a:accent3>
        <a:srgbClr val="FFFFFF"/>
      </a:accent3>
      <a:accent4>
        <a:srgbClr val="000000"/>
      </a:accent4>
      <a:accent5>
        <a:srgbClr val="FFFFFF"/>
      </a:accent5>
      <a:accent6>
        <a:srgbClr val="000000"/>
      </a:accent6>
      <a:hlink>
        <a:srgbClr val="6664EA"/>
      </a:hlink>
      <a:folHlink>
        <a:srgbClr val="6664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jk 2020-9-24 Accessible MAF 2020 PPT Master Slides" id="{0ECD1B7E-15B9-42AC-AE89-766CD75FA692}" vid="{0441771A-897D-4810-B8BE-DDD45E572245}"/>
    </a:ext>
  </a:extLst>
</a:theme>
</file>

<file path=ppt/theme/theme3.xml><?xml version="1.0" encoding="utf-8"?>
<a:theme xmlns:a="http://schemas.openxmlformats.org/drawingml/2006/main" name="MAF Purple Accessible">
  <a:themeElements>
    <a:clrScheme name="MAF">
      <a:dk1>
        <a:srgbClr val="000000"/>
      </a:dk1>
      <a:lt1>
        <a:srgbClr val="FFFFFF"/>
      </a:lt1>
      <a:dk2>
        <a:srgbClr val="000000"/>
      </a:dk2>
      <a:lt2>
        <a:srgbClr val="FFFFFF"/>
      </a:lt2>
      <a:accent1>
        <a:srgbClr val="6664EA"/>
      </a:accent1>
      <a:accent2>
        <a:srgbClr val="C3122F"/>
      </a:accent2>
      <a:accent3>
        <a:srgbClr val="FFFFFF"/>
      </a:accent3>
      <a:accent4>
        <a:srgbClr val="000000"/>
      </a:accent4>
      <a:accent5>
        <a:srgbClr val="FFFFFF"/>
      </a:accent5>
      <a:accent6>
        <a:srgbClr val="000000"/>
      </a:accent6>
      <a:hlink>
        <a:srgbClr val="6664EA"/>
      </a:hlink>
      <a:folHlink>
        <a:srgbClr val="6664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F Purple Accessible" id="{BAA0E9BB-90EF-4428-85C5-3FEEFDE94FE8}" vid="{3D37A402-0254-4726-8E35-35F6D6ACBCD0}"/>
    </a:ext>
  </a:extLst>
</a:theme>
</file>

<file path=ppt/theme/theme4.xml><?xml version="1.0" encoding="utf-8"?>
<a:theme xmlns:a="http://schemas.openxmlformats.org/drawingml/2006/main" name="sjk 2020-9-28  MAF Purple PPT Master Slides">
  <a:themeElements>
    <a:clrScheme name="MAF">
      <a:dk1>
        <a:srgbClr val="000000"/>
      </a:dk1>
      <a:lt1>
        <a:srgbClr val="FFFFFF"/>
      </a:lt1>
      <a:dk2>
        <a:srgbClr val="000000"/>
      </a:dk2>
      <a:lt2>
        <a:srgbClr val="FFFFFF"/>
      </a:lt2>
      <a:accent1>
        <a:srgbClr val="6664EA"/>
      </a:accent1>
      <a:accent2>
        <a:srgbClr val="C3122F"/>
      </a:accent2>
      <a:accent3>
        <a:srgbClr val="FFFFFF"/>
      </a:accent3>
      <a:accent4>
        <a:srgbClr val="000000"/>
      </a:accent4>
      <a:accent5>
        <a:srgbClr val="FFFFFF"/>
      </a:accent5>
      <a:accent6>
        <a:srgbClr val="000000"/>
      </a:accent6>
      <a:hlink>
        <a:srgbClr val="6664EA"/>
      </a:hlink>
      <a:folHlink>
        <a:srgbClr val="6664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 We Are" id="{5DD1795F-7417-4A93-A01A-D5900F0B23BF}" vid="{3128897F-7D02-4C7B-8AD4-ED16600AC4E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75975F2BDA79449982A16923D0AFF2" ma:contentTypeVersion="17" ma:contentTypeDescription="Create a new document." ma:contentTypeScope="" ma:versionID="22e359a845c8dd47edda5f50b2d1c03a">
  <xsd:schema xmlns:xsd="http://www.w3.org/2001/XMLSchema" xmlns:xs="http://www.w3.org/2001/XMLSchema" xmlns:p="http://schemas.microsoft.com/office/2006/metadata/properties" xmlns:ns2="ae7e976e-53a3-4551-8f6a-613fd56fe481" xmlns:ns3="3fd348d4-dc9d-4349-b476-ab5d3f9e2312" targetNamespace="http://schemas.microsoft.com/office/2006/metadata/properties" ma:root="true" ma:fieldsID="9e734b32fbf33ba8364a74b5c67b835d" ns2:_="" ns3:_="">
    <xsd:import namespace="ae7e976e-53a3-4551-8f6a-613fd56fe481"/>
    <xsd:import namespace="3fd348d4-dc9d-4349-b476-ab5d3f9e231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7e976e-53a3-4551-8f6a-613fd56fe4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4c2974a-5058-4aa7-af38-ff90fab70665"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d348d4-dc9d-4349-b476-ab5d3f9e231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86eae67-c69e-4de6-bf71-09f72b114f6f}" ma:internalName="TaxCatchAll" ma:showField="CatchAllData" ma:web="3fd348d4-dc9d-4349-b476-ab5d3f9e23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fd348d4-dc9d-4349-b476-ab5d3f9e2312">
      <UserInfo>
        <DisplayName/>
        <AccountId xsi:nil="true"/>
        <AccountType/>
      </UserInfo>
    </SharedWithUsers>
    <MediaLengthInSeconds xmlns="ae7e976e-53a3-4551-8f6a-613fd56fe481" xsi:nil="true"/>
    <lcf76f155ced4ddcb4097134ff3c332f xmlns="ae7e976e-53a3-4551-8f6a-613fd56fe481">
      <Terms xmlns="http://schemas.microsoft.com/office/infopath/2007/PartnerControls"/>
    </lcf76f155ced4ddcb4097134ff3c332f>
    <TaxCatchAll xmlns="3fd348d4-dc9d-4349-b476-ab5d3f9e2312" xsi:nil="true"/>
  </documentManagement>
</p:properties>
</file>

<file path=customXml/itemProps1.xml><?xml version="1.0" encoding="utf-8"?>
<ds:datastoreItem xmlns:ds="http://schemas.openxmlformats.org/officeDocument/2006/customXml" ds:itemID="{EB42C130-999A-4FC0-B617-0EF5165320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7e976e-53a3-4551-8f6a-613fd56fe481"/>
    <ds:schemaRef ds:uri="3fd348d4-dc9d-4349-b476-ab5d3f9e23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DAE34C-B92F-4A5B-B355-CD66E2B30D78}">
  <ds:schemaRefs>
    <ds:schemaRef ds:uri="http://schemas.microsoft.com/sharepoint/v3/contenttype/forms"/>
  </ds:schemaRefs>
</ds:datastoreItem>
</file>

<file path=customXml/itemProps3.xml><?xml version="1.0" encoding="utf-8"?>
<ds:datastoreItem xmlns:ds="http://schemas.openxmlformats.org/officeDocument/2006/customXml" ds:itemID="{FDC8997B-BBE9-4164-A4B1-9BA79DC0A4DA}">
  <ds:schemaRefs>
    <ds:schemaRef ds:uri="http://www.w3.org/XML/1998/namespace"/>
    <ds:schemaRef ds:uri="http://schemas.microsoft.com/office/2006/metadata/properties"/>
    <ds:schemaRef ds:uri="http://purl.org/dc/elements/1.1/"/>
    <ds:schemaRef ds:uri="ae7e976e-53a3-4551-8f6a-613fd56fe481"/>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3fd348d4-dc9d-4349-b476-ab5d3f9e2312"/>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86</TotalTime>
  <Words>11819</Words>
  <Application>Microsoft Office PowerPoint</Application>
  <PresentationFormat>Widescreen</PresentationFormat>
  <Paragraphs>576</Paragraphs>
  <Slides>32</Slides>
  <Notes>32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32</vt:i4>
      </vt:variant>
    </vt:vector>
  </HeadingPairs>
  <TitlesOfParts>
    <vt:vector size="42" baseType="lpstr">
      <vt:lpstr>Arial</vt:lpstr>
      <vt:lpstr>Arial,Sans-Serif</vt:lpstr>
      <vt:lpstr>Calibri</vt:lpstr>
      <vt:lpstr>Open Sans</vt:lpstr>
      <vt:lpstr>Verdana</vt:lpstr>
      <vt:lpstr>Wingdings</vt:lpstr>
      <vt:lpstr>1_MAF Purple Accessible</vt:lpstr>
      <vt:lpstr>sjk 2020-9-28  MAF Purple PPT Master Slides</vt:lpstr>
      <vt:lpstr>MAF Purple Accessible</vt:lpstr>
      <vt:lpstr>sjk 2020-9-28  MAF Purple PPT Master Slides</vt:lpstr>
      <vt:lpstr>Collaborating on Transition</vt:lpstr>
      <vt:lpstr>Agenda</vt:lpstr>
      <vt:lpstr>What is a Transition IEP?</vt:lpstr>
      <vt:lpstr>Student Input</vt:lpstr>
      <vt:lpstr>Pre-Transition IEP vs. Transition IEP (similarities)</vt:lpstr>
      <vt:lpstr>Pre-Transition IEP vs. Transition IEP (differences)</vt:lpstr>
      <vt:lpstr>The Transition Planning Process</vt:lpstr>
      <vt:lpstr>Transition Assessments</vt:lpstr>
      <vt:lpstr>Postsecondary Goals</vt:lpstr>
      <vt:lpstr>Course of Study</vt:lpstr>
      <vt:lpstr>Transition Services</vt:lpstr>
      <vt:lpstr>How Are Special Education Services Different From Transition Services?</vt:lpstr>
      <vt:lpstr>Age of Majority</vt:lpstr>
      <vt:lpstr>Coordination of Adult Services</vt:lpstr>
      <vt:lpstr>Paying for Adult Services</vt:lpstr>
      <vt:lpstr>Elements Of The Transition IEP</vt:lpstr>
      <vt:lpstr>What Is A Present-Level Statement?</vt:lpstr>
      <vt:lpstr>Transition Assessments in the Present-Level Statement</vt:lpstr>
      <vt:lpstr>Examples of Present-Level Statements</vt:lpstr>
      <vt:lpstr>Examples of Present-Level Statements </vt:lpstr>
      <vt:lpstr>Examples of Present-Level Statements  </vt:lpstr>
      <vt:lpstr>Annual IEP Goals vs. Postsecondary Goals</vt:lpstr>
      <vt:lpstr>How To Write Effective Postsecondary Goals</vt:lpstr>
      <vt:lpstr>Keys to Collaboration</vt:lpstr>
      <vt:lpstr>Rights and Responsibilities</vt:lpstr>
      <vt:lpstr>Make Self-Advocacy Part of the Process</vt:lpstr>
      <vt:lpstr>Student-Centered Communication</vt:lpstr>
      <vt:lpstr>Options for Resolving Disagreements</vt:lpstr>
      <vt:lpstr>Summary</vt:lpstr>
      <vt:lpstr>Questions</vt:lpstr>
      <vt:lpstr>We are here to support you! </vt:lpstr>
      <vt:lpstr>Michigan Alliance for Families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Collaborating on Transition</dc:title>
  <dc:subject>Collaborating on Transition</dc:subject>
  <dc:creator>Stephanie Nicholls</dc:creator>
  <cp:keywords>Collaborating on Transition</cp:keywords>
  <cp:lastModifiedBy>Stephanie Nicholls</cp:lastModifiedBy>
  <cp:revision>66</cp:revision>
  <dcterms:created xsi:type="dcterms:W3CDTF">2021-06-22T18:01:38Z</dcterms:created>
  <dcterms:modified xsi:type="dcterms:W3CDTF">2023-10-30T19:01:42Z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0x0101007975975F2BDA79449982A16923D0AFF2</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