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8"/>
  </p:notesMasterIdLst>
  <p:handoutMasterIdLst>
    <p:handoutMasterId r:id="rId29"/>
  </p:handoutMasterIdLst>
  <p:sldIdLst>
    <p:sldId id="256" r:id="rId5"/>
    <p:sldId id="257" r:id="rId6"/>
    <p:sldId id="263" r:id="rId7"/>
    <p:sldId id="258" r:id="rId8"/>
    <p:sldId id="259" r:id="rId9"/>
    <p:sldId id="260" r:id="rId10"/>
    <p:sldId id="261" r:id="rId11"/>
    <p:sldId id="262" r:id="rId12"/>
    <p:sldId id="264" r:id="rId13"/>
    <p:sldId id="266" r:id="rId14"/>
    <p:sldId id="267" r:id="rId15"/>
    <p:sldId id="268" r:id="rId16"/>
    <p:sldId id="375" r:id="rId17"/>
    <p:sldId id="269" r:id="rId18"/>
    <p:sldId id="270" r:id="rId19"/>
    <p:sldId id="271" r:id="rId20"/>
    <p:sldId id="378" r:id="rId21"/>
    <p:sldId id="273" r:id="rId22"/>
    <p:sldId id="274" r:id="rId23"/>
    <p:sldId id="275" r:id="rId24"/>
    <p:sldId id="376" r:id="rId25"/>
    <p:sldId id="265" r:id="rId26"/>
    <p:sldId id="377" r:id="rId2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01DD52E-2D61-7677-289D-99BAF02F22BF}" name="Anderson Tippett, Jeanne (MDE)" initials="A(" userId="S::andersontippettj@michigan.gov::b728fb55-2a35-4751-b136-bdf0be5b88f0" providerId="AD"/>
  <p188:author id="{29088641-5EE9-611F-75B1-B4BA9E5AFC8F}" name="Schultz, Deborah (MDE)" initials="SD(" userId="S::SchultzD10@michigan.gov::d91c3f3d-91be-4e7c-a4dc-5e7d4587b460" providerId="AD"/>
  <p188:author id="{23C8207E-B681-979D-9396-699C6C40C433}" name="Anderson Tippett, Jeanne (MDE)" initials="ATJ(" userId="S::AndersonTippettJ@michigan.gov::b728fb55-2a35-4751-b136-bdf0be5b88f0" providerId="AD"/>
  <p188:author id="{DCF717AB-211D-3B6E-5104-B7D7A28608AD}" name="Schulze, Lori (MDE-Contractor)" initials="S(" userId="S::schulzel@michigan.gov::79e7bc2c-4c63-4cca-9e28-2b4b3314a61f" providerId="AD"/>
  <p188:author id="{98E8E9B2-2257-BC8E-1D58-8F0C5F4F8156}" name="Lori Schulze" initials="LS" userId="S::SchulzeL@michigan.gov::79e7bc2c-4c63-4cca-9e28-2b4b3314a61f" providerId="AD"/>
  <p188:author id="{A9D74BF9-A630-ADCD-A842-7574A59B73CD}" name="Abrahamson, Patricia (MDE)" initials="AP(" userId="S::AbrahamsonP1@michigan.gov::a6564fdc-e9da-476e-8eb8-1cc61819dbf0" providerId="AD"/>
  <p188:author id="{7BDA78FF-5E80-39C2-3D36-CFC4A09EE482}" name="McIntyre, Rebecca (MDE)" initials="M(" userId="S::mcintyrer1@michigan.gov::89ee43e5-9413-4ee9-86e8-c83c3870274f"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846E"/>
    <a:srgbClr val="E4F4F0"/>
    <a:srgbClr val="25866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5" autoAdjust="0"/>
    <p:restoredTop sz="81599" autoAdjust="0"/>
  </p:normalViewPr>
  <p:slideViewPr>
    <p:cSldViewPr snapToGrid="0">
      <p:cViewPr varScale="1">
        <p:scale>
          <a:sx n="72" d="100"/>
          <a:sy n="72" d="100"/>
        </p:scale>
        <p:origin x="1842" y="78"/>
      </p:cViewPr>
      <p:guideLst/>
    </p:cSldViewPr>
  </p:slideViewPr>
  <p:outlineViewPr>
    <p:cViewPr>
      <p:scale>
        <a:sx n="33" d="100"/>
        <a:sy n="33" d="100"/>
      </p:scale>
      <p:origin x="0" y="-1561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presProps" Target="presProps.xml"/><Relationship Id="rId35"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erson Tippett, Jeanne (MDE)" userId="b728fb55-2a35-4751-b136-bdf0be5b88f0" providerId="ADAL" clId="{B4280CEC-7971-4B81-80A0-AC9CB2A334F2}"/>
    <pc:docChg chg="modSld">
      <pc:chgData name="Anderson Tippett, Jeanne (MDE)" userId="b728fb55-2a35-4751-b136-bdf0be5b88f0" providerId="ADAL" clId="{B4280CEC-7971-4B81-80A0-AC9CB2A334F2}" dt="2023-01-11T21:18:12.745" v="20" actId="6549"/>
      <pc:docMkLst>
        <pc:docMk/>
      </pc:docMkLst>
      <pc:sldChg chg="modNotesTx">
        <pc:chgData name="Anderson Tippett, Jeanne (MDE)" userId="b728fb55-2a35-4751-b136-bdf0be5b88f0" providerId="ADAL" clId="{B4280CEC-7971-4B81-80A0-AC9CB2A334F2}" dt="2023-01-11T21:17:08.247" v="0" actId="6549"/>
        <pc:sldMkLst>
          <pc:docMk/>
          <pc:sldMk cId="3388211506" sldId="258"/>
        </pc:sldMkLst>
      </pc:sldChg>
      <pc:sldChg chg="modNotesTx">
        <pc:chgData name="Anderson Tippett, Jeanne (MDE)" userId="b728fb55-2a35-4751-b136-bdf0be5b88f0" providerId="ADAL" clId="{B4280CEC-7971-4B81-80A0-AC9CB2A334F2}" dt="2023-01-11T21:17:11.267" v="1" actId="6549"/>
        <pc:sldMkLst>
          <pc:docMk/>
          <pc:sldMk cId="161857217" sldId="259"/>
        </pc:sldMkLst>
      </pc:sldChg>
      <pc:sldChg chg="modNotesTx">
        <pc:chgData name="Anderson Tippett, Jeanne (MDE)" userId="b728fb55-2a35-4751-b136-bdf0be5b88f0" providerId="ADAL" clId="{B4280CEC-7971-4B81-80A0-AC9CB2A334F2}" dt="2023-01-11T21:17:16.088" v="2" actId="6549"/>
        <pc:sldMkLst>
          <pc:docMk/>
          <pc:sldMk cId="3414504909" sldId="261"/>
        </pc:sldMkLst>
      </pc:sldChg>
      <pc:sldChg chg="modNotesTx">
        <pc:chgData name="Anderson Tippett, Jeanne (MDE)" userId="b728fb55-2a35-4751-b136-bdf0be5b88f0" providerId="ADAL" clId="{B4280CEC-7971-4B81-80A0-AC9CB2A334F2}" dt="2023-01-11T21:17:20.817" v="3" actId="6549"/>
        <pc:sldMkLst>
          <pc:docMk/>
          <pc:sldMk cId="1744122410" sldId="262"/>
        </pc:sldMkLst>
      </pc:sldChg>
      <pc:sldChg chg="modNotesTx">
        <pc:chgData name="Anderson Tippett, Jeanne (MDE)" userId="b728fb55-2a35-4751-b136-bdf0be5b88f0" providerId="ADAL" clId="{B4280CEC-7971-4B81-80A0-AC9CB2A334F2}" dt="2023-01-11T21:17:24.022" v="4" actId="6549"/>
        <pc:sldMkLst>
          <pc:docMk/>
          <pc:sldMk cId="3443152980" sldId="264"/>
        </pc:sldMkLst>
      </pc:sldChg>
      <pc:sldChg chg="modNotesTx">
        <pc:chgData name="Anderson Tippett, Jeanne (MDE)" userId="b728fb55-2a35-4751-b136-bdf0be5b88f0" providerId="ADAL" clId="{B4280CEC-7971-4B81-80A0-AC9CB2A334F2}" dt="2023-01-11T21:18:12.745" v="20" actId="6549"/>
        <pc:sldMkLst>
          <pc:docMk/>
          <pc:sldMk cId="2010148250" sldId="265"/>
        </pc:sldMkLst>
      </pc:sldChg>
      <pc:sldChg chg="modNotesTx">
        <pc:chgData name="Anderson Tippett, Jeanne (MDE)" userId="b728fb55-2a35-4751-b136-bdf0be5b88f0" providerId="ADAL" clId="{B4280CEC-7971-4B81-80A0-AC9CB2A334F2}" dt="2023-01-11T21:17:26.870" v="5" actId="6549"/>
        <pc:sldMkLst>
          <pc:docMk/>
          <pc:sldMk cId="2170676885" sldId="266"/>
        </pc:sldMkLst>
      </pc:sldChg>
      <pc:sldChg chg="modNotesTx">
        <pc:chgData name="Anderson Tippett, Jeanne (MDE)" userId="b728fb55-2a35-4751-b136-bdf0be5b88f0" providerId="ADAL" clId="{B4280CEC-7971-4B81-80A0-AC9CB2A334F2}" dt="2023-01-11T21:17:31.221" v="7" actId="6549"/>
        <pc:sldMkLst>
          <pc:docMk/>
          <pc:sldMk cId="3143610105" sldId="267"/>
        </pc:sldMkLst>
      </pc:sldChg>
      <pc:sldChg chg="modNotesTx">
        <pc:chgData name="Anderson Tippett, Jeanne (MDE)" userId="b728fb55-2a35-4751-b136-bdf0be5b88f0" providerId="ADAL" clId="{B4280CEC-7971-4B81-80A0-AC9CB2A334F2}" dt="2023-01-11T21:17:35.987" v="8" actId="6549"/>
        <pc:sldMkLst>
          <pc:docMk/>
          <pc:sldMk cId="315346098" sldId="268"/>
        </pc:sldMkLst>
      </pc:sldChg>
      <pc:sldChg chg="modNotesTx">
        <pc:chgData name="Anderson Tippett, Jeanne (MDE)" userId="b728fb55-2a35-4751-b136-bdf0be5b88f0" providerId="ADAL" clId="{B4280CEC-7971-4B81-80A0-AC9CB2A334F2}" dt="2023-01-11T21:17:43.825" v="11" actId="6549"/>
        <pc:sldMkLst>
          <pc:docMk/>
          <pc:sldMk cId="295251611" sldId="269"/>
        </pc:sldMkLst>
      </pc:sldChg>
      <pc:sldChg chg="modNotesTx">
        <pc:chgData name="Anderson Tippett, Jeanne (MDE)" userId="b728fb55-2a35-4751-b136-bdf0be5b88f0" providerId="ADAL" clId="{B4280CEC-7971-4B81-80A0-AC9CB2A334F2}" dt="2023-01-11T21:17:47.633" v="12" actId="6549"/>
        <pc:sldMkLst>
          <pc:docMk/>
          <pc:sldMk cId="3344316553" sldId="270"/>
        </pc:sldMkLst>
      </pc:sldChg>
      <pc:sldChg chg="modNotesTx">
        <pc:chgData name="Anderson Tippett, Jeanne (MDE)" userId="b728fb55-2a35-4751-b136-bdf0be5b88f0" providerId="ADAL" clId="{B4280CEC-7971-4B81-80A0-AC9CB2A334F2}" dt="2023-01-11T21:17:52.988" v="14" actId="6549"/>
        <pc:sldMkLst>
          <pc:docMk/>
          <pc:sldMk cId="1454349686" sldId="271"/>
        </pc:sldMkLst>
      </pc:sldChg>
      <pc:sldChg chg="modNotesTx">
        <pc:chgData name="Anderson Tippett, Jeanne (MDE)" userId="b728fb55-2a35-4751-b136-bdf0be5b88f0" providerId="ADAL" clId="{B4280CEC-7971-4B81-80A0-AC9CB2A334F2}" dt="2023-01-11T21:17:58.453" v="16" actId="6549"/>
        <pc:sldMkLst>
          <pc:docMk/>
          <pc:sldMk cId="780338139" sldId="273"/>
        </pc:sldMkLst>
      </pc:sldChg>
      <pc:sldChg chg="modNotesTx">
        <pc:chgData name="Anderson Tippett, Jeanne (MDE)" userId="b728fb55-2a35-4751-b136-bdf0be5b88f0" providerId="ADAL" clId="{B4280CEC-7971-4B81-80A0-AC9CB2A334F2}" dt="2023-01-11T21:18:03.562" v="17" actId="6549"/>
        <pc:sldMkLst>
          <pc:docMk/>
          <pc:sldMk cId="3486292142" sldId="274"/>
        </pc:sldMkLst>
      </pc:sldChg>
      <pc:sldChg chg="modNotesTx">
        <pc:chgData name="Anderson Tippett, Jeanne (MDE)" userId="b728fb55-2a35-4751-b136-bdf0be5b88f0" providerId="ADAL" clId="{B4280CEC-7971-4B81-80A0-AC9CB2A334F2}" dt="2023-01-11T21:18:06.034" v="18" actId="6549"/>
        <pc:sldMkLst>
          <pc:docMk/>
          <pc:sldMk cId="2413426921" sldId="275"/>
        </pc:sldMkLst>
      </pc:sldChg>
      <pc:sldChg chg="modNotesTx">
        <pc:chgData name="Anderson Tippett, Jeanne (MDE)" userId="b728fb55-2a35-4751-b136-bdf0be5b88f0" providerId="ADAL" clId="{B4280CEC-7971-4B81-80A0-AC9CB2A334F2}" dt="2023-01-11T21:17:39.317" v="10" actId="6549"/>
        <pc:sldMkLst>
          <pc:docMk/>
          <pc:sldMk cId="3647306221" sldId="375"/>
        </pc:sldMkLst>
      </pc:sldChg>
      <pc:sldChg chg="modNotesTx">
        <pc:chgData name="Anderson Tippett, Jeanne (MDE)" userId="b728fb55-2a35-4751-b136-bdf0be5b88f0" providerId="ADAL" clId="{B4280CEC-7971-4B81-80A0-AC9CB2A334F2}" dt="2023-01-11T21:18:09.418" v="19" actId="6549"/>
        <pc:sldMkLst>
          <pc:docMk/>
          <pc:sldMk cId="2295564138" sldId="376"/>
        </pc:sldMkLst>
      </pc:sldChg>
      <pc:sldChg chg="modNotesTx">
        <pc:chgData name="Anderson Tippett, Jeanne (MDE)" userId="b728fb55-2a35-4751-b136-bdf0be5b88f0" providerId="ADAL" clId="{B4280CEC-7971-4B81-80A0-AC9CB2A334F2}" dt="2023-01-11T21:17:55.445" v="15" actId="6549"/>
        <pc:sldMkLst>
          <pc:docMk/>
          <pc:sldMk cId="360547629" sldId="378"/>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hcs084vsnapf006\doe2\speced\shared\CIC%20CIMS%20Section\Part%20B%20Indicators%20and%20Priority%20Areas\B-13\B-13_District_Calculations_(16-26)JAT.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hcs084vsnapf006\doe2\speced\shared\CIC%20CIMS%20Section\Part%20B%20Indicators%20and%20Priority%20Areas\B-13\B-13_District_Calculations_(16-26)JAT.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Sheet1!$A$3</c:f>
              <c:strCache>
                <c:ptCount val="1"/>
                <c:pt idx="0">
                  <c:v>Data</c:v>
                </c:pt>
              </c:strCache>
            </c:strRef>
          </c:tx>
          <c:spPr>
            <a:ln w="28575" cap="rnd">
              <a:solidFill>
                <a:schemeClr val="accent1"/>
              </a:solidFill>
              <a:round/>
            </a:ln>
            <a:effectLst/>
          </c:spPr>
          <c:marker>
            <c:symbol val="none"/>
          </c:marker>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Sheet1!$B$2:$F$2</c:f>
              <c:strCache>
                <c:ptCount val="5"/>
                <c:pt idx="0">
                  <c:v>2017-2018</c:v>
                </c:pt>
                <c:pt idx="1">
                  <c:v>2018-2019</c:v>
                </c:pt>
                <c:pt idx="2">
                  <c:v>2019-2020</c:v>
                </c:pt>
                <c:pt idx="3">
                  <c:v>2020-2021</c:v>
                </c:pt>
                <c:pt idx="4">
                  <c:v>2021-2022</c:v>
                </c:pt>
              </c:strCache>
            </c:strRef>
          </c:cat>
          <c:val>
            <c:numRef>
              <c:f>Sheet1!$B$3:$F$3</c:f>
              <c:numCache>
                <c:formatCode>0.00%</c:formatCode>
                <c:ptCount val="5"/>
                <c:pt idx="0">
                  <c:v>0.81</c:v>
                </c:pt>
                <c:pt idx="1">
                  <c:v>0.9234</c:v>
                </c:pt>
                <c:pt idx="2">
                  <c:v>0.9294</c:v>
                </c:pt>
                <c:pt idx="3">
                  <c:v>0.90659999999999996</c:v>
                </c:pt>
                <c:pt idx="4">
                  <c:v>0.93679999999999997</c:v>
                </c:pt>
              </c:numCache>
            </c:numRef>
          </c:val>
          <c:smooth val="0"/>
          <c:extLst>
            <c:ext xmlns:c16="http://schemas.microsoft.com/office/drawing/2014/chart" uri="{C3380CC4-5D6E-409C-BE32-E72D297353CC}">
              <c16:uniqueId val="{00000000-1714-4BC7-B02B-8851BFB38AD7}"/>
            </c:ext>
          </c:extLst>
        </c:ser>
        <c:dLbls>
          <c:dLblPos val="t"/>
          <c:showLegendKey val="0"/>
          <c:showVal val="1"/>
          <c:showCatName val="0"/>
          <c:showSerName val="0"/>
          <c:showPercent val="0"/>
          <c:showBubbleSize val="0"/>
        </c:dLbls>
        <c:smooth val="0"/>
        <c:axId val="856101888"/>
        <c:axId val="856101560"/>
      </c:lineChart>
      <c:catAx>
        <c:axId val="856101888"/>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856101560"/>
        <c:crosses val="autoZero"/>
        <c:auto val="1"/>
        <c:lblAlgn val="ctr"/>
        <c:lblOffset val="100"/>
        <c:noMultiLvlLbl val="0"/>
      </c:catAx>
      <c:valAx>
        <c:axId val="856101560"/>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00%"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85610188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sz="1800"/>
              <a:t>Districts</a:t>
            </a:r>
            <a:r>
              <a:rPr lang="en-US" sz="1800" baseline="0"/>
              <a:t> with Noncompliance by Question</a:t>
            </a:r>
            <a:endParaRPr lang="en-US" sz="1800"/>
          </a:p>
        </c:rich>
      </c:tx>
      <c:layout>
        <c:manualLayout>
          <c:xMode val="edge"/>
          <c:yMode val="edge"/>
          <c:x val="0.32037154323100919"/>
          <c:y val="4.3677402950016937E-2"/>
        </c:manualLayout>
      </c:layout>
      <c:overlay val="0"/>
      <c:spPr>
        <a:noFill/>
        <a:ln>
          <a:noFill/>
        </a:ln>
        <a:effectLst/>
      </c:spPr>
      <c:txPr>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Summary!$B$7</c:f>
              <c:strCache>
                <c:ptCount val="1"/>
                <c:pt idx="0">
                  <c:v>2020</c:v>
                </c:pt>
              </c:strCache>
            </c:strRef>
          </c:tx>
          <c:spPr>
            <a:solidFill>
              <a:schemeClr val="accent1"/>
            </a:solidFill>
            <a:ln>
              <a:noFill/>
            </a:ln>
            <a:effectLst/>
          </c:spPr>
          <c:invertIfNegative val="0"/>
          <c:cat>
            <c:numRef>
              <c:f>Summary!$A$8:$A$16</c:f>
              <c:numCache>
                <c:formatCode>General</c:formatCode>
                <c:ptCount val="9"/>
                <c:pt idx="0">
                  <c:v>1</c:v>
                </c:pt>
                <c:pt idx="1">
                  <c:v>2</c:v>
                </c:pt>
                <c:pt idx="2">
                  <c:v>3</c:v>
                </c:pt>
                <c:pt idx="3">
                  <c:v>4</c:v>
                </c:pt>
                <c:pt idx="4">
                  <c:v>5</c:v>
                </c:pt>
                <c:pt idx="5">
                  <c:v>6</c:v>
                </c:pt>
                <c:pt idx="6">
                  <c:v>7</c:v>
                </c:pt>
                <c:pt idx="7">
                  <c:v>8</c:v>
                </c:pt>
                <c:pt idx="8">
                  <c:v>9</c:v>
                </c:pt>
              </c:numCache>
            </c:numRef>
          </c:cat>
          <c:val>
            <c:numRef>
              <c:f>Summary!$B$8:$B$16</c:f>
              <c:numCache>
                <c:formatCode>General</c:formatCode>
                <c:ptCount val="9"/>
                <c:pt idx="0">
                  <c:v>15</c:v>
                </c:pt>
                <c:pt idx="1">
                  <c:v>85</c:v>
                </c:pt>
                <c:pt idx="2">
                  <c:v>70</c:v>
                </c:pt>
                <c:pt idx="3">
                  <c:v>29</c:v>
                </c:pt>
                <c:pt idx="4">
                  <c:v>27</c:v>
                </c:pt>
                <c:pt idx="5">
                  <c:v>28</c:v>
                </c:pt>
                <c:pt idx="6">
                  <c:v>18</c:v>
                </c:pt>
                <c:pt idx="7">
                  <c:v>14</c:v>
                </c:pt>
                <c:pt idx="8">
                  <c:v>42</c:v>
                </c:pt>
              </c:numCache>
            </c:numRef>
          </c:val>
          <c:extLst>
            <c:ext xmlns:c16="http://schemas.microsoft.com/office/drawing/2014/chart" uri="{C3380CC4-5D6E-409C-BE32-E72D297353CC}">
              <c16:uniqueId val="{00000000-F27A-4A62-A69A-9B60B90C75F6}"/>
            </c:ext>
          </c:extLst>
        </c:ser>
        <c:ser>
          <c:idx val="1"/>
          <c:order val="1"/>
          <c:tx>
            <c:strRef>
              <c:f>Summary!$C$7</c:f>
              <c:strCache>
                <c:ptCount val="1"/>
                <c:pt idx="0">
                  <c:v>2021</c:v>
                </c:pt>
              </c:strCache>
            </c:strRef>
          </c:tx>
          <c:spPr>
            <a:solidFill>
              <a:schemeClr val="accent2"/>
            </a:solidFill>
            <a:ln>
              <a:noFill/>
            </a:ln>
            <a:effectLst/>
          </c:spPr>
          <c:invertIfNegative val="0"/>
          <c:cat>
            <c:numRef>
              <c:f>Summary!$A$8:$A$16</c:f>
              <c:numCache>
                <c:formatCode>General</c:formatCode>
                <c:ptCount val="9"/>
                <c:pt idx="0">
                  <c:v>1</c:v>
                </c:pt>
                <c:pt idx="1">
                  <c:v>2</c:v>
                </c:pt>
                <c:pt idx="2">
                  <c:v>3</c:v>
                </c:pt>
                <c:pt idx="3">
                  <c:v>4</c:v>
                </c:pt>
                <c:pt idx="4">
                  <c:v>5</c:v>
                </c:pt>
                <c:pt idx="5">
                  <c:v>6</c:v>
                </c:pt>
                <c:pt idx="6">
                  <c:v>7</c:v>
                </c:pt>
                <c:pt idx="7">
                  <c:v>8</c:v>
                </c:pt>
                <c:pt idx="8">
                  <c:v>9</c:v>
                </c:pt>
              </c:numCache>
            </c:numRef>
          </c:cat>
          <c:val>
            <c:numRef>
              <c:f>Summary!$C$8:$C$16</c:f>
              <c:numCache>
                <c:formatCode>General</c:formatCode>
                <c:ptCount val="9"/>
                <c:pt idx="0">
                  <c:v>26</c:v>
                </c:pt>
                <c:pt idx="1">
                  <c:v>95</c:v>
                </c:pt>
                <c:pt idx="2">
                  <c:v>87</c:v>
                </c:pt>
                <c:pt idx="3">
                  <c:v>45</c:v>
                </c:pt>
                <c:pt idx="4">
                  <c:v>43</c:v>
                </c:pt>
                <c:pt idx="5">
                  <c:v>81</c:v>
                </c:pt>
                <c:pt idx="6">
                  <c:v>26</c:v>
                </c:pt>
                <c:pt idx="7">
                  <c:v>12</c:v>
                </c:pt>
                <c:pt idx="8">
                  <c:v>39</c:v>
                </c:pt>
              </c:numCache>
            </c:numRef>
          </c:val>
          <c:extLst>
            <c:ext xmlns:c16="http://schemas.microsoft.com/office/drawing/2014/chart" uri="{C3380CC4-5D6E-409C-BE32-E72D297353CC}">
              <c16:uniqueId val="{00000001-F27A-4A62-A69A-9B60B90C75F6}"/>
            </c:ext>
          </c:extLst>
        </c:ser>
        <c:ser>
          <c:idx val="2"/>
          <c:order val="2"/>
          <c:tx>
            <c:strRef>
              <c:f>Summary!$D$7</c:f>
              <c:strCache>
                <c:ptCount val="1"/>
                <c:pt idx="0">
                  <c:v>2022</c:v>
                </c:pt>
              </c:strCache>
            </c:strRef>
          </c:tx>
          <c:spPr>
            <a:solidFill>
              <a:schemeClr val="accent3"/>
            </a:solidFill>
            <a:ln>
              <a:noFill/>
            </a:ln>
            <a:effectLst/>
          </c:spPr>
          <c:invertIfNegative val="0"/>
          <c:cat>
            <c:numRef>
              <c:f>Summary!$A$8:$A$16</c:f>
              <c:numCache>
                <c:formatCode>General</c:formatCode>
                <c:ptCount val="9"/>
                <c:pt idx="0">
                  <c:v>1</c:v>
                </c:pt>
                <c:pt idx="1">
                  <c:v>2</c:v>
                </c:pt>
                <c:pt idx="2">
                  <c:v>3</c:v>
                </c:pt>
                <c:pt idx="3">
                  <c:v>4</c:v>
                </c:pt>
                <c:pt idx="4">
                  <c:v>5</c:v>
                </c:pt>
                <c:pt idx="5">
                  <c:v>6</c:v>
                </c:pt>
                <c:pt idx="6">
                  <c:v>7</c:v>
                </c:pt>
                <c:pt idx="7">
                  <c:v>8</c:v>
                </c:pt>
                <c:pt idx="8">
                  <c:v>9</c:v>
                </c:pt>
              </c:numCache>
            </c:numRef>
          </c:cat>
          <c:val>
            <c:numRef>
              <c:f>Summary!$D$8:$D$16</c:f>
              <c:numCache>
                <c:formatCode>General</c:formatCode>
                <c:ptCount val="9"/>
                <c:pt idx="0">
                  <c:v>22</c:v>
                </c:pt>
                <c:pt idx="1">
                  <c:v>84</c:v>
                </c:pt>
                <c:pt idx="2">
                  <c:v>61</c:v>
                </c:pt>
                <c:pt idx="3">
                  <c:v>25</c:v>
                </c:pt>
                <c:pt idx="4">
                  <c:v>25</c:v>
                </c:pt>
                <c:pt idx="5">
                  <c:v>7</c:v>
                </c:pt>
                <c:pt idx="6">
                  <c:v>16</c:v>
                </c:pt>
                <c:pt idx="7">
                  <c:v>7</c:v>
                </c:pt>
                <c:pt idx="8">
                  <c:v>25</c:v>
                </c:pt>
              </c:numCache>
            </c:numRef>
          </c:val>
          <c:extLst>
            <c:ext xmlns:c16="http://schemas.microsoft.com/office/drawing/2014/chart" uri="{C3380CC4-5D6E-409C-BE32-E72D297353CC}">
              <c16:uniqueId val="{00000002-F27A-4A62-A69A-9B60B90C75F6}"/>
            </c:ext>
          </c:extLst>
        </c:ser>
        <c:dLbls>
          <c:showLegendKey val="0"/>
          <c:showVal val="0"/>
          <c:showCatName val="0"/>
          <c:showSerName val="0"/>
          <c:showPercent val="0"/>
          <c:showBubbleSize val="0"/>
        </c:dLbls>
        <c:gapWidth val="219"/>
        <c:overlap val="-27"/>
        <c:axId val="866706152"/>
        <c:axId val="866698936"/>
      </c:barChart>
      <c:catAx>
        <c:axId val="8667061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66698936"/>
        <c:crosses val="autoZero"/>
        <c:auto val="1"/>
        <c:lblAlgn val="ctr"/>
        <c:lblOffset val="100"/>
        <c:noMultiLvlLbl val="0"/>
      </c:catAx>
      <c:valAx>
        <c:axId val="86669893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86670615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400"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r>
              <a:rPr lang="en-US"/>
              <a:t>Districts at 100%</a:t>
            </a:r>
          </a:p>
        </c:rich>
      </c:tx>
      <c:overlay val="0"/>
      <c:spPr>
        <a:noFill/>
        <a:ln>
          <a:noFill/>
        </a:ln>
        <a:effectLst/>
      </c:spPr>
      <c:txPr>
        <a:bodyPr rot="0" spcFirstLastPara="1" vertOverflow="ellipsis" vert="horz" wrap="square" anchor="ctr" anchorCtr="1"/>
        <a:lstStyle/>
        <a:p>
          <a:pPr>
            <a:defRPr sz="216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lineChart>
        <c:grouping val="standard"/>
        <c:varyColors val="0"/>
        <c:ser>
          <c:idx val="0"/>
          <c:order val="0"/>
          <c:spPr>
            <a:ln w="28575" cap="rnd">
              <a:solidFill>
                <a:schemeClr val="accent1"/>
              </a:solidFill>
              <a:round/>
            </a:ln>
            <a:effectLst/>
          </c:spPr>
          <c:marker>
            <c:symbol val="none"/>
          </c:marker>
          <c:dLbls>
            <c:spPr>
              <a:noFill/>
              <a:ln>
                <a:noFill/>
              </a:ln>
              <a:effectLst/>
            </c:spPr>
            <c:txPr>
              <a:bodyPr rot="0" spcFirstLastPara="1" vertOverflow="ellipsis" vert="horz" wrap="square" anchor="ctr" anchorCtr="1"/>
              <a:lstStyle/>
              <a:p>
                <a:pPr>
                  <a:defRPr sz="1800" b="0" i="0" u="none" strike="noStrike" kern="1200" baseline="0">
                    <a:solidFill>
                      <a:schemeClr val="tx1">
                        <a:lumMod val="75000"/>
                        <a:lumOff val="25000"/>
                      </a:schemeClr>
                    </a:solidFill>
                    <a:latin typeface="+mn-lt"/>
                    <a:ea typeface="+mn-ea"/>
                    <a:cs typeface="+mn-cs"/>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trendline>
            <c:spPr>
              <a:ln w="19050" cap="rnd">
                <a:solidFill>
                  <a:schemeClr val="accent1"/>
                </a:solidFill>
                <a:prstDash val="sysDot"/>
              </a:ln>
              <a:effectLst/>
            </c:spPr>
            <c:trendlineType val="linear"/>
            <c:dispRSqr val="0"/>
            <c:dispEq val="0"/>
          </c:trendline>
          <c:cat>
            <c:numRef>
              <c:f>Summary!$A$32:$A$35</c:f>
              <c:numCache>
                <c:formatCode>General</c:formatCode>
                <c:ptCount val="4"/>
                <c:pt idx="0">
                  <c:v>2019</c:v>
                </c:pt>
                <c:pt idx="1">
                  <c:v>2020</c:v>
                </c:pt>
                <c:pt idx="2">
                  <c:v>2021</c:v>
                </c:pt>
                <c:pt idx="3">
                  <c:v>2022</c:v>
                </c:pt>
              </c:numCache>
            </c:numRef>
          </c:cat>
          <c:val>
            <c:numRef>
              <c:f>Summary!$B$32:$B$35</c:f>
              <c:numCache>
                <c:formatCode>General</c:formatCode>
                <c:ptCount val="4"/>
                <c:pt idx="0">
                  <c:v>419</c:v>
                </c:pt>
                <c:pt idx="1">
                  <c:v>489</c:v>
                </c:pt>
                <c:pt idx="2">
                  <c:v>466</c:v>
                </c:pt>
                <c:pt idx="3">
                  <c:v>500</c:v>
                </c:pt>
              </c:numCache>
            </c:numRef>
          </c:val>
          <c:smooth val="0"/>
          <c:extLst>
            <c:ext xmlns:c16="http://schemas.microsoft.com/office/drawing/2014/chart" uri="{C3380CC4-5D6E-409C-BE32-E72D297353CC}">
              <c16:uniqueId val="{00000001-582C-448E-8B3F-0BAF67597057}"/>
            </c:ext>
          </c:extLst>
        </c:ser>
        <c:dLbls>
          <c:dLblPos val="t"/>
          <c:showLegendKey val="0"/>
          <c:showVal val="1"/>
          <c:showCatName val="0"/>
          <c:showSerName val="0"/>
          <c:showPercent val="0"/>
          <c:showBubbleSize val="0"/>
        </c:dLbls>
        <c:smooth val="0"/>
        <c:axId val="989875896"/>
        <c:axId val="989879176"/>
      </c:lineChart>
      <c:catAx>
        <c:axId val="9898758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989879176"/>
        <c:crosses val="autoZero"/>
        <c:auto val="1"/>
        <c:lblAlgn val="ctr"/>
        <c:lblOffset val="100"/>
        <c:noMultiLvlLbl val="0"/>
      </c:catAx>
      <c:valAx>
        <c:axId val="989879176"/>
        <c:scaling>
          <c:orientation val="minMax"/>
          <c:max val="700"/>
          <c:min val="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989875896"/>
        <c:crosses val="autoZero"/>
        <c:crossBetween val="between"/>
      </c:valAx>
      <c:spPr>
        <a:noFill/>
        <a:ln>
          <a:noFill/>
        </a:ln>
        <a:effectLst/>
      </c:spPr>
    </c:plotArea>
    <c:plotVisOnly val="1"/>
    <c:dispBlanksAs val="gap"/>
    <c:showDLblsOverMax val="0"/>
  </c:chart>
  <c:spPr>
    <a:noFill/>
    <a:ln>
      <a:noFill/>
    </a:ln>
    <a:effectLst/>
  </c:spPr>
  <c:txPr>
    <a:bodyPr/>
    <a:lstStyle/>
    <a:p>
      <a:pPr>
        <a:defRPr sz="18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1928DF0-BB1F-4087-817C-08586C670341}"/>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a:extLst>
              <a:ext uri="{FF2B5EF4-FFF2-40B4-BE49-F238E27FC236}">
                <a16:creationId xmlns:a16="http://schemas.microsoft.com/office/drawing/2014/main" id="{AE5CBBB1-9E34-4782-A865-97C4DDCF81FD}"/>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2A01D40C-D749-41E3-8551-FA3E19E444FF}" type="datetimeFigureOut">
              <a:rPr lang="en-US" smtClean="0"/>
              <a:t>1/11/2023</a:t>
            </a:fld>
            <a:endParaRPr lang="en-US"/>
          </a:p>
        </p:txBody>
      </p:sp>
      <p:sp>
        <p:nvSpPr>
          <p:cNvPr id="4" name="Footer Placeholder 3">
            <a:extLst>
              <a:ext uri="{FF2B5EF4-FFF2-40B4-BE49-F238E27FC236}">
                <a16:creationId xmlns:a16="http://schemas.microsoft.com/office/drawing/2014/main" id="{295195A5-6622-4277-9453-D0B43699657B}"/>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r>
              <a:rPr lang="en-US"/>
              <a:t>MDE Office of Special Education</a:t>
            </a:r>
          </a:p>
        </p:txBody>
      </p:sp>
      <p:sp>
        <p:nvSpPr>
          <p:cNvPr id="5" name="Slide Number Placeholder 4">
            <a:extLst>
              <a:ext uri="{FF2B5EF4-FFF2-40B4-BE49-F238E27FC236}">
                <a16:creationId xmlns:a16="http://schemas.microsoft.com/office/drawing/2014/main" id="{81F1250D-D2A4-434A-A377-048E5EF3A3C8}"/>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7824374A-4992-47AE-B455-86D258C574E3}" type="slidenum">
              <a:rPr lang="en-US" smtClean="0"/>
              <a:t>‹#›</a:t>
            </a:fld>
            <a:endParaRPr lang="en-US"/>
          </a:p>
        </p:txBody>
      </p:sp>
    </p:spTree>
    <p:extLst>
      <p:ext uri="{BB962C8B-B14F-4D97-AF65-F5344CB8AC3E}">
        <p14:creationId xmlns:p14="http://schemas.microsoft.com/office/powerpoint/2010/main" val="377782904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11C04B0-F314-451F-B3DC-AA99D44A9853}" type="datetimeFigureOut">
              <a:rPr lang="en-US" smtClean="0"/>
              <a:t>1/11/2023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r>
              <a:rPr lang="en-US"/>
              <a:t>MDE Office of Special Education</a:t>
            </a:r>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726B315-C80B-4218-90F6-E337499C216C}" type="slidenum">
              <a:rPr lang="en-US" smtClean="0"/>
              <a:t>‹#›</a:t>
            </a:fld>
            <a:endParaRPr lang="en-US"/>
          </a:p>
        </p:txBody>
      </p:sp>
    </p:spTree>
    <p:extLst>
      <p:ext uri="{BB962C8B-B14F-4D97-AF65-F5344CB8AC3E}">
        <p14:creationId xmlns:p14="http://schemas.microsoft.com/office/powerpoint/2010/main" val="3956608262"/>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MDE 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4</a:t>
            </a:fld>
            <a:endParaRPr lang="en-US"/>
          </a:p>
        </p:txBody>
      </p:sp>
    </p:spTree>
    <p:extLst>
      <p:ext uri="{BB962C8B-B14F-4D97-AF65-F5344CB8AC3E}">
        <p14:creationId xmlns:p14="http://schemas.microsoft.com/office/powerpoint/2010/main" val="10834121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MDE 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14</a:t>
            </a:fld>
            <a:endParaRPr lang="en-US"/>
          </a:p>
        </p:txBody>
      </p:sp>
    </p:spTree>
    <p:extLst>
      <p:ext uri="{BB962C8B-B14F-4D97-AF65-F5344CB8AC3E}">
        <p14:creationId xmlns:p14="http://schemas.microsoft.com/office/powerpoint/2010/main" val="25187676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MDE 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15</a:t>
            </a:fld>
            <a:endParaRPr lang="en-US"/>
          </a:p>
        </p:txBody>
      </p:sp>
    </p:spTree>
    <p:extLst>
      <p:ext uri="{BB962C8B-B14F-4D97-AF65-F5344CB8AC3E}">
        <p14:creationId xmlns:p14="http://schemas.microsoft.com/office/powerpoint/2010/main" val="23488940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MDE 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16</a:t>
            </a:fld>
            <a:endParaRPr lang="en-US"/>
          </a:p>
        </p:txBody>
      </p:sp>
    </p:spTree>
    <p:extLst>
      <p:ext uri="{BB962C8B-B14F-4D97-AF65-F5344CB8AC3E}">
        <p14:creationId xmlns:p14="http://schemas.microsoft.com/office/powerpoint/2010/main" val="6909513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MDE 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17</a:t>
            </a:fld>
            <a:endParaRPr lang="en-US"/>
          </a:p>
        </p:txBody>
      </p:sp>
    </p:spTree>
    <p:extLst>
      <p:ext uri="{BB962C8B-B14F-4D97-AF65-F5344CB8AC3E}">
        <p14:creationId xmlns:p14="http://schemas.microsoft.com/office/powerpoint/2010/main" val="27424660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MDE 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18</a:t>
            </a:fld>
            <a:endParaRPr lang="en-US"/>
          </a:p>
        </p:txBody>
      </p:sp>
    </p:spTree>
    <p:extLst>
      <p:ext uri="{BB962C8B-B14F-4D97-AF65-F5344CB8AC3E}">
        <p14:creationId xmlns:p14="http://schemas.microsoft.com/office/powerpoint/2010/main" val="20543909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MDE 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19</a:t>
            </a:fld>
            <a:endParaRPr lang="en-US"/>
          </a:p>
        </p:txBody>
      </p:sp>
    </p:spTree>
    <p:extLst>
      <p:ext uri="{BB962C8B-B14F-4D97-AF65-F5344CB8AC3E}">
        <p14:creationId xmlns:p14="http://schemas.microsoft.com/office/powerpoint/2010/main" val="34959927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MDE 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20</a:t>
            </a:fld>
            <a:endParaRPr lang="en-US"/>
          </a:p>
        </p:txBody>
      </p:sp>
    </p:spTree>
    <p:extLst>
      <p:ext uri="{BB962C8B-B14F-4D97-AF65-F5344CB8AC3E}">
        <p14:creationId xmlns:p14="http://schemas.microsoft.com/office/powerpoint/2010/main" val="28642214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MDE 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21</a:t>
            </a:fld>
            <a:endParaRPr lang="en-US"/>
          </a:p>
        </p:txBody>
      </p:sp>
    </p:spTree>
    <p:extLst>
      <p:ext uri="{BB962C8B-B14F-4D97-AF65-F5344CB8AC3E}">
        <p14:creationId xmlns:p14="http://schemas.microsoft.com/office/powerpoint/2010/main" val="28905113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Footer Placeholder 3"/>
          <p:cNvSpPr>
            <a:spLocks noGrp="1"/>
          </p:cNvSpPr>
          <p:nvPr>
            <p:ph type="ftr" sz="quarter" idx="4"/>
          </p:nvPr>
        </p:nvSpPr>
        <p:spPr/>
        <p:txBody>
          <a:bodyPr/>
          <a:lstStyle/>
          <a:p>
            <a:r>
              <a:rPr lang="en-US"/>
              <a:t>MDE 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22</a:t>
            </a:fld>
            <a:endParaRPr lang="en-US"/>
          </a:p>
        </p:txBody>
      </p:sp>
    </p:spTree>
    <p:extLst>
      <p:ext uri="{BB962C8B-B14F-4D97-AF65-F5344CB8AC3E}">
        <p14:creationId xmlns:p14="http://schemas.microsoft.com/office/powerpoint/2010/main" val="13687046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MDE 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5</a:t>
            </a:fld>
            <a:endParaRPr lang="en-US"/>
          </a:p>
        </p:txBody>
      </p:sp>
    </p:spTree>
    <p:extLst>
      <p:ext uri="{BB962C8B-B14F-4D97-AF65-F5344CB8AC3E}">
        <p14:creationId xmlns:p14="http://schemas.microsoft.com/office/powerpoint/2010/main" val="27359017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MDE 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7</a:t>
            </a:fld>
            <a:endParaRPr lang="en-US"/>
          </a:p>
        </p:txBody>
      </p:sp>
    </p:spTree>
    <p:extLst>
      <p:ext uri="{BB962C8B-B14F-4D97-AF65-F5344CB8AC3E}">
        <p14:creationId xmlns:p14="http://schemas.microsoft.com/office/powerpoint/2010/main" val="30550982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MDE 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8</a:t>
            </a:fld>
            <a:endParaRPr lang="en-US"/>
          </a:p>
        </p:txBody>
      </p:sp>
    </p:spTree>
    <p:extLst>
      <p:ext uri="{BB962C8B-B14F-4D97-AF65-F5344CB8AC3E}">
        <p14:creationId xmlns:p14="http://schemas.microsoft.com/office/powerpoint/2010/main" val="25302460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MDE 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9</a:t>
            </a:fld>
            <a:endParaRPr lang="en-US"/>
          </a:p>
        </p:txBody>
      </p:sp>
    </p:spTree>
    <p:extLst>
      <p:ext uri="{BB962C8B-B14F-4D97-AF65-F5344CB8AC3E}">
        <p14:creationId xmlns:p14="http://schemas.microsoft.com/office/powerpoint/2010/main" val="9293530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MDE 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10</a:t>
            </a:fld>
            <a:endParaRPr lang="en-US"/>
          </a:p>
        </p:txBody>
      </p:sp>
    </p:spTree>
    <p:extLst>
      <p:ext uri="{BB962C8B-B14F-4D97-AF65-F5344CB8AC3E}">
        <p14:creationId xmlns:p14="http://schemas.microsoft.com/office/powerpoint/2010/main" val="17200605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p>
        </p:txBody>
      </p:sp>
      <p:sp>
        <p:nvSpPr>
          <p:cNvPr id="4" name="Footer Placeholder 3"/>
          <p:cNvSpPr>
            <a:spLocks noGrp="1"/>
          </p:cNvSpPr>
          <p:nvPr>
            <p:ph type="ftr" sz="quarter" idx="4"/>
          </p:nvPr>
        </p:nvSpPr>
        <p:spPr/>
        <p:txBody>
          <a:bodyPr/>
          <a:lstStyle/>
          <a:p>
            <a:r>
              <a:rPr lang="en-US"/>
              <a:t>MDE 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11</a:t>
            </a:fld>
            <a:endParaRPr lang="en-US"/>
          </a:p>
        </p:txBody>
      </p:sp>
    </p:spTree>
    <p:extLst>
      <p:ext uri="{BB962C8B-B14F-4D97-AF65-F5344CB8AC3E}">
        <p14:creationId xmlns:p14="http://schemas.microsoft.com/office/powerpoint/2010/main" val="37082149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r>
              <a:rPr lang="en-US"/>
              <a:t>MDE 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12</a:t>
            </a:fld>
            <a:endParaRPr lang="en-US"/>
          </a:p>
        </p:txBody>
      </p:sp>
    </p:spTree>
    <p:extLst>
      <p:ext uri="{BB962C8B-B14F-4D97-AF65-F5344CB8AC3E}">
        <p14:creationId xmlns:p14="http://schemas.microsoft.com/office/powerpoint/2010/main" val="36995816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Footer Placeholder 3"/>
          <p:cNvSpPr>
            <a:spLocks noGrp="1"/>
          </p:cNvSpPr>
          <p:nvPr>
            <p:ph type="ftr" sz="quarter" idx="4"/>
          </p:nvPr>
        </p:nvSpPr>
        <p:spPr/>
        <p:txBody>
          <a:bodyPr/>
          <a:lstStyle/>
          <a:p>
            <a:r>
              <a:rPr lang="en-US"/>
              <a:t>MDE Office of Special Education</a:t>
            </a:r>
          </a:p>
        </p:txBody>
      </p:sp>
      <p:sp>
        <p:nvSpPr>
          <p:cNvPr id="5" name="Slide Number Placeholder 4"/>
          <p:cNvSpPr>
            <a:spLocks noGrp="1"/>
          </p:cNvSpPr>
          <p:nvPr>
            <p:ph type="sldNum" sz="quarter" idx="5"/>
          </p:nvPr>
        </p:nvSpPr>
        <p:spPr/>
        <p:txBody>
          <a:bodyPr/>
          <a:lstStyle/>
          <a:p>
            <a:fld id="{B726B315-C80B-4218-90F6-E337499C216C}" type="slidenum">
              <a:rPr lang="en-US" smtClean="0"/>
              <a:t>13</a:t>
            </a:fld>
            <a:endParaRPr lang="en-US"/>
          </a:p>
        </p:txBody>
      </p:sp>
    </p:spTree>
    <p:extLst>
      <p:ext uri="{BB962C8B-B14F-4D97-AF65-F5344CB8AC3E}">
        <p14:creationId xmlns:p14="http://schemas.microsoft.com/office/powerpoint/2010/main" val="5813695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5313417-028A-499F-83DA-A2EA8D12E4CE}"/>
              </a:ext>
              <a:ext uri="{C183D7F6-B498-43B3-948B-1728B52AA6E4}">
                <adec:decorative xmlns:adec="http://schemas.microsoft.com/office/drawing/2017/decorative" val="1"/>
              </a:ext>
            </a:extLst>
          </p:cNvPr>
          <p:cNvSpPr/>
          <p:nvPr userDrawn="1"/>
        </p:nvSpPr>
        <p:spPr>
          <a:xfrm>
            <a:off x="0" y="2948158"/>
            <a:ext cx="12192000" cy="1110382"/>
          </a:xfrm>
          <a:prstGeom prst="rect">
            <a:avLst/>
          </a:prstGeom>
          <a:solidFill>
            <a:srgbClr val="25846E"/>
          </a:solidFill>
          <a:ln>
            <a:solidFill>
              <a:srgbClr val="25846E"/>
            </a:solid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C9E44D42-8732-4FBC-9B00-DA5102A39548}"/>
              </a:ext>
            </a:extLst>
          </p:cNvPr>
          <p:cNvSpPr>
            <a:spLocks noGrp="1"/>
          </p:cNvSpPr>
          <p:nvPr>
            <p:ph type="ctrTitle"/>
          </p:nvPr>
        </p:nvSpPr>
        <p:spPr>
          <a:xfrm>
            <a:off x="933450" y="722100"/>
            <a:ext cx="10287000" cy="1897275"/>
          </a:xfrm>
        </p:spPr>
        <p:txBody>
          <a:bodyPr anchor="b">
            <a:normAutofit/>
          </a:bodyPr>
          <a:lstStyle>
            <a:lvl1pPr algn="ctr">
              <a:defRPr sz="4400"/>
            </a:lvl1pPr>
          </a:lstStyle>
          <a:p>
            <a:r>
              <a:rPr lang="en-US"/>
              <a:t>Click to edit Master title style</a:t>
            </a:r>
          </a:p>
        </p:txBody>
      </p:sp>
      <p:sp>
        <p:nvSpPr>
          <p:cNvPr id="3" name="Subtitle 2">
            <a:extLst>
              <a:ext uri="{FF2B5EF4-FFF2-40B4-BE49-F238E27FC236}">
                <a16:creationId xmlns:a16="http://schemas.microsoft.com/office/drawing/2014/main" id="{D03A7AF0-C8F4-4D67-B92A-80029DF80B87}"/>
              </a:ext>
            </a:extLst>
          </p:cNvPr>
          <p:cNvSpPr>
            <a:spLocks noGrp="1"/>
          </p:cNvSpPr>
          <p:nvPr>
            <p:ph type="subTitle" idx="1" hasCustomPrompt="1"/>
          </p:nvPr>
        </p:nvSpPr>
        <p:spPr>
          <a:xfrm>
            <a:off x="933450" y="3069771"/>
            <a:ext cx="10287000" cy="876244"/>
          </a:xfrm>
        </p:spPr>
        <p:txBody>
          <a:bodyPr>
            <a:normAutofit/>
          </a:bodyPr>
          <a:lstStyle>
            <a:lvl1pPr marL="0" indent="0" algn="ctr">
              <a:buNone/>
              <a:defRPr sz="3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add subtitle and date</a:t>
            </a:r>
          </a:p>
        </p:txBody>
      </p:sp>
      <p:sp>
        <p:nvSpPr>
          <p:cNvPr id="5" name="Text Placeholder 4">
            <a:extLst>
              <a:ext uri="{FF2B5EF4-FFF2-40B4-BE49-F238E27FC236}">
                <a16:creationId xmlns:a16="http://schemas.microsoft.com/office/drawing/2014/main" id="{A7B08AC5-25EF-42E0-BD04-850408921AC4}"/>
              </a:ext>
            </a:extLst>
          </p:cNvPr>
          <p:cNvSpPr>
            <a:spLocks noGrp="1"/>
          </p:cNvSpPr>
          <p:nvPr>
            <p:ph type="body" sz="quarter" idx="10" hasCustomPrompt="1"/>
          </p:nvPr>
        </p:nvSpPr>
        <p:spPr>
          <a:xfrm>
            <a:off x="933450" y="4291860"/>
            <a:ext cx="10287000" cy="532071"/>
          </a:xfrm>
        </p:spPr>
        <p:txBody>
          <a:bodyPr>
            <a:normAutofit/>
          </a:bodyPr>
          <a:lstStyle>
            <a:lvl1pPr marL="0" indent="0" algn="ctr">
              <a:buNone/>
              <a:defRPr sz="2400"/>
            </a:lvl1pPr>
          </a:lstStyle>
          <a:p>
            <a:pPr lvl="0"/>
            <a:r>
              <a:rPr lang="en-US"/>
              <a:t>Click to add agency and office name</a:t>
            </a:r>
          </a:p>
        </p:txBody>
      </p:sp>
      <p:pic>
        <p:nvPicPr>
          <p:cNvPr id="8" name="Picture 7">
            <a:extLst>
              <a:ext uri="{FF2B5EF4-FFF2-40B4-BE49-F238E27FC236}">
                <a16:creationId xmlns:a16="http://schemas.microsoft.com/office/drawing/2014/main" id="{D1314141-2A46-4FE4-8B78-61DDE377CD04}"/>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24400" y="5169777"/>
            <a:ext cx="2743200" cy="1055077"/>
          </a:xfrm>
          <a:prstGeom prst="rect">
            <a:avLst/>
          </a:prstGeom>
        </p:spPr>
      </p:pic>
    </p:spTree>
    <p:extLst>
      <p:ext uri="{BB962C8B-B14F-4D97-AF65-F5344CB8AC3E}">
        <p14:creationId xmlns:p14="http://schemas.microsoft.com/office/powerpoint/2010/main" val="4058867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86703D-060A-4602-BA50-0409A3DCA863}"/>
              </a:ext>
            </a:extLst>
          </p:cNvPr>
          <p:cNvSpPr>
            <a:spLocks noGrp="1"/>
          </p:cNvSpPr>
          <p:nvPr>
            <p:ph type="title"/>
          </p:nvPr>
        </p:nvSpPr>
        <p:spPr>
          <a:xfrm>
            <a:off x="839788" y="457200"/>
            <a:ext cx="3932237" cy="1600200"/>
          </a:xfrm>
          <a:solidFill>
            <a:srgbClr val="25846E"/>
          </a:solidFill>
          <a:ln>
            <a:solidFill>
              <a:srgbClr val="25846E"/>
            </a:solidFill>
          </a:ln>
        </p:spPr>
        <p:txBody>
          <a:bodyPr lIns="137160" tIns="91440" bIns="137160" anchor="ctr" anchorCtr="0">
            <a:normAutofit/>
          </a:bodyPr>
          <a:lstStyle>
            <a:lvl1pPr>
              <a:defRPr sz="300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F5875E57-9CD7-431A-9D7D-A17D29CE553D}"/>
              </a:ext>
            </a:extLst>
          </p:cNvPr>
          <p:cNvSpPr>
            <a:spLocks noGrp="1"/>
          </p:cNvSpPr>
          <p:nvPr>
            <p:ph type="body" sz="half" idx="2"/>
          </p:nvPr>
        </p:nvSpPr>
        <p:spPr>
          <a:xfrm>
            <a:off x="839788" y="2224215"/>
            <a:ext cx="3932237" cy="4150706"/>
          </a:xfrm>
        </p:spPr>
        <p:txBody>
          <a:bodyPr>
            <a:normAutofit/>
          </a:bodyPr>
          <a:lstStyle>
            <a:lvl1pPr marL="0" indent="0">
              <a:buNone/>
              <a:defRPr sz="2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Picture Placeholder 2">
            <a:extLst>
              <a:ext uri="{FF2B5EF4-FFF2-40B4-BE49-F238E27FC236}">
                <a16:creationId xmlns:a16="http://schemas.microsoft.com/office/drawing/2014/main" id="{083EBB25-D0C8-4954-9B36-D4E628F5B413}"/>
              </a:ext>
            </a:extLst>
          </p:cNvPr>
          <p:cNvSpPr>
            <a:spLocks noGrp="1"/>
          </p:cNvSpPr>
          <p:nvPr>
            <p:ph type="pic" idx="1"/>
          </p:nvPr>
        </p:nvSpPr>
        <p:spPr>
          <a:xfrm>
            <a:off x="5183188" y="457200"/>
            <a:ext cx="6172200" cy="591772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7" name="Footer Placeholder 3">
            <a:extLst>
              <a:ext uri="{FF2B5EF4-FFF2-40B4-BE49-F238E27FC236}">
                <a16:creationId xmlns:a16="http://schemas.microsoft.com/office/drawing/2014/main" id="{8A977368-5D03-4D6D-94E7-5DDB5FFEE8B8}"/>
              </a:ext>
            </a:extLst>
          </p:cNvPr>
          <p:cNvSpPr>
            <a:spLocks noGrp="1"/>
          </p:cNvSpPr>
          <p:nvPr>
            <p:ph type="ftr" sz="quarter" idx="3"/>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a:t>MDE Office of Special Education</a:t>
            </a:r>
          </a:p>
        </p:txBody>
      </p:sp>
      <p:sp>
        <p:nvSpPr>
          <p:cNvPr id="8" name="Slide Number Placeholder 8">
            <a:extLst>
              <a:ext uri="{FF2B5EF4-FFF2-40B4-BE49-F238E27FC236}">
                <a16:creationId xmlns:a16="http://schemas.microsoft.com/office/drawing/2014/main" id="{35D6BDBD-A7C3-4CFE-A969-02520E42DE2D}"/>
              </a:ext>
            </a:extLst>
          </p:cNvPr>
          <p:cNvSpPr>
            <a:spLocks noGrp="1"/>
          </p:cNvSpPr>
          <p:nvPr>
            <p:ph type="sldNum" sz="quarter" idx="4"/>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a:p>
        </p:txBody>
      </p:sp>
    </p:spTree>
    <p:extLst>
      <p:ext uri="{BB962C8B-B14F-4D97-AF65-F5344CB8AC3E}">
        <p14:creationId xmlns:p14="http://schemas.microsoft.com/office/powerpoint/2010/main" val="214269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FD6818B8-2539-418A-B8F9-24121A76E26A}"/>
              </a:ext>
              <a:ext uri="{C183D7F6-B498-43B3-948B-1728B52AA6E4}">
                <adec:decorative xmlns:adec="http://schemas.microsoft.com/office/drawing/2017/decorative" val="1"/>
              </a:ext>
            </a:extLst>
          </p:cNvPr>
          <p:cNvSpPr/>
          <p:nvPr userDrawn="1"/>
        </p:nvSpPr>
        <p:spPr>
          <a:xfrm>
            <a:off x="0" y="4859"/>
            <a:ext cx="12192000" cy="1110382"/>
          </a:xfrm>
          <a:prstGeom prst="rect">
            <a:avLst/>
          </a:prstGeom>
          <a:solidFill>
            <a:srgbClr val="25846E"/>
          </a:solidFill>
          <a:ln>
            <a:solidFill>
              <a:srgbClr val="25846E"/>
            </a:solid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D2FC3B1-FC31-4268-AE04-4326CF8914FD}"/>
              </a:ext>
            </a:extLst>
          </p:cNvPr>
          <p:cNvSpPr>
            <a:spLocks noGrp="1"/>
          </p:cNvSpPr>
          <p:nvPr>
            <p:ph type="title"/>
          </p:nvPr>
        </p:nvSpPr>
        <p:spPr>
          <a:xfrm>
            <a:off x="838200" y="365126"/>
            <a:ext cx="10515600" cy="750116"/>
          </a:xfrm>
        </p:spPr>
        <p:txBody>
          <a:bodyPr/>
          <a:lstStyle>
            <a:lvl1pPr>
              <a:defRPr>
                <a:solidFill>
                  <a:schemeClr val="bg1"/>
                </a:solidFill>
              </a:defRPr>
            </a:lvl1pPr>
          </a:lstStyle>
          <a:p>
            <a:r>
              <a:rPr lang="en-US"/>
              <a:t>Click to edit Master title style</a:t>
            </a:r>
          </a:p>
        </p:txBody>
      </p:sp>
      <p:sp>
        <p:nvSpPr>
          <p:cNvPr id="3" name="Vertical Text Placeholder 2">
            <a:extLst>
              <a:ext uri="{FF2B5EF4-FFF2-40B4-BE49-F238E27FC236}">
                <a16:creationId xmlns:a16="http://schemas.microsoft.com/office/drawing/2014/main" id="{2D6B86A8-B5C2-4C14-93DF-A71981AD0109}"/>
              </a:ext>
            </a:extLst>
          </p:cNvPr>
          <p:cNvSpPr>
            <a:spLocks noGrp="1"/>
          </p:cNvSpPr>
          <p:nvPr>
            <p:ph type="body" orient="vert" idx="1" hasCustomPrompt="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p:txBody>
      </p:sp>
      <p:sp>
        <p:nvSpPr>
          <p:cNvPr id="9" name="Footer Placeholder 3">
            <a:extLst>
              <a:ext uri="{FF2B5EF4-FFF2-40B4-BE49-F238E27FC236}">
                <a16:creationId xmlns:a16="http://schemas.microsoft.com/office/drawing/2014/main" id="{F11D5644-954F-46B3-BBFD-850A947647C4}"/>
              </a:ext>
            </a:extLst>
          </p:cNvPr>
          <p:cNvSpPr>
            <a:spLocks noGrp="1"/>
          </p:cNvSpPr>
          <p:nvPr>
            <p:ph type="ftr" sz="quarter" idx="3"/>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a:t>MDE Office of Special Education</a:t>
            </a:r>
          </a:p>
        </p:txBody>
      </p:sp>
      <p:sp>
        <p:nvSpPr>
          <p:cNvPr id="10" name="Slide Number Placeholder 8">
            <a:extLst>
              <a:ext uri="{FF2B5EF4-FFF2-40B4-BE49-F238E27FC236}">
                <a16:creationId xmlns:a16="http://schemas.microsoft.com/office/drawing/2014/main" id="{24AC4758-9EBA-427F-BE2C-BF8A346500AB}"/>
              </a:ext>
            </a:extLst>
          </p:cNvPr>
          <p:cNvSpPr>
            <a:spLocks noGrp="1"/>
          </p:cNvSpPr>
          <p:nvPr>
            <p:ph type="sldNum" sz="quarter" idx="4"/>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a:p>
        </p:txBody>
      </p:sp>
    </p:spTree>
    <p:extLst>
      <p:ext uri="{BB962C8B-B14F-4D97-AF65-F5344CB8AC3E}">
        <p14:creationId xmlns:p14="http://schemas.microsoft.com/office/powerpoint/2010/main" val="21997542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C633D3-D539-4AE7-BFBF-130ABCEAD0F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0385B27-0B87-4799-B538-EA4789C8AD7D}"/>
              </a:ext>
            </a:extLst>
          </p:cNvPr>
          <p:cNvSpPr>
            <a:spLocks noGrp="1"/>
          </p:cNvSpPr>
          <p:nvPr>
            <p:ph type="body" orient="vert" idx="1" hasCustomPrompt="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p:txBody>
      </p:sp>
      <p:sp>
        <p:nvSpPr>
          <p:cNvPr id="6" name="Footer Placeholder 3">
            <a:extLst>
              <a:ext uri="{FF2B5EF4-FFF2-40B4-BE49-F238E27FC236}">
                <a16:creationId xmlns:a16="http://schemas.microsoft.com/office/drawing/2014/main" id="{5EE6DBE1-1414-4398-9EDF-3B9AFB99B1EB}"/>
              </a:ext>
            </a:extLst>
          </p:cNvPr>
          <p:cNvSpPr>
            <a:spLocks noGrp="1"/>
          </p:cNvSpPr>
          <p:nvPr>
            <p:ph type="ftr" sz="quarter" idx="3"/>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a:t>MDE Office of Special Education</a:t>
            </a:r>
          </a:p>
        </p:txBody>
      </p:sp>
      <p:sp>
        <p:nvSpPr>
          <p:cNvPr id="7" name="Slide Number Placeholder 8">
            <a:extLst>
              <a:ext uri="{FF2B5EF4-FFF2-40B4-BE49-F238E27FC236}">
                <a16:creationId xmlns:a16="http://schemas.microsoft.com/office/drawing/2014/main" id="{C271E5B8-F9BB-477E-A5E1-3AC5211F3323}"/>
              </a:ext>
            </a:extLst>
          </p:cNvPr>
          <p:cNvSpPr>
            <a:spLocks noGrp="1"/>
          </p:cNvSpPr>
          <p:nvPr>
            <p:ph type="sldNum" sz="quarter" idx="4"/>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a:p>
        </p:txBody>
      </p:sp>
    </p:spTree>
    <p:extLst>
      <p:ext uri="{BB962C8B-B14F-4D97-AF65-F5344CB8AC3E}">
        <p14:creationId xmlns:p14="http://schemas.microsoft.com/office/powerpoint/2010/main" val="4434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8A24BBB-FB12-42FD-9708-CDFD58955403}"/>
              </a:ext>
              <a:ext uri="{C183D7F6-B498-43B3-948B-1728B52AA6E4}">
                <adec:decorative xmlns:adec="http://schemas.microsoft.com/office/drawing/2017/decorative" val="1"/>
              </a:ext>
            </a:extLst>
          </p:cNvPr>
          <p:cNvSpPr/>
          <p:nvPr userDrawn="1"/>
        </p:nvSpPr>
        <p:spPr>
          <a:xfrm>
            <a:off x="0" y="4859"/>
            <a:ext cx="12192000" cy="1110382"/>
          </a:xfrm>
          <a:prstGeom prst="rect">
            <a:avLst/>
          </a:prstGeom>
          <a:solidFill>
            <a:srgbClr val="25846E"/>
          </a:solidFill>
          <a:ln>
            <a:solidFill>
              <a:srgbClr val="25846E"/>
            </a:solid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Title 1">
            <a:extLst>
              <a:ext uri="{FF2B5EF4-FFF2-40B4-BE49-F238E27FC236}">
                <a16:creationId xmlns:a16="http://schemas.microsoft.com/office/drawing/2014/main" id="{00B5CA01-D7C5-45C1-825C-123C031D2872}"/>
              </a:ext>
            </a:extLst>
          </p:cNvPr>
          <p:cNvSpPr>
            <a:spLocks noGrp="1"/>
          </p:cNvSpPr>
          <p:nvPr>
            <p:ph type="title" hasCustomPrompt="1"/>
          </p:nvPr>
        </p:nvSpPr>
        <p:spPr>
          <a:xfrm>
            <a:off x="391885" y="282000"/>
            <a:ext cx="11355355" cy="833241"/>
          </a:xfrm>
        </p:spPr>
        <p:txBody>
          <a:bodyPr>
            <a:normAutofit/>
          </a:bodyPr>
          <a:lstStyle>
            <a:lvl1pPr>
              <a:defRPr sz="4000">
                <a:solidFill>
                  <a:schemeClr val="bg1"/>
                </a:solidFill>
              </a:defRPr>
            </a:lvl1pPr>
          </a:lstStyle>
          <a:p>
            <a:r>
              <a:rPr lang="en-US"/>
              <a:t>Click to add title</a:t>
            </a:r>
          </a:p>
        </p:txBody>
      </p:sp>
      <p:sp>
        <p:nvSpPr>
          <p:cNvPr id="3" name="Content Placeholder 2">
            <a:extLst>
              <a:ext uri="{FF2B5EF4-FFF2-40B4-BE49-F238E27FC236}">
                <a16:creationId xmlns:a16="http://schemas.microsoft.com/office/drawing/2014/main" id="{EB6778A3-8946-449C-AB7D-F67D2B71FD9D}"/>
              </a:ext>
            </a:extLst>
          </p:cNvPr>
          <p:cNvSpPr>
            <a:spLocks noGrp="1"/>
          </p:cNvSpPr>
          <p:nvPr>
            <p:ph idx="1" hasCustomPrompt="1"/>
          </p:nvPr>
        </p:nvSpPr>
        <p:spPr>
          <a:xfrm>
            <a:off x="838200" y="1242204"/>
            <a:ext cx="10515600" cy="5115464"/>
          </a:xfrm>
        </p:spPr>
        <p:txBody>
          <a:bodyPr/>
          <a:lstStyle>
            <a:lvl1pPr>
              <a:defRPr sz="3200"/>
            </a:lvl1pPr>
            <a:lvl2pPr marL="625475" indent="-280988">
              <a:defRPr sz="3000"/>
            </a:lvl2pPr>
            <a:lvl3pPr marL="969963" indent="-223838">
              <a:defRPr sz="2800"/>
            </a:lvl3pPr>
            <a:lvl4pPr marL="1258888" indent="-231775">
              <a:defRPr sz="2600"/>
            </a:lvl4pPr>
            <a:lvl5pPr>
              <a:defRPr>
                <a:highlight>
                  <a:srgbClr val="FFFF00"/>
                </a:highlight>
              </a:defRPr>
            </a:lvl5pPr>
          </a:lstStyle>
          <a:p>
            <a:pPr lvl="0"/>
            <a:r>
              <a:rPr lang="en-US"/>
              <a:t>Click to add text</a:t>
            </a:r>
          </a:p>
          <a:p>
            <a:pPr lvl="1"/>
            <a:r>
              <a:rPr lang="en-US"/>
              <a:t>Second level</a:t>
            </a:r>
          </a:p>
          <a:p>
            <a:pPr lvl="2"/>
            <a:r>
              <a:rPr lang="en-US"/>
              <a:t>Third level</a:t>
            </a:r>
          </a:p>
          <a:p>
            <a:pPr lvl="3"/>
            <a:r>
              <a:rPr lang="en-US"/>
              <a:t>Fourth level</a:t>
            </a:r>
          </a:p>
        </p:txBody>
      </p:sp>
      <p:sp>
        <p:nvSpPr>
          <p:cNvPr id="17" name="Footer Placeholder 3">
            <a:extLst>
              <a:ext uri="{FF2B5EF4-FFF2-40B4-BE49-F238E27FC236}">
                <a16:creationId xmlns:a16="http://schemas.microsoft.com/office/drawing/2014/main" id="{71423C5F-FF68-4CC3-AF88-E25C2583C00D}"/>
              </a:ext>
            </a:extLst>
          </p:cNvPr>
          <p:cNvSpPr>
            <a:spLocks noGrp="1"/>
          </p:cNvSpPr>
          <p:nvPr>
            <p:ph type="ftr" sz="quarter" idx="3"/>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a:t>MDE Office of Special Education</a:t>
            </a:r>
          </a:p>
        </p:txBody>
      </p:sp>
      <p:sp>
        <p:nvSpPr>
          <p:cNvPr id="18" name="Slide Number Placeholder 8">
            <a:extLst>
              <a:ext uri="{FF2B5EF4-FFF2-40B4-BE49-F238E27FC236}">
                <a16:creationId xmlns:a16="http://schemas.microsoft.com/office/drawing/2014/main" id="{55830F5E-ADD5-412F-8748-F6A099D3507B}"/>
              </a:ext>
            </a:extLst>
          </p:cNvPr>
          <p:cNvSpPr>
            <a:spLocks noGrp="1"/>
          </p:cNvSpPr>
          <p:nvPr>
            <p:ph type="sldNum" sz="quarter" idx="4"/>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a:p>
        </p:txBody>
      </p:sp>
    </p:spTree>
    <p:extLst>
      <p:ext uri="{BB962C8B-B14F-4D97-AF65-F5344CB8AC3E}">
        <p14:creationId xmlns:p14="http://schemas.microsoft.com/office/powerpoint/2010/main" val="38096686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4C3FF02D-5A41-464C-993E-9C6A2ABE84B1}"/>
              </a:ext>
              <a:ext uri="{C183D7F6-B498-43B3-948B-1728B52AA6E4}">
                <adec:decorative xmlns:adec="http://schemas.microsoft.com/office/drawing/2017/decorative" val="1"/>
              </a:ext>
            </a:extLst>
          </p:cNvPr>
          <p:cNvSpPr/>
          <p:nvPr userDrawn="1"/>
        </p:nvSpPr>
        <p:spPr>
          <a:xfrm>
            <a:off x="0" y="2948158"/>
            <a:ext cx="12192000" cy="1110382"/>
          </a:xfrm>
          <a:prstGeom prst="rect">
            <a:avLst/>
          </a:prstGeom>
          <a:solidFill>
            <a:srgbClr val="25846E"/>
          </a:solidFill>
          <a:ln>
            <a:solidFill>
              <a:srgbClr val="25846E"/>
            </a:solid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4CE04310-1E7C-478F-B7CB-A4446DFEA731}"/>
              </a:ext>
            </a:extLst>
          </p:cNvPr>
          <p:cNvSpPr>
            <a:spLocks noGrp="1"/>
          </p:cNvSpPr>
          <p:nvPr>
            <p:ph type="title"/>
          </p:nvPr>
        </p:nvSpPr>
        <p:spPr>
          <a:xfrm>
            <a:off x="345233" y="3041779"/>
            <a:ext cx="11002217" cy="908597"/>
          </a:xfrm>
        </p:spPr>
        <p:txBody>
          <a:bodyPr anchor="b">
            <a:normAutofit/>
          </a:bodyPr>
          <a:lstStyle>
            <a:lvl1pPr algn="ctr">
              <a:defRPr sz="4400">
                <a:solidFill>
                  <a:schemeClr val="bg1"/>
                </a:solidFill>
              </a:defRPr>
            </a:lvl1pPr>
          </a:lstStyle>
          <a:p>
            <a:r>
              <a:rPr lang="en-US"/>
              <a:t>Click to edit Master title style</a:t>
            </a:r>
          </a:p>
        </p:txBody>
      </p:sp>
      <p:sp>
        <p:nvSpPr>
          <p:cNvPr id="3" name="Text Placeholder 2">
            <a:extLst>
              <a:ext uri="{FF2B5EF4-FFF2-40B4-BE49-F238E27FC236}">
                <a16:creationId xmlns:a16="http://schemas.microsoft.com/office/drawing/2014/main" id="{DE29316B-CB8D-4D61-A3FF-949AFBA39DB3}"/>
              </a:ext>
            </a:extLst>
          </p:cNvPr>
          <p:cNvSpPr>
            <a:spLocks noGrp="1"/>
          </p:cNvSpPr>
          <p:nvPr>
            <p:ph type="body" idx="1"/>
          </p:nvPr>
        </p:nvSpPr>
        <p:spPr>
          <a:xfrm>
            <a:off x="345233" y="4272216"/>
            <a:ext cx="11002217" cy="1110382"/>
          </a:xfrm>
        </p:spPr>
        <p:txBody>
          <a:bodyPr>
            <a:normAutofit/>
          </a:bodyPr>
          <a:lstStyle>
            <a:lvl1pPr marL="0" indent="0" algn="ctr">
              <a:buNone/>
              <a:defRPr sz="3600">
                <a:solidFill>
                  <a:srgbClr val="25866E"/>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Footer Placeholder 3">
            <a:extLst>
              <a:ext uri="{FF2B5EF4-FFF2-40B4-BE49-F238E27FC236}">
                <a16:creationId xmlns:a16="http://schemas.microsoft.com/office/drawing/2014/main" id="{F567E2F2-8840-4D63-94A7-BE924DB0044F}"/>
              </a:ext>
            </a:extLst>
          </p:cNvPr>
          <p:cNvSpPr>
            <a:spLocks noGrp="1"/>
          </p:cNvSpPr>
          <p:nvPr>
            <p:ph type="ftr" sz="quarter" idx="3"/>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a:t>MDE Office of Special Education</a:t>
            </a:r>
          </a:p>
        </p:txBody>
      </p:sp>
      <p:sp>
        <p:nvSpPr>
          <p:cNvPr id="8" name="Slide Number Placeholder 8">
            <a:extLst>
              <a:ext uri="{FF2B5EF4-FFF2-40B4-BE49-F238E27FC236}">
                <a16:creationId xmlns:a16="http://schemas.microsoft.com/office/drawing/2014/main" id="{B4AE004E-0F23-4DC7-8626-842611D7A5CD}"/>
              </a:ext>
            </a:extLst>
          </p:cNvPr>
          <p:cNvSpPr>
            <a:spLocks noGrp="1"/>
          </p:cNvSpPr>
          <p:nvPr>
            <p:ph type="sldNum" sz="quarter" idx="4"/>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a:p>
        </p:txBody>
      </p:sp>
    </p:spTree>
    <p:extLst>
      <p:ext uri="{BB962C8B-B14F-4D97-AF65-F5344CB8AC3E}">
        <p14:creationId xmlns:p14="http://schemas.microsoft.com/office/powerpoint/2010/main" val="1210059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AC56789-759B-455D-80A1-3B326AF8A0D8}"/>
              </a:ext>
              <a:ext uri="{C183D7F6-B498-43B3-948B-1728B52AA6E4}">
                <adec:decorative xmlns:adec="http://schemas.microsoft.com/office/drawing/2017/decorative" val="1"/>
              </a:ext>
            </a:extLst>
          </p:cNvPr>
          <p:cNvSpPr/>
          <p:nvPr userDrawn="1"/>
        </p:nvSpPr>
        <p:spPr>
          <a:xfrm>
            <a:off x="0" y="4859"/>
            <a:ext cx="12192000" cy="1110382"/>
          </a:xfrm>
          <a:prstGeom prst="rect">
            <a:avLst/>
          </a:prstGeom>
          <a:solidFill>
            <a:srgbClr val="25846E"/>
          </a:solidFill>
          <a:ln>
            <a:solidFill>
              <a:srgbClr val="25846E"/>
            </a:solid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Title 1">
            <a:extLst>
              <a:ext uri="{FF2B5EF4-FFF2-40B4-BE49-F238E27FC236}">
                <a16:creationId xmlns:a16="http://schemas.microsoft.com/office/drawing/2014/main" id="{A223E564-AF8D-47A4-BC3C-82C882542F31}"/>
              </a:ext>
            </a:extLst>
          </p:cNvPr>
          <p:cNvSpPr>
            <a:spLocks noGrp="1"/>
          </p:cNvSpPr>
          <p:nvPr>
            <p:ph type="title" hasCustomPrompt="1"/>
          </p:nvPr>
        </p:nvSpPr>
        <p:spPr>
          <a:xfrm>
            <a:off x="391885" y="282000"/>
            <a:ext cx="11355355" cy="833241"/>
          </a:xfrm>
        </p:spPr>
        <p:txBody>
          <a:bodyPr>
            <a:normAutofit/>
          </a:bodyPr>
          <a:lstStyle>
            <a:lvl1pPr>
              <a:defRPr sz="4000">
                <a:solidFill>
                  <a:schemeClr val="bg1"/>
                </a:solidFill>
              </a:defRPr>
            </a:lvl1pPr>
          </a:lstStyle>
          <a:p>
            <a:r>
              <a:rPr lang="en-US"/>
              <a:t>Click to add title</a:t>
            </a:r>
          </a:p>
        </p:txBody>
      </p:sp>
      <p:sp>
        <p:nvSpPr>
          <p:cNvPr id="3" name="Content Placeholder 2">
            <a:extLst>
              <a:ext uri="{FF2B5EF4-FFF2-40B4-BE49-F238E27FC236}">
                <a16:creationId xmlns:a16="http://schemas.microsoft.com/office/drawing/2014/main" id="{9F6C0DAE-4A5F-4A83-98E9-6B7FEFC6D7D4}"/>
              </a:ext>
            </a:extLst>
          </p:cNvPr>
          <p:cNvSpPr>
            <a:spLocks noGrp="1"/>
          </p:cNvSpPr>
          <p:nvPr>
            <p:ph sz="half" idx="1" hasCustomPrompt="1"/>
          </p:nvPr>
        </p:nvSpPr>
        <p:spPr>
          <a:xfrm>
            <a:off x="838200" y="1233577"/>
            <a:ext cx="5181600" cy="5106838"/>
          </a:xfrm>
        </p:spPr>
        <p:txBody>
          <a:bodyPr/>
          <a:lstStyle>
            <a:lvl1pPr>
              <a:defRPr/>
            </a:lvl1pPr>
            <a:lvl4pPr>
              <a:defRPr/>
            </a:lvl4pPr>
          </a:lstStyle>
          <a:p>
            <a:pPr lvl="0"/>
            <a:r>
              <a:rPr lang="en-US"/>
              <a:t>Click to add text</a:t>
            </a:r>
          </a:p>
          <a:p>
            <a:pPr lvl="1"/>
            <a:r>
              <a:rPr lang="en-US"/>
              <a:t>Second level</a:t>
            </a:r>
          </a:p>
          <a:p>
            <a:pPr lvl="2"/>
            <a:r>
              <a:rPr lang="en-US"/>
              <a:t>Third level</a:t>
            </a:r>
          </a:p>
          <a:p>
            <a:pPr lvl="3"/>
            <a:r>
              <a:rPr lang="en-US"/>
              <a:t>Fourth level</a:t>
            </a:r>
          </a:p>
        </p:txBody>
      </p:sp>
      <p:sp>
        <p:nvSpPr>
          <p:cNvPr id="4" name="Content Placeholder 3">
            <a:extLst>
              <a:ext uri="{FF2B5EF4-FFF2-40B4-BE49-F238E27FC236}">
                <a16:creationId xmlns:a16="http://schemas.microsoft.com/office/drawing/2014/main" id="{E4C1E057-BA67-434A-A8BB-D76A5DE4706D}"/>
              </a:ext>
            </a:extLst>
          </p:cNvPr>
          <p:cNvSpPr>
            <a:spLocks noGrp="1"/>
          </p:cNvSpPr>
          <p:nvPr>
            <p:ph sz="half" idx="2" hasCustomPrompt="1"/>
          </p:nvPr>
        </p:nvSpPr>
        <p:spPr>
          <a:xfrm>
            <a:off x="6172200" y="1233576"/>
            <a:ext cx="5181600" cy="5106837"/>
          </a:xfrm>
        </p:spPr>
        <p:txBody>
          <a:bodyPr/>
          <a:lstStyle>
            <a:lvl1pPr>
              <a:defRPr/>
            </a:lvl1pPr>
          </a:lstStyle>
          <a:p>
            <a:pPr lvl="0"/>
            <a:r>
              <a:rPr lang="en-US"/>
              <a:t>Click to add text</a:t>
            </a:r>
          </a:p>
          <a:p>
            <a:pPr lvl="1"/>
            <a:r>
              <a:rPr lang="en-US"/>
              <a:t>Second level</a:t>
            </a:r>
          </a:p>
          <a:p>
            <a:pPr lvl="2"/>
            <a:r>
              <a:rPr lang="en-US"/>
              <a:t>Third level</a:t>
            </a:r>
          </a:p>
          <a:p>
            <a:pPr lvl="3"/>
            <a:r>
              <a:rPr lang="en-US"/>
              <a:t>Fourth level</a:t>
            </a:r>
          </a:p>
        </p:txBody>
      </p:sp>
      <p:sp>
        <p:nvSpPr>
          <p:cNvPr id="8" name="Footer Placeholder 3">
            <a:extLst>
              <a:ext uri="{FF2B5EF4-FFF2-40B4-BE49-F238E27FC236}">
                <a16:creationId xmlns:a16="http://schemas.microsoft.com/office/drawing/2014/main" id="{4D64ACF8-AA84-4A71-BF99-6978C459C34D}"/>
              </a:ext>
            </a:extLst>
          </p:cNvPr>
          <p:cNvSpPr>
            <a:spLocks noGrp="1"/>
          </p:cNvSpPr>
          <p:nvPr>
            <p:ph type="ftr" sz="quarter" idx="3"/>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a:t>MDE Office of Special Education</a:t>
            </a:r>
          </a:p>
        </p:txBody>
      </p:sp>
      <p:sp>
        <p:nvSpPr>
          <p:cNvPr id="9" name="Slide Number Placeholder 8">
            <a:extLst>
              <a:ext uri="{FF2B5EF4-FFF2-40B4-BE49-F238E27FC236}">
                <a16:creationId xmlns:a16="http://schemas.microsoft.com/office/drawing/2014/main" id="{56D3BFAD-E18D-4F3C-8421-D2FE3E41C9EB}"/>
              </a:ext>
            </a:extLst>
          </p:cNvPr>
          <p:cNvSpPr>
            <a:spLocks noGrp="1"/>
          </p:cNvSpPr>
          <p:nvPr>
            <p:ph type="sldNum" sz="quarter" idx="4"/>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a:p>
        </p:txBody>
      </p:sp>
    </p:spTree>
    <p:extLst>
      <p:ext uri="{BB962C8B-B14F-4D97-AF65-F5344CB8AC3E}">
        <p14:creationId xmlns:p14="http://schemas.microsoft.com/office/powerpoint/2010/main" val="3729627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EAC56789-759B-455D-80A1-3B326AF8A0D8}"/>
              </a:ext>
              <a:ext uri="{C183D7F6-B498-43B3-948B-1728B52AA6E4}">
                <adec:decorative xmlns:adec="http://schemas.microsoft.com/office/drawing/2017/decorative" val="1"/>
              </a:ext>
            </a:extLst>
          </p:cNvPr>
          <p:cNvSpPr/>
          <p:nvPr userDrawn="1"/>
        </p:nvSpPr>
        <p:spPr>
          <a:xfrm>
            <a:off x="0" y="4859"/>
            <a:ext cx="12192000" cy="1110382"/>
          </a:xfrm>
          <a:prstGeom prst="rect">
            <a:avLst/>
          </a:prstGeom>
          <a:solidFill>
            <a:srgbClr val="25846E"/>
          </a:solidFill>
          <a:ln>
            <a:solidFill>
              <a:srgbClr val="25846E"/>
            </a:solid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1" name="Title 1">
            <a:extLst>
              <a:ext uri="{FF2B5EF4-FFF2-40B4-BE49-F238E27FC236}">
                <a16:creationId xmlns:a16="http://schemas.microsoft.com/office/drawing/2014/main" id="{A223E564-AF8D-47A4-BC3C-82C882542F31}"/>
              </a:ext>
            </a:extLst>
          </p:cNvPr>
          <p:cNvSpPr>
            <a:spLocks noGrp="1"/>
          </p:cNvSpPr>
          <p:nvPr>
            <p:ph type="title" hasCustomPrompt="1"/>
          </p:nvPr>
        </p:nvSpPr>
        <p:spPr>
          <a:xfrm>
            <a:off x="391885" y="282000"/>
            <a:ext cx="11355355" cy="833241"/>
          </a:xfrm>
        </p:spPr>
        <p:txBody>
          <a:bodyPr>
            <a:normAutofit/>
          </a:bodyPr>
          <a:lstStyle>
            <a:lvl1pPr>
              <a:defRPr sz="4000">
                <a:solidFill>
                  <a:schemeClr val="bg1"/>
                </a:solidFill>
              </a:defRPr>
            </a:lvl1pPr>
          </a:lstStyle>
          <a:p>
            <a:r>
              <a:rPr lang="en-US"/>
              <a:t>Click to add title</a:t>
            </a:r>
          </a:p>
        </p:txBody>
      </p:sp>
      <p:sp>
        <p:nvSpPr>
          <p:cNvPr id="3" name="Content Placeholder 2">
            <a:extLst>
              <a:ext uri="{FF2B5EF4-FFF2-40B4-BE49-F238E27FC236}">
                <a16:creationId xmlns:a16="http://schemas.microsoft.com/office/drawing/2014/main" id="{9F6C0DAE-4A5F-4A83-98E9-6B7FEFC6D7D4}"/>
              </a:ext>
            </a:extLst>
          </p:cNvPr>
          <p:cNvSpPr>
            <a:spLocks noGrp="1"/>
          </p:cNvSpPr>
          <p:nvPr>
            <p:ph sz="half" idx="1" hasCustomPrompt="1"/>
          </p:nvPr>
        </p:nvSpPr>
        <p:spPr>
          <a:xfrm>
            <a:off x="838200" y="1233577"/>
            <a:ext cx="5181600" cy="3697652"/>
          </a:xfrm>
        </p:spPr>
        <p:txBody>
          <a:bodyPr/>
          <a:lstStyle>
            <a:lvl1pPr>
              <a:defRPr/>
            </a:lvl1pPr>
            <a:lvl4pPr>
              <a:defRPr/>
            </a:lvl4pPr>
          </a:lstStyle>
          <a:p>
            <a:pPr lvl="0"/>
            <a:r>
              <a:rPr lang="en-US"/>
              <a:t>Click to add text</a:t>
            </a:r>
          </a:p>
          <a:p>
            <a:pPr lvl="1"/>
            <a:r>
              <a:rPr lang="en-US"/>
              <a:t>Second level</a:t>
            </a:r>
          </a:p>
          <a:p>
            <a:pPr lvl="2"/>
            <a:r>
              <a:rPr lang="en-US"/>
              <a:t>Third level</a:t>
            </a:r>
          </a:p>
          <a:p>
            <a:pPr lvl="3"/>
            <a:r>
              <a:rPr lang="en-US"/>
              <a:t>Fourth level</a:t>
            </a:r>
          </a:p>
        </p:txBody>
      </p:sp>
      <p:sp>
        <p:nvSpPr>
          <p:cNvPr id="4" name="Content Placeholder 3">
            <a:extLst>
              <a:ext uri="{FF2B5EF4-FFF2-40B4-BE49-F238E27FC236}">
                <a16:creationId xmlns:a16="http://schemas.microsoft.com/office/drawing/2014/main" id="{E4C1E057-BA67-434A-A8BB-D76A5DE4706D}"/>
              </a:ext>
            </a:extLst>
          </p:cNvPr>
          <p:cNvSpPr>
            <a:spLocks noGrp="1"/>
          </p:cNvSpPr>
          <p:nvPr>
            <p:ph sz="half" idx="2" hasCustomPrompt="1"/>
          </p:nvPr>
        </p:nvSpPr>
        <p:spPr>
          <a:xfrm>
            <a:off x="6172200" y="1233577"/>
            <a:ext cx="5181600" cy="3697652"/>
          </a:xfrm>
        </p:spPr>
        <p:txBody>
          <a:bodyPr/>
          <a:lstStyle>
            <a:lvl1pPr>
              <a:defRPr/>
            </a:lvl1pPr>
          </a:lstStyle>
          <a:p>
            <a:pPr lvl="0"/>
            <a:r>
              <a:rPr lang="en-US"/>
              <a:t>Click to add text</a:t>
            </a:r>
          </a:p>
          <a:p>
            <a:pPr lvl="1"/>
            <a:r>
              <a:rPr lang="en-US"/>
              <a:t>Second level</a:t>
            </a:r>
          </a:p>
          <a:p>
            <a:pPr lvl="2"/>
            <a:r>
              <a:rPr lang="en-US"/>
              <a:t>Third level</a:t>
            </a:r>
          </a:p>
          <a:p>
            <a:pPr lvl="3"/>
            <a:r>
              <a:rPr lang="en-US"/>
              <a:t>Fourth level</a:t>
            </a:r>
          </a:p>
        </p:txBody>
      </p:sp>
      <p:sp>
        <p:nvSpPr>
          <p:cNvPr id="5" name="Content Placeholder 4">
            <a:extLst>
              <a:ext uri="{FF2B5EF4-FFF2-40B4-BE49-F238E27FC236}">
                <a16:creationId xmlns:a16="http://schemas.microsoft.com/office/drawing/2014/main" id="{BB2C24CE-1109-4CBD-8C3B-CF42F54E875F}"/>
              </a:ext>
            </a:extLst>
          </p:cNvPr>
          <p:cNvSpPr>
            <a:spLocks noGrp="1"/>
          </p:cNvSpPr>
          <p:nvPr>
            <p:ph sz="quarter" idx="10" hasCustomPrompt="1"/>
          </p:nvPr>
        </p:nvSpPr>
        <p:spPr>
          <a:xfrm>
            <a:off x="838200" y="5218829"/>
            <a:ext cx="10515600" cy="833242"/>
          </a:xfrm>
        </p:spPr>
        <p:txBody>
          <a:bodyPr/>
          <a:lstStyle>
            <a:lvl1pPr>
              <a:defRPr/>
            </a:lvl1pPr>
          </a:lstStyle>
          <a:p>
            <a:pPr lvl="0"/>
            <a:r>
              <a:rPr lang="en-US"/>
              <a:t>Click to add text</a:t>
            </a:r>
          </a:p>
        </p:txBody>
      </p:sp>
      <p:sp>
        <p:nvSpPr>
          <p:cNvPr id="8" name="Footer Placeholder 3">
            <a:extLst>
              <a:ext uri="{FF2B5EF4-FFF2-40B4-BE49-F238E27FC236}">
                <a16:creationId xmlns:a16="http://schemas.microsoft.com/office/drawing/2014/main" id="{4D64ACF8-AA84-4A71-BF99-6978C459C34D}"/>
              </a:ext>
            </a:extLst>
          </p:cNvPr>
          <p:cNvSpPr>
            <a:spLocks noGrp="1"/>
          </p:cNvSpPr>
          <p:nvPr>
            <p:ph type="ftr" sz="quarter" idx="3"/>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a:t>MDE Office of Special Education</a:t>
            </a:r>
          </a:p>
        </p:txBody>
      </p:sp>
      <p:sp>
        <p:nvSpPr>
          <p:cNvPr id="9" name="Slide Number Placeholder 8">
            <a:extLst>
              <a:ext uri="{FF2B5EF4-FFF2-40B4-BE49-F238E27FC236}">
                <a16:creationId xmlns:a16="http://schemas.microsoft.com/office/drawing/2014/main" id="{56D3BFAD-E18D-4F3C-8421-D2FE3E41C9EB}"/>
              </a:ext>
            </a:extLst>
          </p:cNvPr>
          <p:cNvSpPr>
            <a:spLocks noGrp="1"/>
          </p:cNvSpPr>
          <p:nvPr>
            <p:ph type="sldNum" sz="quarter" idx="4"/>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a:p>
        </p:txBody>
      </p:sp>
    </p:spTree>
    <p:extLst>
      <p:ext uri="{BB962C8B-B14F-4D97-AF65-F5344CB8AC3E}">
        <p14:creationId xmlns:p14="http://schemas.microsoft.com/office/powerpoint/2010/main" val="36984783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D386E68F-C960-41F2-A397-28E5F5AB7C2A}"/>
              </a:ext>
              <a:ext uri="{C183D7F6-B498-43B3-948B-1728B52AA6E4}">
                <adec:decorative xmlns:adec="http://schemas.microsoft.com/office/drawing/2017/decorative" val="1"/>
              </a:ext>
            </a:extLst>
          </p:cNvPr>
          <p:cNvSpPr/>
          <p:nvPr userDrawn="1"/>
        </p:nvSpPr>
        <p:spPr>
          <a:xfrm>
            <a:off x="0" y="4859"/>
            <a:ext cx="12192000" cy="1110382"/>
          </a:xfrm>
          <a:prstGeom prst="rect">
            <a:avLst/>
          </a:prstGeom>
          <a:solidFill>
            <a:srgbClr val="25846E"/>
          </a:solidFill>
          <a:ln>
            <a:solidFill>
              <a:srgbClr val="25846E"/>
            </a:solid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2" name="Title 1">
            <a:extLst>
              <a:ext uri="{FF2B5EF4-FFF2-40B4-BE49-F238E27FC236}">
                <a16:creationId xmlns:a16="http://schemas.microsoft.com/office/drawing/2014/main" id="{3688ACAD-3DA3-4FF9-9DA5-CE848AD35908}"/>
              </a:ext>
            </a:extLst>
          </p:cNvPr>
          <p:cNvSpPr>
            <a:spLocks noGrp="1"/>
          </p:cNvSpPr>
          <p:nvPr>
            <p:ph type="title" hasCustomPrompt="1"/>
          </p:nvPr>
        </p:nvSpPr>
        <p:spPr>
          <a:xfrm>
            <a:off x="391885" y="282000"/>
            <a:ext cx="11355355" cy="833241"/>
          </a:xfrm>
        </p:spPr>
        <p:txBody>
          <a:bodyPr>
            <a:normAutofit/>
          </a:bodyPr>
          <a:lstStyle>
            <a:lvl1pPr>
              <a:defRPr sz="4000">
                <a:solidFill>
                  <a:schemeClr val="bg1"/>
                </a:solidFill>
              </a:defRPr>
            </a:lvl1pPr>
          </a:lstStyle>
          <a:p>
            <a:r>
              <a:rPr lang="en-US"/>
              <a:t>Click to add title</a:t>
            </a:r>
          </a:p>
        </p:txBody>
      </p:sp>
      <p:sp>
        <p:nvSpPr>
          <p:cNvPr id="3" name="Text Placeholder 2">
            <a:extLst>
              <a:ext uri="{FF2B5EF4-FFF2-40B4-BE49-F238E27FC236}">
                <a16:creationId xmlns:a16="http://schemas.microsoft.com/office/drawing/2014/main" id="{4079874E-56F1-4BFA-8CEC-BE93F6275B12}"/>
              </a:ext>
            </a:extLst>
          </p:cNvPr>
          <p:cNvSpPr>
            <a:spLocks noGrp="1"/>
          </p:cNvSpPr>
          <p:nvPr>
            <p:ph type="body" idx="1" hasCustomPrompt="1"/>
          </p:nvPr>
        </p:nvSpPr>
        <p:spPr>
          <a:xfrm>
            <a:off x="603314" y="1224951"/>
            <a:ext cx="5391086" cy="681051"/>
          </a:xfrm>
          <a:solidFill>
            <a:srgbClr val="E4F4F0"/>
          </a:solidFill>
        </p:spPr>
        <p:txBody>
          <a:bodyPr anchor="ctr" anchorCtr="0">
            <a:normAutofit/>
          </a:bodyPr>
          <a:lstStyle>
            <a:lvl1pPr marL="0" indent="0" algn="ctr">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add subheading</a:t>
            </a:r>
          </a:p>
        </p:txBody>
      </p:sp>
      <p:sp>
        <p:nvSpPr>
          <p:cNvPr id="4" name="Content Placeholder 3">
            <a:extLst>
              <a:ext uri="{FF2B5EF4-FFF2-40B4-BE49-F238E27FC236}">
                <a16:creationId xmlns:a16="http://schemas.microsoft.com/office/drawing/2014/main" id="{432461AD-4870-4723-A67E-50288C395C20}"/>
              </a:ext>
            </a:extLst>
          </p:cNvPr>
          <p:cNvSpPr>
            <a:spLocks noGrp="1"/>
          </p:cNvSpPr>
          <p:nvPr>
            <p:ph sz="half" idx="2" hasCustomPrompt="1"/>
          </p:nvPr>
        </p:nvSpPr>
        <p:spPr>
          <a:xfrm>
            <a:off x="606490" y="2049835"/>
            <a:ext cx="5391085" cy="4299207"/>
          </a:xfrm>
        </p:spPr>
        <p:txBody>
          <a:bodyPr>
            <a:normAutofit/>
          </a:bodyPr>
          <a:lstStyle>
            <a:lvl1pPr>
              <a:defRPr sz="2600"/>
            </a:lvl1pPr>
            <a:lvl2pPr>
              <a:defRPr sz="2400"/>
            </a:lvl2pPr>
            <a:lvl3pPr>
              <a:defRPr sz="2200"/>
            </a:lvl3pPr>
            <a:lvl4pPr>
              <a:defRPr sz="1800"/>
            </a:lvl4pPr>
            <a:lvl5pPr>
              <a:defRPr sz="1600"/>
            </a:lvl5pPr>
          </a:lstStyle>
          <a:p>
            <a:pPr lvl="0"/>
            <a:r>
              <a:rPr lang="en-US"/>
              <a:t>Click to add text</a:t>
            </a:r>
          </a:p>
          <a:p>
            <a:pPr lvl="1"/>
            <a:r>
              <a:rPr lang="en-US"/>
              <a:t>Second level</a:t>
            </a:r>
          </a:p>
        </p:txBody>
      </p:sp>
      <p:sp>
        <p:nvSpPr>
          <p:cNvPr id="5" name="Text Placeholder 4">
            <a:extLst>
              <a:ext uri="{FF2B5EF4-FFF2-40B4-BE49-F238E27FC236}">
                <a16:creationId xmlns:a16="http://schemas.microsoft.com/office/drawing/2014/main" id="{AFB89305-A827-44E7-B34F-FB5D2333E69F}"/>
              </a:ext>
            </a:extLst>
          </p:cNvPr>
          <p:cNvSpPr>
            <a:spLocks noGrp="1"/>
          </p:cNvSpPr>
          <p:nvPr>
            <p:ph type="body" sz="quarter" idx="3" hasCustomPrompt="1"/>
          </p:nvPr>
        </p:nvSpPr>
        <p:spPr>
          <a:xfrm>
            <a:off x="6096000" y="1224951"/>
            <a:ext cx="5486334" cy="681051"/>
          </a:xfrm>
          <a:solidFill>
            <a:srgbClr val="E4F4F0"/>
          </a:solidFill>
        </p:spPr>
        <p:txBody>
          <a:bodyPr anchor="ctr" anchorCtr="0">
            <a:noAutofit/>
          </a:bodyPr>
          <a:lstStyle>
            <a:lvl1pPr marL="0" indent="0" algn="ctr">
              <a:buNone/>
              <a:defRPr sz="32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add subheading</a:t>
            </a:r>
          </a:p>
        </p:txBody>
      </p:sp>
      <p:sp>
        <p:nvSpPr>
          <p:cNvPr id="6" name="Content Placeholder 5">
            <a:extLst>
              <a:ext uri="{FF2B5EF4-FFF2-40B4-BE49-F238E27FC236}">
                <a16:creationId xmlns:a16="http://schemas.microsoft.com/office/drawing/2014/main" id="{546F5B73-BD04-4D54-9A52-3712C32C9779}"/>
              </a:ext>
            </a:extLst>
          </p:cNvPr>
          <p:cNvSpPr>
            <a:spLocks noGrp="1"/>
          </p:cNvSpPr>
          <p:nvPr>
            <p:ph sz="quarter" idx="4" hasCustomPrompt="1"/>
          </p:nvPr>
        </p:nvSpPr>
        <p:spPr>
          <a:xfrm>
            <a:off x="6099176" y="2049835"/>
            <a:ext cx="5486334" cy="4299207"/>
          </a:xfrm>
        </p:spPr>
        <p:txBody>
          <a:bodyPr>
            <a:normAutofit/>
          </a:bodyPr>
          <a:lstStyle>
            <a:lvl1pPr>
              <a:defRPr sz="2600"/>
            </a:lvl1pPr>
            <a:lvl2pPr>
              <a:defRPr sz="2400"/>
            </a:lvl2pPr>
            <a:lvl3pPr>
              <a:defRPr sz="2200"/>
            </a:lvl3pPr>
            <a:lvl4pPr>
              <a:defRPr sz="1800"/>
            </a:lvl4pPr>
            <a:lvl5pPr>
              <a:defRPr sz="1600"/>
            </a:lvl5pPr>
          </a:lstStyle>
          <a:p>
            <a:pPr lvl="0"/>
            <a:r>
              <a:rPr lang="en-US"/>
              <a:t>Click to add text</a:t>
            </a:r>
          </a:p>
          <a:p>
            <a:pPr lvl="1"/>
            <a:r>
              <a:rPr lang="en-US"/>
              <a:t>Second level</a:t>
            </a:r>
          </a:p>
        </p:txBody>
      </p:sp>
      <p:sp>
        <p:nvSpPr>
          <p:cNvPr id="10" name="Footer Placeholder 3">
            <a:extLst>
              <a:ext uri="{FF2B5EF4-FFF2-40B4-BE49-F238E27FC236}">
                <a16:creationId xmlns:a16="http://schemas.microsoft.com/office/drawing/2014/main" id="{0C22C361-FC01-44D9-8AC9-00F8856CA5A4}"/>
              </a:ext>
            </a:extLst>
          </p:cNvPr>
          <p:cNvSpPr>
            <a:spLocks noGrp="1"/>
          </p:cNvSpPr>
          <p:nvPr>
            <p:ph type="ftr" sz="quarter" idx="10"/>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a:t>MDE Office of Special Education</a:t>
            </a:r>
          </a:p>
        </p:txBody>
      </p:sp>
      <p:sp>
        <p:nvSpPr>
          <p:cNvPr id="11" name="Slide Number Placeholder 8">
            <a:extLst>
              <a:ext uri="{FF2B5EF4-FFF2-40B4-BE49-F238E27FC236}">
                <a16:creationId xmlns:a16="http://schemas.microsoft.com/office/drawing/2014/main" id="{DE743414-5A82-4DD2-8CC5-065329ADB034}"/>
              </a:ext>
            </a:extLst>
          </p:cNvPr>
          <p:cNvSpPr>
            <a:spLocks noGrp="1"/>
          </p:cNvSpPr>
          <p:nvPr>
            <p:ph type="sldNum" sz="quarter" idx="11"/>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a:p>
        </p:txBody>
      </p:sp>
    </p:spTree>
    <p:extLst>
      <p:ext uri="{BB962C8B-B14F-4D97-AF65-F5344CB8AC3E}">
        <p14:creationId xmlns:p14="http://schemas.microsoft.com/office/powerpoint/2010/main" val="34529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A20B9E86-5103-45DA-BB40-B33F7CDBB01D}"/>
              </a:ext>
              <a:ext uri="{C183D7F6-B498-43B3-948B-1728B52AA6E4}">
                <adec:decorative xmlns:adec="http://schemas.microsoft.com/office/drawing/2017/decorative" val="1"/>
              </a:ext>
            </a:extLst>
          </p:cNvPr>
          <p:cNvSpPr/>
          <p:nvPr userDrawn="1"/>
        </p:nvSpPr>
        <p:spPr>
          <a:xfrm>
            <a:off x="0" y="4859"/>
            <a:ext cx="12192000" cy="1110382"/>
          </a:xfrm>
          <a:prstGeom prst="rect">
            <a:avLst/>
          </a:prstGeom>
          <a:solidFill>
            <a:srgbClr val="25846E"/>
          </a:solidFill>
          <a:ln>
            <a:solidFill>
              <a:srgbClr val="25846E"/>
            </a:solid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8" name="Title 1">
            <a:extLst>
              <a:ext uri="{FF2B5EF4-FFF2-40B4-BE49-F238E27FC236}">
                <a16:creationId xmlns:a16="http://schemas.microsoft.com/office/drawing/2014/main" id="{256988C8-9AAE-49B2-AD32-2129D0CD8F7B}"/>
              </a:ext>
            </a:extLst>
          </p:cNvPr>
          <p:cNvSpPr>
            <a:spLocks noGrp="1"/>
          </p:cNvSpPr>
          <p:nvPr>
            <p:ph type="title" hasCustomPrompt="1"/>
          </p:nvPr>
        </p:nvSpPr>
        <p:spPr>
          <a:xfrm>
            <a:off x="391885" y="282000"/>
            <a:ext cx="11355355" cy="833241"/>
          </a:xfrm>
        </p:spPr>
        <p:txBody>
          <a:bodyPr>
            <a:normAutofit/>
          </a:bodyPr>
          <a:lstStyle>
            <a:lvl1pPr>
              <a:defRPr sz="4000">
                <a:solidFill>
                  <a:schemeClr val="bg1"/>
                </a:solidFill>
              </a:defRPr>
            </a:lvl1pPr>
          </a:lstStyle>
          <a:p>
            <a:r>
              <a:rPr lang="en-US"/>
              <a:t>Click to add title</a:t>
            </a:r>
          </a:p>
        </p:txBody>
      </p:sp>
      <p:sp>
        <p:nvSpPr>
          <p:cNvPr id="6" name="Footer Placeholder 3">
            <a:extLst>
              <a:ext uri="{FF2B5EF4-FFF2-40B4-BE49-F238E27FC236}">
                <a16:creationId xmlns:a16="http://schemas.microsoft.com/office/drawing/2014/main" id="{F0ADACA4-80D4-4A8E-A367-3732ACF2EDE8}"/>
              </a:ext>
            </a:extLst>
          </p:cNvPr>
          <p:cNvSpPr>
            <a:spLocks noGrp="1"/>
          </p:cNvSpPr>
          <p:nvPr>
            <p:ph type="ftr" sz="quarter" idx="3"/>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a:t>MDE Office of Special Education</a:t>
            </a:r>
          </a:p>
        </p:txBody>
      </p:sp>
      <p:sp>
        <p:nvSpPr>
          <p:cNvPr id="7" name="Slide Number Placeholder 8">
            <a:extLst>
              <a:ext uri="{FF2B5EF4-FFF2-40B4-BE49-F238E27FC236}">
                <a16:creationId xmlns:a16="http://schemas.microsoft.com/office/drawing/2014/main" id="{1B7A9EBA-D1DB-46CB-92F2-DC04833CF9B9}"/>
              </a:ext>
            </a:extLst>
          </p:cNvPr>
          <p:cNvSpPr>
            <a:spLocks noGrp="1"/>
          </p:cNvSpPr>
          <p:nvPr>
            <p:ph type="sldNum" sz="quarter" idx="4"/>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a:p>
        </p:txBody>
      </p:sp>
    </p:spTree>
    <p:extLst>
      <p:ext uri="{BB962C8B-B14F-4D97-AF65-F5344CB8AC3E}">
        <p14:creationId xmlns:p14="http://schemas.microsoft.com/office/powerpoint/2010/main" val="1742711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FFD87-11B0-47CF-8C2A-DED050A60615}"/>
              </a:ext>
            </a:extLst>
          </p:cNvPr>
          <p:cNvSpPr>
            <a:spLocks noGrp="1"/>
          </p:cNvSpPr>
          <p:nvPr>
            <p:ph type="title" hasCustomPrompt="1"/>
          </p:nvPr>
        </p:nvSpPr>
        <p:spPr/>
        <p:txBody>
          <a:bodyPr/>
          <a:lstStyle>
            <a:lvl1pPr>
              <a:defRPr/>
            </a:lvl1pPr>
          </a:lstStyle>
          <a:p>
            <a:r>
              <a:rPr lang="en-US"/>
              <a:t>Input title and change font color to white</a:t>
            </a:r>
          </a:p>
        </p:txBody>
      </p:sp>
      <p:sp>
        <p:nvSpPr>
          <p:cNvPr id="4" name="Footer Placeholder 3">
            <a:extLst>
              <a:ext uri="{FF2B5EF4-FFF2-40B4-BE49-F238E27FC236}">
                <a16:creationId xmlns:a16="http://schemas.microsoft.com/office/drawing/2014/main" id="{37B35DBC-9A67-47A7-9BAB-540EE9038B9D}"/>
              </a:ext>
            </a:extLst>
          </p:cNvPr>
          <p:cNvSpPr>
            <a:spLocks noGrp="1"/>
          </p:cNvSpPr>
          <p:nvPr>
            <p:ph type="ftr" sz="quarter" idx="3"/>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a:t>MDE Office of Special Education</a:t>
            </a:r>
          </a:p>
        </p:txBody>
      </p:sp>
      <p:sp>
        <p:nvSpPr>
          <p:cNvPr id="5" name="Slide Number Placeholder 8">
            <a:extLst>
              <a:ext uri="{FF2B5EF4-FFF2-40B4-BE49-F238E27FC236}">
                <a16:creationId xmlns:a16="http://schemas.microsoft.com/office/drawing/2014/main" id="{969B9CAF-7601-43C4-AC01-43EE16C5A689}"/>
              </a:ext>
            </a:extLst>
          </p:cNvPr>
          <p:cNvSpPr>
            <a:spLocks noGrp="1"/>
          </p:cNvSpPr>
          <p:nvPr>
            <p:ph type="sldNum" sz="quarter" idx="4"/>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a:p>
        </p:txBody>
      </p:sp>
    </p:spTree>
    <p:extLst>
      <p:ext uri="{BB962C8B-B14F-4D97-AF65-F5344CB8AC3E}">
        <p14:creationId xmlns:p14="http://schemas.microsoft.com/office/powerpoint/2010/main" val="13749499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9AAE4757-7EB7-4EB1-8FBD-00F7F997A2FF}"/>
              </a:ext>
            </a:extLst>
          </p:cNvPr>
          <p:cNvSpPr>
            <a:spLocks noGrp="1"/>
          </p:cNvSpPr>
          <p:nvPr>
            <p:ph type="title"/>
          </p:nvPr>
        </p:nvSpPr>
        <p:spPr>
          <a:xfrm>
            <a:off x="839788" y="457200"/>
            <a:ext cx="3932237" cy="1600200"/>
          </a:xfrm>
          <a:solidFill>
            <a:srgbClr val="25846E"/>
          </a:solidFill>
          <a:ln>
            <a:solidFill>
              <a:srgbClr val="25846E"/>
            </a:solidFill>
          </a:ln>
        </p:spPr>
        <p:txBody>
          <a:bodyPr lIns="137160" tIns="91440" rIns="91440" bIns="137160" anchor="ctr" anchorCtr="0">
            <a:normAutofit/>
          </a:bodyPr>
          <a:lstStyle>
            <a:lvl1pPr>
              <a:defRPr sz="300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40468808-0645-4824-847B-7D4E53D83782}"/>
              </a:ext>
            </a:extLst>
          </p:cNvPr>
          <p:cNvSpPr>
            <a:spLocks noGrp="1"/>
          </p:cNvSpPr>
          <p:nvPr>
            <p:ph type="body" sz="half" idx="2"/>
          </p:nvPr>
        </p:nvSpPr>
        <p:spPr>
          <a:xfrm>
            <a:off x="839788" y="2233246"/>
            <a:ext cx="3932237" cy="4089916"/>
          </a:xfrm>
        </p:spPr>
        <p:txBody>
          <a:bodyPr>
            <a:normAutofit/>
          </a:bodyPr>
          <a:lstStyle>
            <a:lvl1pPr marL="0" indent="0">
              <a:buNone/>
              <a:defRPr sz="2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3" name="Content Placeholder 2">
            <a:extLst>
              <a:ext uri="{FF2B5EF4-FFF2-40B4-BE49-F238E27FC236}">
                <a16:creationId xmlns:a16="http://schemas.microsoft.com/office/drawing/2014/main" id="{48853D1B-D62B-40CA-922B-495E8BB2F539}"/>
              </a:ext>
            </a:extLst>
          </p:cNvPr>
          <p:cNvSpPr>
            <a:spLocks noGrp="1"/>
          </p:cNvSpPr>
          <p:nvPr>
            <p:ph idx="1" hasCustomPrompt="1"/>
          </p:nvPr>
        </p:nvSpPr>
        <p:spPr>
          <a:xfrm>
            <a:off x="5183188" y="457200"/>
            <a:ext cx="6172200" cy="5865962"/>
          </a:xfrm>
        </p:spPr>
        <p:txBody>
          <a:bodyPr/>
          <a:lstStyle>
            <a:lvl1pPr>
              <a:defRPr sz="3200"/>
            </a:lvl1pPr>
            <a:lvl2pPr>
              <a:defRPr sz="3000"/>
            </a:lvl2pPr>
            <a:lvl3pPr>
              <a:defRPr sz="2800"/>
            </a:lvl3pPr>
            <a:lvl4pPr>
              <a:defRPr sz="2600"/>
            </a:lvl4pPr>
            <a:lvl5pPr marL="1604963" indent="-233363">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p:txBody>
      </p:sp>
      <p:sp>
        <p:nvSpPr>
          <p:cNvPr id="7" name="Footer Placeholder 3">
            <a:extLst>
              <a:ext uri="{FF2B5EF4-FFF2-40B4-BE49-F238E27FC236}">
                <a16:creationId xmlns:a16="http://schemas.microsoft.com/office/drawing/2014/main" id="{04EBD286-055C-41DF-A987-AAE4DBD45AF8}"/>
              </a:ext>
            </a:extLst>
          </p:cNvPr>
          <p:cNvSpPr>
            <a:spLocks noGrp="1"/>
          </p:cNvSpPr>
          <p:nvPr>
            <p:ph type="ftr" sz="quarter" idx="3"/>
          </p:nvPr>
        </p:nvSpPr>
        <p:spPr>
          <a:xfrm>
            <a:off x="96336" y="6492875"/>
            <a:ext cx="4114800" cy="365125"/>
          </a:xfrm>
          <a:prstGeom prst="rect">
            <a:avLst/>
          </a:prstGeom>
        </p:spPr>
        <p:txBody>
          <a:bodyPr vert="horz" lIns="91440" tIns="45720" rIns="91440" bIns="45720" rtlCol="0" anchor="ctr"/>
          <a:lstStyle>
            <a:lvl1pPr algn="l">
              <a:defRPr sz="1200">
                <a:solidFill>
                  <a:schemeClr val="tx1"/>
                </a:solidFill>
                <a:latin typeface="Verdana" panose="020B0604030504040204" pitchFamily="34" charset="0"/>
                <a:ea typeface="Verdana" panose="020B0604030504040204" pitchFamily="34" charset="0"/>
              </a:defRPr>
            </a:lvl1pPr>
          </a:lstStyle>
          <a:p>
            <a:r>
              <a:rPr lang="en-US"/>
              <a:t>MDE Office of Special Education</a:t>
            </a:r>
          </a:p>
        </p:txBody>
      </p:sp>
      <p:sp>
        <p:nvSpPr>
          <p:cNvPr id="8" name="Slide Number Placeholder 8">
            <a:extLst>
              <a:ext uri="{FF2B5EF4-FFF2-40B4-BE49-F238E27FC236}">
                <a16:creationId xmlns:a16="http://schemas.microsoft.com/office/drawing/2014/main" id="{5B729C5D-45ED-4C65-B203-7589F117119C}"/>
              </a:ext>
            </a:extLst>
          </p:cNvPr>
          <p:cNvSpPr>
            <a:spLocks noGrp="1"/>
          </p:cNvSpPr>
          <p:nvPr>
            <p:ph type="sldNum" sz="quarter" idx="4"/>
          </p:nvPr>
        </p:nvSpPr>
        <p:spPr>
          <a:xfrm>
            <a:off x="9352468" y="6503922"/>
            <a:ext cx="2743200" cy="365125"/>
          </a:xfrm>
          <a:prstGeom prst="rect">
            <a:avLst/>
          </a:prstGeom>
        </p:spPr>
        <p:txBody>
          <a:bodyPr vert="horz" lIns="91440" tIns="45720" rIns="91440" bIns="45720" rtlCol="0" anchor="ctr"/>
          <a:lstStyle>
            <a:lvl1pPr algn="r">
              <a:defRPr sz="1200">
                <a:solidFill>
                  <a:schemeClr val="tx1"/>
                </a:solidFill>
                <a:latin typeface="Verdana" panose="020B0604030504040204" pitchFamily="34" charset="0"/>
                <a:ea typeface="Verdana" panose="020B0604030504040204" pitchFamily="34" charset="0"/>
              </a:defRPr>
            </a:lvl1pPr>
          </a:lstStyle>
          <a:p>
            <a:fld id="{C948956C-181A-4CF4-99F7-163F512CFDFE}" type="slidenum">
              <a:rPr lang="en-US" smtClean="0"/>
              <a:pPr/>
              <a:t>‹#›</a:t>
            </a:fld>
            <a:endParaRPr lang="en-US"/>
          </a:p>
        </p:txBody>
      </p:sp>
    </p:spTree>
    <p:extLst>
      <p:ext uri="{BB962C8B-B14F-4D97-AF65-F5344CB8AC3E}">
        <p14:creationId xmlns:p14="http://schemas.microsoft.com/office/powerpoint/2010/main" val="1504803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AAF1B9-C994-4088-83F6-0FBEC3AD97C4}"/>
              </a:ext>
            </a:extLst>
          </p:cNvPr>
          <p:cNvSpPr>
            <a:spLocks noGrp="1"/>
          </p:cNvSpPr>
          <p:nvPr>
            <p:ph type="title"/>
          </p:nvPr>
        </p:nvSpPr>
        <p:spPr>
          <a:xfrm>
            <a:off x="513183" y="365125"/>
            <a:ext cx="11150081" cy="771591"/>
          </a:xfrm>
          <a:prstGeom prst="rect">
            <a:avLst/>
          </a:prstGeom>
        </p:spPr>
        <p:txBody>
          <a:bodyPr vert="horz" lIns="91440" tIns="45720" rIns="91440" bIns="45720" rtlCol="0" anchor="ctr">
            <a:normAutofit/>
          </a:bodyPr>
          <a:lstStyle/>
          <a:p>
            <a:r>
              <a:rPr lang="en-US"/>
              <a:t>Click to add title</a:t>
            </a:r>
          </a:p>
        </p:txBody>
      </p:sp>
      <p:sp>
        <p:nvSpPr>
          <p:cNvPr id="3" name="Text Placeholder 2">
            <a:extLst>
              <a:ext uri="{FF2B5EF4-FFF2-40B4-BE49-F238E27FC236}">
                <a16:creationId xmlns:a16="http://schemas.microsoft.com/office/drawing/2014/main" id="{A036162D-30D3-43AB-AAE0-18E7EEC3B329}"/>
              </a:ext>
            </a:extLst>
          </p:cNvPr>
          <p:cNvSpPr>
            <a:spLocks noGrp="1"/>
          </p:cNvSpPr>
          <p:nvPr>
            <p:ph type="body" idx="1"/>
          </p:nvPr>
        </p:nvSpPr>
        <p:spPr>
          <a:xfrm>
            <a:off x="838200" y="1311214"/>
            <a:ext cx="10515600" cy="5011947"/>
          </a:xfrm>
          <a:prstGeom prst="rect">
            <a:avLst/>
          </a:prstGeom>
        </p:spPr>
        <p:txBody>
          <a:bodyPr vert="horz" lIns="91440" tIns="45720" rIns="91440" bIns="45720" rtlCol="0">
            <a:normAutofit/>
          </a:bodyPr>
          <a:lstStyle/>
          <a:p>
            <a:pPr lvl="0"/>
            <a:r>
              <a:rPr lang="en-US"/>
              <a:t>Click to add text</a:t>
            </a:r>
          </a:p>
          <a:p>
            <a:pPr lvl="1"/>
            <a:r>
              <a:rPr lang="en-US"/>
              <a:t>Second level</a:t>
            </a:r>
          </a:p>
          <a:p>
            <a:pPr lvl="2"/>
            <a:r>
              <a:rPr lang="en-US"/>
              <a:t>Third level</a:t>
            </a:r>
          </a:p>
          <a:p>
            <a:pPr lvl="3"/>
            <a:r>
              <a:rPr lang="en-US"/>
              <a:t>Fourth level</a:t>
            </a:r>
          </a:p>
        </p:txBody>
      </p:sp>
      <p:pic>
        <p:nvPicPr>
          <p:cNvPr id="8" name="Picture 7">
            <a:extLst>
              <a:ext uri="{FF2B5EF4-FFF2-40B4-BE49-F238E27FC236}">
                <a16:creationId xmlns:a16="http://schemas.microsoft.com/office/drawing/2014/main" id="{C141500D-1553-4DCC-9702-6B6F0DC6A556}"/>
              </a:ext>
            </a:extLst>
          </p:cNvPr>
          <p:cNvPicPr>
            <a:picLocks noChangeAspect="1"/>
          </p:cNvPicPr>
          <p:nvPr userDrawn="1"/>
        </p:nvPicPr>
        <p:blipFill>
          <a:blip r:embed="rId14"/>
          <a:stretch>
            <a:fillRect/>
          </a:stretch>
        </p:blipFill>
        <p:spPr>
          <a:xfrm>
            <a:off x="0" y="6400857"/>
            <a:ext cx="12192000" cy="457143"/>
          </a:xfrm>
          <a:prstGeom prst="rect">
            <a:avLst/>
          </a:prstGeom>
        </p:spPr>
      </p:pic>
    </p:spTree>
    <p:extLst>
      <p:ext uri="{BB962C8B-B14F-4D97-AF65-F5344CB8AC3E}">
        <p14:creationId xmlns:p14="http://schemas.microsoft.com/office/powerpoint/2010/main" val="1766200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60" r:id="rId5"/>
    <p:sldLayoutId id="2147483653" r:id="rId6"/>
    <p:sldLayoutId id="2147483654" r:id="rId7"/>
    <p:sldLayoutId id="2147483655" r:id="rId8"/>
    <p:sldLayoutId id="2147483656" r:id="rId9"/>
    <p:sldLayoutId id="2147483657" r:id="rId10"/>
    <p:sldLayoutId id="2147483658" r:id="rId11"/>
    <p:sldLayoutId id="2147483659" r:id="rId12"/>
  </p:sldLayoutIdLst>
  <p:hf hdr="0" dt="0"/>
  <p:txStyles>
    <p:titleStyle>
      <a:lvl1pPr algn="l" defTabSz="914400" rtl="0" eaLnBrk="1" latinLnBrk="0" hangingPunct="1">
        <a:lnSpc>
          <a:spcPct val="90000"/>
        </a:lnSpc>
        <a:spcBef>
          <a:spcPct val="0"/>
        </a:spcBef>
        <a:buNone/>
        <a:defRPr sz="4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228600" indent="-228600" algn="l" defTabSz="914400" rtl="0" eaLnBrk="1" latinLnBrk="0" hangingPunct="1">
        <a:lnSpc>
          <a:spcPct val="108000"/>
        </a:lnSpc>
        <a:spcBef>
          <a:spcPts val="1000"/>
        </a:spcBef>
        <a:spcAft>
          <a:spcPts val="0"/>
        </a:spcAft>
        <a:buClr>
          <a:srgbClr val="25866E"/>
        </a:buClr>
        <a:buFont typeface="Arial" panose="020B0604020202020204"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569913" indent="-225425" algn="l" defTabSz="914400" rtl="0" eaLnBrk="1" latinLnBrk="0" hangingPunct="1">
        <a:lnSpc>
          <a:spcPct val="108000"/>
        </a:lnSpc>
        <a:spcBef>
          <a:spcPts val="500"/>
        </a:spcBef>
        <a:spcAft>
          <a:spcPts val="0"/>
        </a:spcAft>
        <a:buClr>
          <a:srgbClr val="25866E"/>
        </a:buClr>
        <a:buFont typeface="Courier New" panose="02070309020205020404" pitchFamily="49" charset="0"/>
        <a:buChar char="o"/>
        <a:defRPr sz="26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914400" indent="-223838" algn="l" defTabSz="914400" rtl="0" eaLnBrk="1" latinLnBrk="0" hangingPunct="1">
        <a:lnSpc>
          <a:spcPct val="108000"/>
        </a:lnSpc>
        <a:spcBef>
          <a:spcPts val="500"/>
        </a:spcBef>
        <a:spcAft>
          <a:spcPts val="0"/>
        </a:spcAft>
        <a:buClr>
          <a:srgbClr val="25866E"/>
        </a:buClr>
        <a:buFont typeface="Wingdings" panose="05000000000000000000" pitchFamily="2" charset="2"/>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258888" indent="-231775" algn="l" defTabSz="914400" rtl="0" eaLnBrk="1" latinLnBrk="0" hangingPunct="1">
        <a:lnSpc>
          <a:spcPct val="108000"/>
        </a:lnSpc>
        <a:spcBef>
          <a:spcPts val="500"/>
        </a:spcBef>
        <a:spcAft>
          <a:spcPts val="0"/>
        </a:spcAft>
        <a:buFont typeface="Arial" panose="020B0604020202020204" pitchFamily="34" charset="0"/>
        <a:buChar char="•"/>
        <a:defRPr sz="22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320040" algn="l" defTabSz="914400" rtl="0" eaLnBrk="1" latinLnBrk="0" hangingPunct="1">
        <a:lnSpc>
          <a:spcPct val="108000"/>
        </a:lnSpc>
        <a:spcBef>
          <a:spcPts val="500"/>
        </a:spcBef>
        <a:spcAft>
          <a:spcPts val="0"/>
        </a:spcAft>
        <a:buFont typeface="Courier New" panose="02070309020205020404" pitchFamily="49" charset="0"/>
        <a:buChar char="o"/>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michigan.gov/-/media/Project/Websites/mde/specialeducation/iep/Measurable_Goals.pdf"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hyperlink" Target="https://www.michigan.gov/mde/-/media/Project/Websites/mde/specialeducation/iep/MeasurableGoals_Substantive.pdf"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training.catamaran.partners/secondary-transition/"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hyperlink" Target="https://training.catamaran.partners/secondary-transition/"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2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mailto:mde-ose@michigan.gov"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hyperlink" Target="http://training.catamaran.partners/b-13-secondary%20-transition/" TargetMode="Externa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222BC2F-04E0-4A4A-B186-CC1A211E66AD}"/>
              </a:ext>
            </a:extLst>
          </p:cNvPr>
          <p:cNvSpPr>
            <a:spLocks noGrp="1"/>
          </p:cNvSpPr>
          <p:nvPr>
            <p:ph type="ctrTitle"/>
          </p:nvPr>
        </p:nvSpPr>
        <p:spPr/>
        <p:txBody>
          <a:bodyPr/>
          <a:lstStyle/>
          <a:p>
            <a:r>
              <a:rPr lang="en-US" dirty="0"/>
              <a:t>Secondary Transition</a:t>
            </a:r>
          </a:p>
        </p:txBody>
      </p:sp>
      <p:sp>
        <p:nvSpPr>
          <p:cNvPr id="2" name="Subtitle 1">
            <a:extLst>
              <a:ext uri="{FF2B5EF4-FFF2-40B4-BE49-F238E27FC236}">
                <a16:creationId xmlns:a16="http://schemas.microsoft.com/office/drawing/2014/main" id="{F58375A7-1C44-436A-A61B-063F672A3E3D}"/>
              </a:ext>
            </a:extLst>
          </p:cNvPr>
          <p:cNvSpPr>
            <a:spLocks noGrp="1"/>
          </p:cNvSpPr>
          <p:nvPr>
            <p:ph type="subTitle" idx="1"/>
          </p:nvPr>
        </p:nvSpPr>
        <p:spPr/>
        <p:txBody>
          <a:bodyPr>
            <a:noAutofit/>
          </a:bodyPr>
          <a:lstStyle/>
          <a:p>
            <a:r>
              <a:rPr lang="en-US" sz="2400" dirty="0"/>
              <a:t>Data Trends and Systemic Improvement</a:t>
            </a:r>
          </a:p>
          <a:p>
            <a:r>
              <a:rPr lang="en-US" sz="2400" dirty="0"/>
              <a:t>January 12, 2023</a:t>
            </a:r>
          </a:p>
        </p:txBody>
      </p:sp>
      <p:sp>
        <p:nvSpPr>
          <p:cNvPr id="3" name="Text Placeholder 2">
            <a:extLst>
              <a:ext uri="{FF2B5EF4-FFF2-40B4-BE49-F238E27FC236}">
                <a16:creationId xmlns:a16="http://schemas.microsoft.com/office/drawing/2014/main" id="{1D66DAED-6826-471F-BC09-48ECD67FD332}"/>
              </a:ext>
            </a:extLst>
          </p:cNvPr>
          <p:cNvSpPr>
            <a:spLocks noGrp="1"/>
          </p:cNvSpPr>
          <p:nvPr>
            <p:ph type="body" sz="quarter" idx="10"/>
          </p:nvPr>
        </p:nvSpPr>
        <p:spPr/>
        <p:txBody>
          <a:bodyPr/>
          <a:lstStyle/>
          <a:p>
            <a:r>
              <a:rPr lang="en-US" dirty="0"/>
              <a:t>Michigan Department of Education Office of Special Education</a:t>
            </a:r>
          </a:p>
        </p:txBody>
      </p:sp>
    </p:spTree>
    <p:extLst>
      <p:ext uri="{BB962C8B-B14F-4D97-AF65-F5344CB8AC3E}">
        <p14:creationId xmlns:p14="http://schemas.microsoft.com/office/powerpoint/2010/main" val="3766175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388E7-5044-A7C2-A35D-C1FC7E6BA6B7}"/>
              </a:ext>
            </a:extLst>
          </p:cNvPr>
          <p:cNvSpPr>
            <a:spLocks noGrp="1"/>
          </p:cNvSpPr>
          <p:nvPr>
            <p:ph type="title"/>
          </p:nvPr>
        </p:nvSpPr>
        <p:spPr/>
        <p:txBody>
          <a:bodyPr/>
          <a:lstStyle/>
          <a:p>
            <a:r>
              <a:rPr lang="en-US" dirty="0"/>
              <a:t>Question 1 – Was the student invited?</a:t>
            </a:r>
          </a:p>
        </p:txBody>
      </p:sp>
      <p:sp>
        <p:nvSpPr>
          <p:cNvPr id="3" name="Content Placeholder 2">
            <a:extLst>
              <a:ext uri="{FF2B5EF4-FFF2-40B4-BE49-F238E27FC236}">
                <a16:creationId xmlns:a16="http://schemas.microsoft.com/office/drawing/2014/main" id="{569CC444-0589-05AC-61DD-D46B75F169DE}"/>
              </a:ext>
            </a:extLst>
          </p:cNvPr>
          <p:cNvSpPr>
            <a:spLocks noGrp="1"/>
          </p:cNvSpPr>
          <p:nvPr>
            <p:ph idx="1"/>
          </p:nvPr>
        </p:nvSpPr>
        <p:spPr/>
        <p:txBody>
          <a:bodyPr vert="horz" lIns="91440" tIns="45720" rIns="91440" bIns="45720" rtlCol="0" anchor="t">
            <a:normAutofit/>
          </a:bodyPr>
          <a:lstStyle/>
          <a:p>
            <a:pPr marL="0" indent="0">
              <a:spcAft>
                <a:spcPts val="2000"/>
              </a:spcAft>
              <a:buNone/>
            </a:pPr>
            <a:r>
              <a:rPr lang="en-US" dirty="0">
                <a:latin typeface="Verdana"/>
                <a:ea typeface="Verdana"/>
              </a:rPr>
              <a:t>Historically very little noncompliance</a:t>
            </a:r>
            <a:endParaRPr lang="en-US">
              <a:latin typeface="Verdana"/>
              <a:ea typeface="Verdana"/>
            </a:endParaRPr>
          </a:p>
          <a:p>
            <a:pPr marL="0" indent="0">
              <a:buNone/>
            </a:pPr>
            <a:r>
              <a:rPr lang="en-US" dirty="0"/>
              <a:t>To demonstrate compliance:</a:t>
            </a:r>
          </a:p>
          <a:p>
            <a:r>
              <a:rPr lang="en-US" dirty="0"/>
              <a:t>Maintain documentation of invitation.</a:t>
            </a:r>
          </a:p>
          <a:p>
            <a:r>
              <a:rPr lang="en-US" dirty="0"/>
              <a:t>Include student input in not in attendance.</a:t>
            </a:r>
          </a:p>
        </p:txBody>
      </p:sp>
      <p:sp>
        <p:nvSpPr>
          <p:cNvPr id="4" name="Footer Placeholder 3">
            <a:extLst>
              <a:ext uri="{FF2B5EF4-FFF2-40B4-BE49-F238E27FC236}">
                <a16:creationId xmlns:a16="http://schemas.microsoft.com/office/drawing/2014/main" id="{BBA0C215-36B1-FF5A-E8E9-51D546AA72E0}"/>
              </a:ext>
            </a:extLst>
          </p:cNvPr>
          <p:cNvSpPr>
            <a:spLocks noGrp="1"/>
          </p:cNvSpPr>
          <p:nvPr>
            <p:ph type="ftr" sz="quarter" idx="3"/>
          </p:nvPr>
        </p:nvSpPr>
        <p:spPr/>
        <p:txBody>
          <a:bodyPr/>
          <a:lstStyle/>
          <a:p>
            <a:r>
              <a:rPr lang="en-US"/>
              <a:t>MDE Office of Special Education</a:t>
            </a:r>
          </a:p>
        </p:txBody>
      </p:sp>
      <p:sp>
        <p:nvSpPr>
          <p:cNvPr id="5" name="Slide Number Placeholder 4">
            <a:extLst>
              <a:ext uri="{FF2B5EF4-FFF2-40B4-BE49-F238E27FC236}">
                <a16:creationId xmlns:a16="http://schemas.microsoft.com/office/drawing/2014/main" id="{8D9EF190-4879-E0A2-4FDE-6B78B0EADDC2}"/>
              </a:ext>
            </a:extLst>
          </p:cNvPr>
          <p:cNvSpPr>
            <a:spLocks noGrp="1"/>
          </p:cNvSpPr>
          <p:nvPr>
            <p:ph type="sldNum" sz="quarter" idx="4"/>
          </p:nvPr>
        </p:nvSpPr>
        <p:spPr/>
        <p:txBody>
          <a:bodyPr/>
          <a:lstStyle/>
          <a:p>
            <a:fld id="{C948956C-181A-4CF4-99F7-163F512CFDFE}" type="slidenum">
              <a:rPr lang="en-US" smtClean="0"/>
              <a:pPr/>
              <a:t>10</a:t>
            </a:fld>
            <a:endParaRPr lang="en-US"/>
          </a:p>
        </p:txBody>
      </p:sp>
    </p:spTree>
    <p:extLst>
      <p:ext uri="{BB962C8B-B14F-4D97-AF65-F5344CB8AC3E}">
        <p14:creationId xmlns:p14="http://schemas.microsoft.com/office/powerpoint/2010/main" val="21706768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87FF9-6C61-FAEA-3844-5C30AEAE081A}"/>
              </a:ext>
            </a:extLst>
          </p:cNvPr>
          <p:cNvSpPr>
            <a:spLocks noGrp="1"/>
          </p:cNvSpPr>
          <p:nvPr>
            <p:ph type="title"/>
          </p:nvPr>
        </p:nvSpPr>
        <p:spPr/>
        <p:txBody>
          <a:bodyPr>
            <a:normAutofit fontScale="90000"/>
          </a:bodyPr>
          <a:lstStyle/>
          <a:p>
            <a:r>
              <a:rPr lang="en-US"/>
              <a:t>Question 2 – Was written consent obtained?</a:t>
            </a:r>
          </a:p>
        </p:txBody>
      </p:sp>
      <p:sp>
        <p:nvSpPr>
          <p:cNvPr id="3" name="Content Placeholder 2">
            <a:extLst>
              <a:ext uri="{FF2B5EF4-FFF2-40B4-BE49-F238E27FC236}">
                <a16:creationId xmlns:a16="http://schemas.microsoft.com/office/drawing/2014/main" id="{0217044C-D704-676F-D405-36FD527BB4D0}"/>
              </a:ext>
            </a:extLst>
          </p:cNvPr>
          <p:cNvSpPr>
            <a:spLocks noGrp="1"/>
          </p:cNvSpPr>
          <p:nvPr>
            <p:ph idx="1"/>
          </p:nvPr>
        </p:nvSpPr>
        <p:spPr/>
        <p:txBody>
          <a:bodyPr vert="horz" lIns="91440" tIns="45720" rIns="91440" bIns="45720" rtlCol="0" anchor="t">
            <a:normAutofit fontScale="92500" lnSpcReduction="10000"/>
          </a:bodyPr>
          <a:lstStyle/>
          <a:p>
            <a:pPr marL="0" indent="0">
              <a:spcAft>
                <a:spcPts val="2000"/>
              </a:spcAft>
              <a:buNone/>
            </a:pPr>
            <a:r>
              <a:rPr lang="en-US" dirty="0"/>
              <a:t>Historically high level of noncompliance</a:t>
            </a:r>
            <a:endParaRPr lang="en-US"/>
          </a:p>
          <a:p>
            <a:pPr marL="0" indent="0">
              <a:buNone/>
            </a:pPr>
            <a:r>
              <a:rPr lang="en-US" dirty="0"/>
              <a:t>To demonstrate compliance:</a:t>
            </a:r>
          </a:p>
          <a:p>
            <a:r>
              <a:rPr lang="en-US" dirty="0"/>
              <a:t>Develop spreadsheet with caseload to map timelines for consent, invitation, IEP Team meeting.</a:t>
            </a:r>
          </a:p>
          <a:p>
            <a:r>
              <a:rPr lang="en-US" dirty="0"/>
              <a:t>Use colored paper for consent.</a:t>
            </a:r>
          </a:p>
          <a:p>
            <a:r>
              <a:rPr lang="en-US" dirty="0"/>
              <a:t>Ensure dates are correct on system generated invitations.</a:t>
            </a:r>
          </a:p>
          <a:p>
            <a:r>
              <a:rPr lang="en-US" dirty="0"/>
              <a:t>Use N/A option on the checklist if no agency is likely to provide or pay for transition services.</a:t>
            </a:r>
          </a:p>
        </p:txBody>
      </p:sp>
      <p:sp>
        <p:nvSpPr>
          <p:cNvPr id="4" name="Footer Placeholder 3">
            <a:extLst>
              <a:ext uri="{FF2B5EF4-FFF2-40B4-BE49-F238E27FC236}">
                <a16:creationId xmlns:a16="http://schemas.microsoft.com/office/drawing/2014/main" id="{FD6D8CF9-934C-5EBE-074F-4978B3756D7E}"/>
              </a:ext>
            </a:extLst>
          </p:cNvPr>
          <p:cNvSpPr>
            <a:spLocks noGrp="1"/>
          </p:cNvSpPr>
          <p:nvPr>
            <p:ph type="ftr" sz="quarter" idx="3"/>
          </p:nvPr>
        </p:nvSpPr>
        <p:spPr/>
        <p:txBody>
          <a:bodyPr/>
          <a:lstStyle/>
          <a:p>
            <a:r>
              <a:rPr lang="en-US"/>
              <a:t>MDE Office of Special Education</a:t>
            </a:r>
          </a:p>
        </p:txBody>
      </p:sp>
      <p:sp>
        <p:nvSpPr>
          <p:cNvPr id="5" name="Slide Number Placeholder 4">
            <a:extLst>
              <a:ext uri="{FF2B5EF4-FFF2-40B4-BE49-F238E27FC236}">
                <a16:creationId xmlns:a16="http://schemas.microsoft.com/office/drawing/2014/main" id="{7BB49745-ED73-3482-9F34-F7A3D0C5F6D5}"/>
              </a:ext>
            </a:extLst>
          </p:cNvPr>
          <p:cNvSpPr>
            <a:spLocks noGrp="1"/>
          </p:cNvSpPr>
          <p:nvPr>
            <p:ph type="sldNum" sz="quarter" idx="4"/>
          </p:nvPr>
        </p:nvSpPr>
        <p:spPr/>
        <p:txBody>
          <a:bodyPr/>
          <a:lstStyle/>
          <a:p>
            <a:fld id="{C948956C-181A-4CF4-99F7-163F512CFDFE}" type="slidenum">
              <a:rPr lang="en-US" smtClean="0"/>
              <a:pPr/>
              <a:t>11</a:t>
            </a:fld>
            <a:endParaRPr lang="en-US"/>
          </a:p>
        </p:txBody>
      </p:sp>
    </p:spTree>
    <p:extLst>
      <p:ext uri="{BB962C8B-B14F-4D97-AF65-F5344CB8AC3E}">
        <p14:creationId xmlns:p14="http://schemas.microsoft.com/office/powerpoint/2010/main" val="3143610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2B5072-0292-4400-DB0B-F5CCCDD6A448}"/>
              </a:ext>
            </a:extLst>
          </p:cNvPr>
          <p:cNvSpPr>
            <a:spLocks noGrp="1"/>
          </p:cNvSpPr>
          <p:nvPr>
            <p:ph type="title"/>
          </p:nvPr>
        </p:nvSpPr>
        <p:spPr/>
        <p:txBody>
          <a:bodyPr/>
          <a:lstStyle/>
          <a:p>
            <a:r>
              <a:rPr lang="en-US"/>
              <a:t>Question 3 – Was agency invited?</a:t>
            </a:r>
          </a:p>
        </p:txBody>
      </p:sp>
      <p:sp>
        <p:nvSpPr>
          <p:cNvPr id="3" name="Content Placeholder 2">
            <a:extLst>
              <a:ext uri="{FF2B5EF4-FFF2-40B4-BE49-F238E27FC236}">
                <a16:creationId xmlns:a16="http://schemas.microsoft.com/office/drawing/2014/main" id="{7E2FCFD8-70FB-1984-27AD-59C62D50C1E3}"/>
              </a:ext>
            </a:extLst>
          </p:cNvPr>
          <p:cNvSpPr>
            <a:spLocks noGrp="1"/>
          </p:cNvSpPr>
          <p:nvPr>
            <p:ph idx="1"/>
          </p:nvPr>
        </p:nvSpPr>
        <p:spPr/>
        <p:txBody>
          <a:bodyPr vert="horz" lIns="91440" tIns="45720" rIns="91440" bIns="45720" rtlCol="0" anchor="t">
            <a:normAutofit/>
          </a:bodyPr>
          <a:lstStyle/>
          <a:p>
            <a:pPr marL="0" indent="0">
              <a:spcAft>
                <a:spcPts val="2000"/>
              </a:spcAft>
              <a:buNone/>
            </a:pPr>
            <a:r>
              <a:rPr lang="en-US" dirty="0"/>
              <a:t>Historically high level of noncompliance</a:t>
            </a:r>
            <a:endParaRPr lang="en-US"/>
          </a:p>
          <a:p>
            <a:pPr marL="0" indent="0">
              <a:buNone/>
            </a:pPr>
            <a:r>
              <a:rPr lang="en-US" dirty="0"/>
              <a:t>To demonstrate compliance:</a:t>
            </a:r>
          </a:p>
          <a:p>
            <a:r>
              <a:rPr lang="en-US" dirty="0"/>
              <a:t>With consent, invite agency representative.</a:t>
            </a:r>
          </a:p>
          <a:p>
            <a:r>
              <a:rPr lang="en-US" dirty="0"/>
              <a:t>Acceptable to email an invitation to an agency but remember the student’s privacy rights.</a:t>
            </a:r>
          </a:p>
          <a:p>
            <a:r>
              <a:rPr lang="en-US" dirty="0"/>
              <a:t>Use N/A option on the checklist if no agency is likely to provide or pay for transition services.</a:t>
            </a:r>
          </a:p>
          <a:p>
            <a:pPr marL="0" indent="0">
              <a:buNone/>
            </a:pPr>
            <a:endParaRPr lang="en-US" dirty="0"/>
          </a:p>
          <a:p>
            <a:endParaRPr lang="en-US" dirty="0"/>
          </a:p>
        </p:txBody>
      </p:sp>
      <p:sp>
        <p:nvSpPr>
          <p:cNvPr id="4" name="Footer Placeholder 3">
            <a:extLst>
              <a:ext uri="{FF2B5EF4-FFF2-40B4-BE49-F238E27FC236}">
                <a16:creationId xmlns:a16="http://schemas.microsoft.com/office/drawing/2014/main" id="{523451B8-B89B-3CED-7A48-F58F9B068273}"/>
              </a:ext>
            </a:extLst>
          </p:cNvPr>
          <p:cNvSpPr>
            <a:spLocks noGrp="1"/>
          </p:cNvSpPr>
          <p:nvPr>
            <p:ph type="ftr" sz="quarter" idx="3"/>
          </p:nvPr>
        </p:nvSpPr>
        <p:spPr/>
        <p:txBody>
          <a:bodyPr/>
          <a:lstStyle/>
          <a:p>
            <a:r>
              <a:rPr lang="en-US"/>
              <a:t>MDE Office of Special Education</a:t>
            </a:r>
          </a:p>
        </p:txBody>
      </p:sp>
      <p:sp>
        <p:nvSpPr>
          <p:cNvPr id="5" name="Slide Number Placeholder 4">
            <a:extLst>
              <a:ext uri="{FF2B5EF4-FFF2-40B4-BE49-F238E27FC236}">
                <a16:creationId xmlns:a16="http://schemas.microsoft.com/office/drawing/2014/main" id="{9F179990-BAB4-97F2-7673-34FC5EB33769}"/>
              </a:ext>
            </a:extLst>
          </p:cNvPr>
          <p:cNvSpPr>
            <a:spLocks noGrp="1"/>
          </p:cNvSpPr>
          <p:nvPr>
            <p:ph type="sldNum" sz="quarter" idx="4"/>
          </p:nvPr>
        </p:nvSpPr>
        <p:spPr/>
        <p:txBody>
          <a:bodyPr/>
          <a:lstStyle/>
          <a:p>
            <a:fld id="{C948956C-181A-4CF4-99F7-163F512CFDFE}" type="slidenum">
              <a:rPr lang="en-US" smtClean="0"/>
              <a:pPr/>
              <a:t>12</a:t>
            </a:fld>
            <a:endParaRPr lang="en-US"/>
          </a:p>
        </p:txBody>
      </p:sp>
    </p:spTree>
    <p:extLst>
      <p:ext uri="{BB962C8B-B14F-4D97-AF65-F5344CB8AC3E}">
        <p14:creationId xmlns:p14="http://schemas.microsoft.com/office/powerpoint/2010/main" val="3153460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73F566-EF24-4C2C-BF2A-190EC0BA6F5E}"/>
              </a:ext>
            </a:extLst>
          </p:cNvPr>
          <p:cNvSpPr>
            <a:spLocks noGrp="1"/>
          </p:cNvSpPr>
          <p:nvPr>
            <p:ph type="title"/>
          </p:nvPr>
        </p:nvSpPr>
        <p:spPr/>
        <p:txBody>
          <a:bodyPr/>
          <a:lstStyle/>
          <a:p>
            <a:r>
              <a:rPr lang="en-US">
                <a:latin typeface="Verdana"/>
                <a:ea typeface="Verdana"/>
              </a:rPr>
              <a:t>Acceptable Forms of Written Consent</a:t>
            </a:r>
            <a:endParaRPr lang="en-US"/>
          </a:p>
        </p:txBody>
      </p:sp>
      <p:sp>
        <p:nvSpPr>
          <p:cNvPr id="3" name="Content Placeholder 2">
            <a:extLst>
              <a:ext uri="{FF2B5EF4-FFF2-40B4-BE49-F238E27FC236}">
                <a16:creationId xmlns:a16="http://schemas.microsoft.com/office/drawing/2014/main" id="{DB888957-C771-4120-89C5-F5D98EF8F5AC}"/>
              </a:ext>
            </a:extLst>
          </p:cNvPr>
          <p:cNvSpPr>
            <a:spLocks noGrp="1"/>
          </p:cNvSpPr>
          <p:nvPr>
            <p:ph idx="1"/>
          </p:nvPr>
        </p:nvSpPr>
        <p:spPr>
          <a:xfrm>
            <a:off x="838200" y="1242204"/>
            <a:ext cx="10515600" cy="4513137"/>
          </a:xfrm>
        </p:spPr>
        <p:txBody>
          <a:bodyPr vert="horz" lIns="91440" tIns="45720" rIns="91440" bIns="45720" rtlCol="0" anchor="t">
            <a:noAutofit/>
          </a:bodyPr>
          <a:lstStyle/>
          <a:p>
            <a:r>
              <a:rPr lang="en-US">
                <a:latin typeface="Verdana"/>
                <a:ea typeface="Verdana"/>
              </a:rPr>
              <a:t>Documentation:</a:t>
            </a:r>
          </a:p>
          <a:p>
            <a:pPr lvl="1"/>
            <a:r>
              <a:rPr lang="en-US" sz="3200">
                <a:latin typeface="Verdana"/>
                <a:ea typeface="Verdana"/>
              </a:rPr>
              <a:t>Hard copy consent form.</a:t>
            </a:r>
          </a:p>
          <a:p>
            <a:pPr lvl="1"/>
            <a:r>
              <a:rPr lang="en-US" sz="3200">
                <a:latin typeface="Verdana"/>
                <a:ea typeface="Verdana"/>
              </a:rPr>
              <a:t>Electronic consent form provided through signature applications such as DocuSign, HelloSign, Adobe Sign.</a:t>
            </a:r>
          </a:p>
          <a:p>
            <a:pPr lvl="1"/>
            <a:r>
              <a:rPr lang="en-US" sz="3200">
                <a:latin typeface="Verdana"/>
                <a:ea typeface="Verdana"/>
              </a:rPr>
              <a:t>Consent form emailed which is printed out.</a:t>
            </a:r>
          </a:p>
          <a:p>
            <a:pPr marL="457200" indent="-457200"/>
            <a:r>
              <a:rPr lang="en-US">
                <a:latin typeface="Verdana"/>
                <a:ea typeface="Verdana"/>
              </a:rPr>
              <a:t>Parent, or student who has reached the age of majority, signs, dates, and returns the form.</a:t>
            </a:r>
            <a:endParaRPr lang="en-US"/>
          </a:p>
        </p:txBody>
      </p:sp>
      <p:sp>
        <p:nvSpPr>
          <p:cNvPr id="5" name="Footer Placeholder 4">
            <a:extLst>
              <a:ext uri="{FF2B5EF4-FFF2-40B4-BE49-F238E27FC236}">
                <a16:creationId xmlns:a16="http://schemas.microsoft.com/office/drawing/2014/main" id="{542D80F9-2CFD-45DE-93E6-E8E43AF2EF11}"/>
              </a:ext>
            </a:extLst>
          </p:cNvPr>
          <p:cNvSpPr>
            <a:spLocks noGrp="1"/>
          </p:cNvSpPr>
          <p:nvPr>
            <p:ph type="ftr" sz="quarter" idx="3"/>
          </p:nvPr>
        </p:nvSpPr>
        <p:spPr/>
        <p:txBody>
          <a:bodyPr/>
          <a:lstStyle/>
          <a:p>
            <a:r>
              <a:rPr lang="en-US"/>
              <a:t>MDE Office of Special Education</a:t>
            </a:r>
          </a:p>
        </p:txBody>
      </p:sp>
      <p:sp>
        <p:nvSpPr>
          <p:cNvPr id="6" name="Slide Number Placeholder 5">
            <a:extLst>
              <a:ext uri="{FF2B5EF4-FFF2-40B4-BE49-F238E27FC236}">
                <a16:creationId xmlns:a16="http://schemas.microsoft.com/office/drawing/2014/main" id="{6695AC40-3B67-4195-9DB5-45EA755F7365}"/>
              </a:ext>
            </a:extLst>
          </p:cNvPr>
          <p:cNvSpPr>
            <a:spLocks noGrp="1"/>
          </p:cNvSpPr>
          <p:nvPr>
            <p:ph type="sldNum" sz="quarter" idx="4"/>
          </p:nvPr>
        </p:nvSpPr>
        <p:spPr/>
        <p:txBody>
          <a:bodyPr/>
          <a:lstStyle/>
          <a:p>
            <a:fld id="{C948956C-181A-4CF4-99F7-163F512CFDFE}" type="slidenum">
              <a:rPr lang="en-US" smtClean="0"/>
              <a:pPr/>
              <a:t>13</a:t>
            </a:fld>
            <a:endParaRPr lang="en-US"/>
          </a:p>
        </p:txBody>
      </p:sp>
    </p:spTree>
    <p:extLst>
      <p:ext uri="{BB962C8B-B14F-4D97-AF65-F5344CB8AC3E}">
        <p14:creationId xmlns:p14="http://schemas.microsoft.com/office/powerpoint/2010/main" val="36473062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3C3E24-3F8C-17EE-0567-D799C0AAC15E}"/>
              </a:ext>
            </a:extLst>
          </p:cNvPr>
          <p:cNvSpPr>
            <a:spLocks noGrp="1"/>
          </p:cNvSpPr>
          <p:nvPr>
            <p:ph type="title"/>
          </p:nvPr>
        </p:nvSpPr>
        <p:spPr>
          <a:xfrm>
            <a:off x="418322" y="0"/>
            <a:ext cx="11355355" cy="1095949"/>
          </a:xfrm>
        </p:spPr>
        <p:txBody>
          <a:bodyPr>
            <a:normAutofit fontScale="90000"/>
          </a:bodyPr>
          <a:lstStyle/>
          <a:p>
            <a:r>
              <a:rPr lang="en-US"/>
              <a:t>Question 4 – Was the postsecondary goal based on transition assessment(s)?</a:t>
            </a:r>
          </a:p>
        </p:txBody>
      </p:sp>
      <p:sp>
        <p:nvSpPr>
          <p:cNvPr id="3" name="Content Placeholder 2">
            <a:extLst>
              <a:ext uri="{FF2B5EF4-FFF2-40B4-BE49-F238E27FC236}">
                <a16:creationId xmlns:a16="http://schemas.microsoft.com/office/drawing/2014/main" id="{A8D0E29E-4E7E-CEBC-A788-52DEC5F149F5}"/>
              </a:ext>
            </a:extLst>
          </p:cNvPr>
          <p:cNvSpPr>
            <a:spLocks noGrp="1"/>
          </p:cNvSpPr>
          <p:nvPr>
            <p:ph idx="1"/>
          </p:nvPr>
        </p:nvSpPr>
        <p:spPr/>
        <p:txBody>
          <a:bodyPr vert="horz" lIns="91440" tIns="45720" rIns="91440" bIns="45720" rtlCol="0" anchor="t">
            <a:normAutofit fontScale="92500" lnSpcReduction="10000"/>
          </a:bodyPr>
          <a:lstStyle/>
          <a:p>
            <a:pPr marL="0" indent="0">
              <a:spcAft>
                <a:spcPts val="2000"/>
              </a:spcAft>
              <a:buNone/>
            </a:pPr>
            <a:r>
              <a:rPr lang="en-US" dirty="0">
                <a:latin typeface="Verdana"/>
                <a:ea typeface="Verdana"/>
              </a:rPr>
              <a:t>Historically very little noncompliance</a:t>
            </a:r>
            <a:endParaRPr lang="en-US">
              <a:latin typeface="Verdana"/>
              <a:ea typeface="Verdana"/>
            </a:endParaRPr>
          </a:p>
          <a:p>
            <a:pPr marL="0" indent="0">
              <a:buNone/>
            </a:pPr>
            <a:r>
              <a:rPr lang="en-US" dirty="0"/>
              <a:t>To demonstrate compliance:</a:t>
            </a:r>
          </a:p>
          <a:p>
            <a:r>
              <a:rPr lang="en-US" dirty="0"/>
              <a:t>Many districts’ electronic IEP systems prompt you to list the assessments.</a:t>
            </a:r>
          </a:p>
          <a:p>
            <a:r>
              <a:rPr lang="en-US" dirty="0"/>
              <a:t>Use a variety of tools to assess the areas of:</a:t>
            </a:r>
          </a:p>
          <a:p>
            <a:pPr lvl="1" indent="-280670"/>
            <a:r>
              <a:rPr lang="en-US" sz="3200" dirty="0"/>
              <a:t>Education</a:t>
            </a:r>
          </a:p>
          <a:p>
            <a:pPr lvl="1" indent="-280670"/>
            <a:r>
              <a:rPr lang="en-US" sz="3200" dirty="0"/>
              <a:t>Training</a:t>
            </a:r>
          </a:p>
          <a:p>
            <a:pPr lvl="1" indent="-280670"/>
            <a:r>
              <a:rPr lang="en-US" sz="3200" dirty="0"/>
              <a:t>Employment</a:t>
            </a:r>
          </a:p>
          <a:p>
            <a:pPr lvl="1" indent="-280670"/>
            <a:r>
              <a:rPr lang="en-US" sz="3200" dirty="0"/>
              <a:t>Independent Living</a:t>
            </a:r>
          </a:p>
        </p:txBody>
      </p:sp>
      <p:sp>
        <p:nvSpPr>
          <p:cNvPr id="4" name="Footer Placeholder 3">
            <a:extLst>
              <a:ext uri="{FF2B5EF4-FFF2-40B4-BE49-F238E27FC236}">
                <a16:creationId xmlns:a16="http://schemas.microsoft.com/office/drawing/2014/main" id="{159B806D-B66A-E18C-2F96-415C29B84D68}"/>
              </a:ext>
            </a:extLst>
          </p:cNvPr>
          <p:cNvSpPr>
            <a:spLocks noGrp="1"/>
          </p:cNvSpPr>
          <p:nvPr>
            <p:ph type="ftr" sz="quarter" idx="3"/>
          </p:nvPr>
        </p:nvSpPr>
        <p:spPr/>
        <p:txBody>
          <a:bodyPr/>
          <a:lstStyle/>
          <a:p>
            <a:r>
              <a:rPr lang="en-US"/>
              <a:t>MDE Office of Special Education</a:t>
            </a:r>
          </a:p>
        </p:txBody>
      </p:sp>
      <p:sp>
        <p:nvSpPr>
          <p:cNvPr id="5" name="Slide Number Placeholder 4">
            <a:extLst>
              <a:ext uri="{FF2B5EF4-FFF2-40B4-BE49-F238E27FC236}">
                <a16:creationId xmlns:a16="http://schemas.microsoft.com/office/drawing/2014/main" id="{F1D92824-1D6A-6673-EB14-55E849057645}"/>
              </a:ext>
            </a:extLst>
          </p:cNvPr>
          <p:cNvSpPr>
            <a:spLocks noGrp="1"/>
          </p:cNvSpPr>
          <p:nvPr>
            <p:ph type="sldNum" sz="quarter" idx="4"/>
          </p:nvPr>
        </p:nvSpPr>
        <p:spPr/>
        <p:txBody>
          <a:bodyPr/>
          <a:lstStyle/>
          <a:p>
            <a:fld id="{C948956C-181A-4CF4-99F7-163F512CFDFE}" type="slidenum">
              <a:rPr lang="en-US" smtClean="0"/>
              <a:pPr/>
              <a:t>14</a:t>
            </a:fld>
            <a:endParaRPr lang="en-US"/>
          </a:p>
        </p:txBody>
      </p:sp>
    </p:spTree>
    <p:extLst>
      <p:ext uri="{BB962C8B-B14F-4D97-AF65-F5344CB8AC3E}">
        <p14:creationId xmlns:p14="http://schemas.microsoft.com/office/powerpoint/2010/main" val="295251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FDAA7-BB12-D384-8EE5-8C39C7D0D903}"/>
              </a:ext>
            </a:extLst>
          </p:cNvPr>
          <p:cNvSpPr>
            <a:spLocks noGrp="1"/>
          </p:cNvSpPr>
          <p:nvPr>
            <p:ph type="title"/>
          </p:nvPr>
        </p:nvSpPr>
        <p:spPr/>
        <p:txBody>
          <a:bodyPr>
            <a:normAutofit fontScale="90000"/>
          </a:bodyPr>
          <a:lstStyle/>
          <a:p>
            <a:r>
              <a:rPr lang="en-US"/>
              <a:t>Question 5 – Were there postsecondary goals?</a:t>
            </a:r>
          </a:p>
        </p:txBody>
      </p:sp>
      <p:sp>
        <p:nvSpPr>
          <p:cNvPr id="3" name="Content Placeholder 2">
            <a:extLst>
              <a:ext uri="{FF2B5EF4-FFF2-40B4-BE49-F238E27FC236}">
                <a16:creationId xmlns:a16="http://schemas.microsoft.com/office/drawing/2014/main" id="{59502734-6E50-A7E2-2F45-F117CFEAD74A}"/>
              </a:ext>
            </a:extLst>
          </p:cNvPr>
          <p:cNvSpPr>
            <a:spLocks noGrp="1"/>
          </p:cNvSpPr>
          <p:nvPr>
            <p:ph idx="1"/>
          </p:nvPr>
        </p:nvSpPr>
        <p:spPr/>
        <p:txBody>
          <a:bodyPr vert="horz" lIns="91440" tIns="45720" rIns="91440" bIns="45720" rtlCol="0" anchor="t">
            <a:normAutofit/>
          </a:bodyPr>
          <a:lstStyle/>
          <a:p>
            <a:pPr marL="0" indent="0">
              <a:spcAft>
                <a:spcPts val="2000"/>
              </a:spcAft>
              <a:buNone/>
            </a:pPr>
            <a:r>
              <a:rPr lang="en-US" dirty="0"/>
              <a:t>Historically very little noncompliance</a:t>
            </a:r>
            <a:endParaRPr lang="en-US"/>
          </a:p>
          <a:p>
            <a:pPr marL="0" indent="0">
              <a:buNone/>
            </a:pPr>
            <a:r>
              <a:rPr lang="en-US" dirty="0"/>
              <a:t>To demonstrate compliance:</a:t>
            </a:r>
          </a:p>
          <a:p>
            <a:r>
              <a:rPr lang="en-US" dirty="0"/>
              <a:t>Identify the student’s desired outcomes.</a:t>
            </a:r>
          </a:p>
          <a:p>
            <a:r>
              <a:rPr lang="en-US" dirty="0"/>
              <a:t>State the goal in terms of what the student will do after leaving school.</a:t>
            </a:r>
          </a:p>
        </p:txBody>
      </p:sp>
      <p:sp>
        <p:nvSpPr>
          <p:cNvPr id="4" name="Footer Placeholder 3">
            <a:extLst>
              <a:ext uri="{FF2B5EF4-FFF2-40B4-BE49-F238E27FC236}">
                <a16:creationId xmlns:a16="http://schemas.microsoft.com/office/drawing/2014/main" id="{C9CF69D7-73C2-4CD9-B803-F4BD06D9AC93}"/>
              </a:ext>
            </a:extLst>
          </p:cNvPr>
          <p:cNvSpPr>
            <a:spLocks noGrp="1"/>
          </p:cNvSpPr>
          <p:nvPr>
            <p:ph type="ftr" sz="quarter" idx="3"/>
          </p:nvPr>
        </p:nvSpPr>
        <p:spPr/>
        <p:txBody>
          <a:bodyPr/>
          <a:lstStyle/>
          <a:p>
            <a:r>
              <a:rPr lang="en-US"/>
              <a:t>MDE Office of Special Education</a:t>
            </a:r>
          </a:p>
        </p:txBody>
      </p:sp>
      <p:sp>
        <p:nvSpPr>
          <p:cNvPr id="5" name="Slide Number Placeholder 4">
            <a:extLst>
              <a:ext uri="{FF2B5EF4-FFF2-40B4-BE49-F238E27FC236}">
                <a16:creationId xmlns:a16="http://schemas.microsoft.com/office/drawing/2014/main" id="{0B938310-B250-609F-3C50-C64EBC48A66E}"/>
              </a:ext>
            </a:extLst>
          </p:cNvPr>
          <p:cNvSpPr>
            <a:spLocks noGrp="1"/>
          </p:cNvSpPr>
          <p:nvPr>
            <p:ph type="sldNum" sz="quarter" idx="4"/>
          </p:nvPr>
        </p:nvSpPr>
        <p:spPr/>
        <p:txBody>
          <a:bodyPr/>
          <a:lstStyle/>
          <a:p>
            <a:fld id="{C948956C-181A-4CF4-99F7-163F512CFDFE}" type="slidenum">
              <a:rPr lang="en-US" smtClean="0"/>
              <a:pPr/>
              <a:t>15</a:t>
            </a:fld>
            <a:endParaRPr lang="en-US"/>
          </a:p>
        </p:txBody>
      </p:sp>
    </p:spTree>
    <p:extLst>
      <p:ext uri="{BB962C8B-B14F-4D97-AF65-F5344CB8AC3E}">
        <p14:creationId xmlns:p14="http://schemas.microsoft.com/office/powerpoint/2010/main" val="33443165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10C46-DD9F-802F-9667-BC01EFE389AB}"/>
              </a:ext>
            </a:extLst>
          </p:cNvPr>
          <p:cNvSpPr>
            <a:spLocks noGrp="1"/>
          </p:cNvSpPr>
          <p:nvPr>
            <p:ph type="title"/>
          </p:nvPr>
        </p:nvSpPr>
        <p:spPr/>
        <p:txBody>
          <a:bodyPr/>
          <a:lstStyle/>
          <a:p>
            <a:r>
              <a:rPr lang="en-US"/>
              <a:t>Question 6 – Were they updated annually? </a:t>
            </a:r>
          </a:p>
        </p:txBody>
      </p:sp>
      <p:sp>
        <p:nvSpPr>
          <p:cNvPr id="3" name="Content Placeholder 2">
            <a:extLst>
              <a:ext uri="{FF2B5EF4-FFF2-40B4-BE49-F238E27FC236}">
                <a16:creationId xmlns:a16="http://schemas.microsoft.com/office/drawing/2014/main" id="{ADCBF180-BAD9-B219-A827-75DB728A629C}"/>
              </a:ext>
            </a:extLst>
          </p:cNvPr>
          <p:cNvSpPr>
            <a:spLocks noGrp="1"/>
          </p:cNvSpPr>
          <p:nvPr>
            <p:ph idx="1"/>
          </p:nvPr>
        </p:nvSpPr>
        <p:spPr/>
        <p:txBody>
          <a:bodyPr vert="horz" lIns="91440" tIns="45720" rIns="91440" bIns="45720" rtlCol="0" anchor="t">
            <a:normAutofit/>
          </a:bodyPr>
          <a:lstStyle/>
          <a:p>
            <a:pPr marL="0" indent="0">
              <a:spcAft>
                <a:spcPts val="2000"/>
              </a:spcAft>
              <a:buNone/>
            </a:pPr>
            <a:r>
              <a:rPr lang="en-US" dirty="0"/>
              <a:t>Historically lowest level of noncompliance</a:t>
            </a:r>
            <a:endParaRPr lang="en-US"/>
          </a:p>
          <a:p>
            <a:r>
              <a:rPr lang="en-US" dirty="0"/>
              <a:t>Many districts (550+) have some late IEPs each year. </a:t>
            </a:r>
          </a:p>
          <a:p>
            <a:r>
              <a:rPr lang="en-US" dirty="0"/>
              <a:t>Rarely seen in B-13 checklist.</a:t>
            </a:r>
          </a:p>
          <a:p>
            <a:pPr marL="0" indent="0">
              <a:buNone/>
            </a:pPr>
            <a:r>
              <a:rPr lang="en-US" dirty="0"/>
              <a:t>To demonstrate compliance:</a:t>
            </a:r>
          </a:p>
          <a:p>
            <a:r>
              <a:rPr lang="en-US" dirty="0"/>
              <a:t>Student information systems can generate automatic reminders of upcoming due dates.</a:t>
            </a:r>
          </a:p>
        </p:txBody>
      </p:sp>
      <p:sp>
        <p:nvSpPr>
          <p:cNvPr id="4" name="Footer Placeholder 3">
            <a:extLst>
              <a:ext uri="{FF2B5EF4-FFF2-40B4-BE49-F238E27FC236}">
                <a16:creationId xmlns:a16="http://schemas.microsoft.com/office/drawing/2014/main" id="{3F085462-F4F4-5D2E-C528-F5C3D1F56024}"/>
              </a:ext>
            </a:extLst>
          </p:cNvPr>
          <p:cNvSpPr>
            <a:spLocks noGrp="1"/>
          </p:cNvSpPr>
          <p:nvPr>
            <p:ph type="ftr" sz="quarter" idx="3"/>
          </p:nvPr>
        </p:nvSpPr>
        <p:spPr/>
        <p:txBody>
          <a:bodyPr/>
          <a:lstStyle/>
          <a:p>
            <a:r>
              <a:rPr lang="en-US"/>
              <a:t>MDE Office of Special Education</a:t>
            </a:r>
          </a:p>
        </p:txBody>
      </p:sp>
      <p:sp>
        <p:nvSpPr>
          <p:cNvPr id="5" name="Slide Number Placeholder 4">
            <a:extLst>
              <a:ext uri="{FF2B5EF4-FFF2-40B4-BE49-F238E27FC236}">
                <a16:creationId xmlns:a16="http://schemas.microsoft.com/office/drawing/2014/main" id="{485B1A04-AFE2-2288-32DA-CCC8289304F0}"/>
              </a:ext>
            </a:extLst>
          </p:cNvPr>
          <p:cNvSpPr>
            <a:spLocks noGrp="1"/>
          </p:cNvSpPr>
          <p:nvPr>
            <p:ph type="sldNum" sz="quarter" idx="4"/>
          </p:nvPr>
        </p:nvSpPr>
        <p:spPr/>
        <p:txBody>
          <a:bodyPr/>
          <a:lstStyle/>
          <a:p>
            <a:fld id="{C948956C-181A-4CF4-99F7-163F512CFDFE}" type="slidenum">
              <a:rPr lang="en-US" smtClean="0"/>
              <a:pPr/>
              <a:t>16</a:t>
            </a:fld>
            <a:endParaRPr lang="en-US"/>
          </a:p>
        </p:txBody>
      </p:sp>
    </p:spTree>
    <p:extLst>
      <p:ext uri="{BB962C8B-B14F-4D97-AF65-F5344CB8AC3E}">
        <p14:creationId xmlns:p14="http://schemas.microsoft.com/office/powerpoint/2010/main" val="14543496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27EF1-7607-0A54-1734-A5507363CE35}"/>
              </a:ext>
            </a:extLst>
          </p:cNvPr>
          <p:cNvSpPr>
            <a:spLocks noGrp="1"/>
          </p:cNvSpPr>
          <p:nvPr>
            <p:ph type="title"/>
          </p:nvPr>
        </p:nvSpPr>
        <p:spPr/>
        <p:txBody>
          <a:bodyPr>
            <a:normAutofit fontScale="90000"/>
          </a:bodyPr>
          <a:lstStyle/>
          <a:p>
            <a:r>
              <a:rPr lang="en-US"/>
              <a:t>Question 7- IEP includes transition services?</a:t>
            </a:r>
          </a:p>
        </p:txBody>
      </p:sp>
      <p:sp>
        <p:nvSpPr>
          <p:cNvPr id="3" name="Content Placeholder 2">
            <a:extLst>
              <a:ext uri="{FF2B5EF4-FFF2-40B4-BE49-F238E27FC236}">
                <a16:creationId xmlns:a16="http://schemas.microsoft.com/office/drawing/2014/main" id="{450AB809-BCC3-E971-0523-D7840A4A9AD5}"/>
              </a:ext>
            </a:extLst>
          </p:cNvPr>
          <p:cNvSpPr>
            <a:spLocks noGrp="1"/>
          </p:cNvSpPr>
          <p:nvPr>
            <p:ph idx="1"/>
          </p:nvPr>
        </p:nvSpPr>
        <p:spPr>
          <a:xfrm>
            <a:off x="838200" y="1242204"/>
            <a:ext cx="10515600" cy="5310394"/>
          </a:xfrm>
        </p:spPr>
        <p:txBody>
          <a:bodyPr vert="horz" lIns="91440" tIns="45720" rIns="91440" bIns="45720" rtlCol="0" anchor="t">
            <a:normAutofit fontScale="92500" lnSpcReduction="20000"/>
          </a:bodyPr>
          <a:lstStyle/>
          <a:p>
            <a:pPr marL="0" indent="0">
              <a:spcAft>
                <a:spcPts val="2000"/>
              </a:spcAft>
              <a:buNone/>
            </a:pPr>
            <a:r>
              <a:rPr lang="en-US" dirty="0"/>
              <a:t>Historically very little noncompliance</a:t>
            </a:r>
            <a:endParaRPr lang="en-US"/>
          </a:p>
          <a:p>
            <a:pPr marL="0" indent="0">
              <a:buNone/>
            </a:pPr>
            <a:r>
              <a:rPr lang="en-US" dirty="0"/>
              <a:t>To demonstrate compliance, consider:</a:t>
            </a:r>
          </a:p>
          <a:p>
            <a:pPr indent="342900"/>
            <a:r>
              <a:rPr lang="en-US" dirty="0">
                <a:latin typeface="Verdana"/>
                <a:ea typeface="Verdana"/>
                <a:cs typeface="Verdana"/>
              </a:rPr>
              <a:t>instruction </a:t>
            </a:r>
          </a:p>
          <a:p>
            <a:pPr indent="342900"/>
            <a:r>
              <a:rPr lang="en-US" dirty="0">
                <a:latin typeface="Verdana"/>
                <a:ea typeface="Verdana"/>
                <a:cs typeface="Verdana"/>
              </a:rPr>
              <a:t>related services </a:t>
            </a:r>
            <a:endParaRPr lang="en-US" dirty="0"/>
          </a:p>
          <a:p>
            <a:pPr indent="342900"/>
            <a:r>
              <a:rPr lang="en-US" dirty="0">
                <a:latin typeface="Verdana"/>
                <a:ea typeface="Verdana"/>
                <a:cs typeface="Verdana"/>
              </a:rPr>
              <a:t>community experience</a:t>
            </a:r>
          </a:p>
          <a:p>
            <a:pPr marL="571500" indent="-342900"/>
            <a:r>
              <a:rPr lang="en-US" dirty="0">
                <a:latin typeface="Verdana"/>
                <a:ea typeface="Verdana"/>
                <a:cs typeface="Verdana"/>
              </a:rPr>
              <a:t>development of employment and other post-school adult living objectives</a:t>
            </a:r>
          </a:p>
          <a:p>
            <a:pPr marL="571500" indent="-342900"/>
            <a:r>
              <a:rPr lang="en-US" dirty="0">
                <a:latin typeface="Verdana"/>
                <a:ea typeface="Verdana"/>
                <a:cs typeface="Verdana"/>
              </a:rPr>
              <a:t>acquisition of daily living skills and functional vocational evaluation</a:t>
            </a:r>
          </a:p>
          <a:p>
            <a:pPr indent="342900"/>
            <a:r>
              <a:rPr lang="en-US" dirty="0">
                <a:latin typeface="Verdana"/>
                <a:ea typeface="Verdana"/>
                <a:cs typeface="Verdana"/>
              </a:rPr>
              <a:t>courses of study</a:t>
            </a:r>
            <a:endParaRPr lang="en-US" dirty="0"/>
          </a:p>
        </p:txBody>
      </p:sp>
      <p:sp>
        <p:nvSpPr>
          <p:cNvPr id="4" name="Footer Placeholder 3">
            <a:extLst>
              <a:ext uri="{FF2B5EF4-FFF2-40B4-BE49-F238E27FC236}">
                <a16:creationId xmlns:a16="http://schemas.microsoft.com/office/drawing/2014/main" id="{859CDCE2-04B7-0A55-CC9D-686E55102611}"/>
              </a:ext>
            </a:extLst>
          </p:cNvPr>
          <p:cNvSpPr>
            <a:spLocks noGrp="1"/>
          </p:cNvSpPr>
          <p:nvPr>
            <p:ph type="ftr" sz="quarter" idx="3"/>
          </p:nvPr>
        </p:nvSpPr>
        <p:spPr/>
        <p:txBody>
          <a:bodyPr/>
          <a:lstStyle/>
          <a:p>
            <a:r>
              <a:rPr lang="en-US"/>
              <a:t>MDE Office of Special Education</a:t>
            </a:r>
          </a:p>
        </p:txBody>
      </p:sp>
      <p:sp>
        <p:nvSpPr>
          <p:cNvPr id="5" name="Slide Number Placeholder 4">
            <a:extLst>
              <a:ext uri="{FF2B5EF4-FFF2-40B4-BE49-F238E27FC236}">
                <a16:creationId xmlns:a16="http://schemas.microsoft.com/office/drawing/2014/main" id="{9B15364A-7680-17ED-0893-C873C9D19B2F}"/>
              </a:ext>
            </a:extLst>
          </p:cNvPr>
          <p:cNvSpPr>
            <a:spLocks noGrp="1"/>
          </p:cNvSpPr>
          <p:nvPr>
            <p:ph type="sldNum" sz="quarter" idx="4"/>
          </p:nvPr>
        </p:nvSpPr>
        <p:spPr/>
        <p:txBody>
          <a:bodyPr/>
          <a:lstStyle/>
          <a:p>
            <a:fld id="{C948956C-181A-4CF4-99F7-163F512CFDFE}" type="slidenum">
              <a:rPr lang="en-US" smtClean="0"/>
              <a:pPr/>
              <a:t>17</a:t>
            </a:fld>
            <a:endParaRPr lang="en-US"/>
          </a:p>
        </p:txBody>
      </p:sp>
    </p:spTree>
    <p:extLst>
      <p:ext uri="{BB962C8B-B14F-4D97-AF65-F5344CB8AC3E}">
        <p14:creationId xmlns:p14="http://schemas.microsoft.com/office/powerpoint/2010/main" val="3605476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FB4DF7-6937-B03C-2F9D-86C0A9BEA6C7}"/>
              </a:ext>
            </a:extLst>
          </p:cNvPr>
          <p:cNvSpPr>
            <a:spLocks noGrp="1"/>
          </p:cNvSpPr>
          <p:nvPr>
            <p:ph type="title"/>
          </p:nvPr>
        </p:nvSpPr>
        <p:spPr/>
        <p:txBody>
          <a:bodyPr>
            <a:normAutofit fontScale="90000"/>
          </a:bodyPr>
          <a:lstStyle/>
          <a:p>
            <a:r>
              <a:rPr lang="en-US" dirty="0"/>
              <a:t>Question 8 – IEP included courses of study?  </a:t>
            </a:r>
          </a:p>
        </p:txBody>
      </p:sp>
      <p:sp>
        <p:nvSpPr>
          <p:cNvPr id="3" name="Content Placeholder 2">
            <a:extLst>
              <a:ext uri="{FF2B5EF4-FFF2-40B4-BE49-F238E27FC236}">
                <a16:creationId xmlns:a16="http://schemas.microsoft.com/office/drawing/2014/main" id="{7A70883A-02E0-9A15-7A6E-015025E858B8}"/>
              </a:ext>
            </a:extLst>
          </p:cNvPr>
          <p:cNvSpPr>
            <a:spLocks noGrp="1"/>
          </p:cNvSpPr>
          <p:nvPr>
            <p:ph idx="1"/>
          </p:nvPr>
        </p:nvSpPr>
        <p:spPr/>
        <p:txBody>
          <a:bodyPr vert="horz" lIns="91440" tIns="45720" rIns="91440" bIns="45720" rtlCol="0" anchor="t">
            <a:normAutofit/>
          </a:bodyPr>
          <a:lstStyle/>
          <a:p>
            <a:pPr marL="0" indent="0">
              <a:spcAft>
                <a:spcPts val="2000"/>
              </a:spcAft>
              <a:buNone/>
            </a:pPr>
            <a:r>
              <a:rPr lang="en-US" dirty="0"/>
              <a:t>Historically lowest </a:t>
            </a:r>
            <a:r>
              <a:rPr lang="en-US"/>
              <a:t>level of noncompliance</a:t>
            </a:r>
          </a:p>
          <a:p>
            <a:pPr marL="0" indent="0">
              <a:buNone/>
            </a:pPr>
            <a:r>
              <a:rPr lang="en-US" dirty="0"/>
              <a:t>To demonstrate compliance</a:t>
            </a:r>
            <a:r>
              <a:rPr lang="en-US"/>
              <a:t>:</a:t>
            </a:r>
          </a:p>
          <a:p>
            <a:r>
              <a:rPr lang="en-US"/>
              <a:t>Align the courses of study and the postsecondary goals.</a:t>
            </a:r>
          </a:p>
          <a:p>
            <a:r>
              <a:rPr lang="en-US">
                <a:latin typeface="Verdana"/>
                <a:ea typeface="Verdana"/>
              </a:rPr>
              <a:t>If they are not aligned, then include transition services to align the two items.</a:t>
            </a:r>
          </a:p>
          <a:p>
            <a:pPr marL="0" indent="0">
              <a:buNone/>
            </a:pPr>
            <a:endParaRPr lang="en-US"/>
          </a:p>
        </p:txBody>
      </p:sp>
      <p:sp>
        <p:nvSpPr>
          <p:cNvPr id="4" name="Footer Placeholder 3">
            <a:extLst>
              <a:ext uri="{FF2B5EF4-FFF2-40B4-BE49-F238E27FC236}">
                <a16:creationId xmlns:a16="http://schemas.microsoft.com/office/drawing/2014/main" id="{AA9D53D9-3003-BD3C-52C5-888486C64D26}"/>
              </a:ext>
            </a:extLst>
          </p:cNvPr>
          <p:cNvSpPr>
            <a:spLocks noGrp="1"/>
          </p:cNvSpPr>
          <p:nvPr>
            <p:ph type="ftr" sz="quarter" idx="3"/>
          </p:nvPr>
        </p:nvSpPr>
        <p:spPr/>
        <p:txBody>
          <a:bodyPr/>
          <a:lstStyle/>
          <a:p>
            <a:r>
              <a:rPr lang="en-US"/>
              <a:t>MDE Office of Special Education</a:t>
            </a:r>
          </a:p>
        </p:txBody>
      </p:sp>
      <p:sp>
        <p:nvSpPr>
          <p:cNvPr id="5" name="Slide Number Placeholder 4">
            <a:extLst>
              <a:ext uri="{FF2B5EF4-FFF2-40B4-BE49-F238E27FC236}">
                <a16:creationId xmlns:a16="http://schemas.microsoft.com/office/drawing/2014/main" id="{B6783A78-216D-B6FB-FE8C-82C7F7B4BAA2}"/>
              </a:ext>
            </a:extLst>
          </p:cNvPr>
          <p:cNvSpPr>
            <a:spLocks noGrp="1"/>
          </p:cNvSpPr>
          <p:nvPr>
            <p:ph type="sldNum" sz="quarter" idx="4"/>
          </p:nvPr>
        </p:nvSpPr>
        <p:spPr/>
        <p:txBody>
          <a:bodyPr/>
          <a:lstStyle/>
          <a:p>
            <a:fld id="{C948956C-181A-4CF4-99F7-163F512CFDFE}" type="slidenum">
              <a:rPr lang="en-US" smtClean="0"/>
              <a:pPr/>
              <a:t>18</a:t>
            </a:fld>
            <a:endParaRPr lang="en-US"/>
          </a:p>
        </p:txBody>
      </p:sp>
    </p:spTree>
    <p:extLst>
      <p:ext uri="{BB962C8B-B14F-4D97-AF65-F5344CB8AC3E}">
        <p14:creationId xmlns:p14="http://schemas.microsoft.com/office/powerpoint/2010/main" val="7803381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4506F-EA41-AA84-AD61-159EABB06C99}"/>
              </a:ext>
            </a:extLst>
          </p:cNvPr>
          <p:cNvSpPr>
            <a:spLocks noGrp="1"/>
          </p:cNvSpPr>
          <p:nvPr>
            <p:ph type="title"/>
          </p:nvPr>
        </p:nvSpPr>
        <p:spPr/>
        <p:txBody>
          <a:bodyPr/>
          <a:lstStyle/>
          <a:p>
            <a:r>
              <a:rPr lang="en-US" dirty="0"/>
              <a:t>Question 9 – Were there annual goals?</a:t>
            </a:r>
          </a:p>
        </p:txBody>
      </p:sp>
      <p:sp>
        <p:nvSpPr>
          <p:cNvPr id="3" name="Content Placeholder 2">
            <a:extLst>
              <a:ext uri="{FF2B5EF4-FFF2-40B4-BE49-F238E27FC236}">
                <a16:creationId xmlns:a16="http://schemas.microsoft.com/office/drawing/2014/main" id="{B814D315-5910-CA19-8E4B-0716871FCF55}"/>
              </a:ext>
            </a:extLst>
          </p:cNvPr>
          <p:cNvSpPr>
            <a:spLocks noGrp="1"/>
          </p:cNvSpPr>
          <p:nvPr>
            <p:ph idx="1"/>
          </p:nvPr>
        </p:nvSpPr>
        <p:spPr/>
        <p:txBody>
          <a:bodyPr vert="horz" lIns="91440" tIns="45720" rIns="91440" bIns="45720" rtlCol="0" anchor="t">
            <a:normAutofit fontScale="92500" lnSpcReduction="20000"/>
          </a:bodyPr>
          <a:lstStyle/>
          <a:p>
            <a:pPr marL="0" indent="0">
              <a:spcAft>
                <a:spcPts val="2000"/>
              </a:spcAft>
              <a:buNone/>
            </a:pPr>
            <a:r>
              <a:rPr lang="en-US" dirty="0"/>
              <a:t>Historically, medium </a:t>
            </a:r>
            <a:r>
              <a:rPr lang="en-US"/>
              <a:t>level of noncompliance </a:t>
            </a:r>
            <a:r>
              <a:rPr lang="en-US" dirty="0"/>
              <a:t>but </a:t>
            </a:r>
            <a:r>
              <a:rPr lang="en-US"/>
              <a:t>trending down</a:t>
            </a:r>
          </a:p>
          <a:p>
            <a:pPr marL="0" indent="0">
              <a:buNone/>
            </a:pPr>
            <a:r>
              <a:rPr lang="en-US" dirty="0"/>
              <a:t>To demonstrate compliance:</a:t>
            </a:r>
            <a:endParaRPr lang="en-US"/>
          </a:p>
          <a:p>
            <a:r>
              <a:rPr lang="en-US"/>
              <a:t>One or more measurable annual goals to meet the transition services needs and progress toward meeting the postsecondary goals.</a:t>
            </a:r>
            <a:endParaRPr lang="en-US">
              <a:hlinkClick r:id="rId3"/>
            </a:endParaRPr>
          </a:p>
          <a:p>
            <a:r>
              <a:rPr lang="en-US">
                <a:hlinkClick r:id="rId3"/>
              </a:rPr>
              <a:t>Measurable Annual Goals and Short-Term Objectives (michigan.gov)</a:t>
            </a:r>
            <a:r>
              <a:rPr lang="en-US"/>
              <a:t>.</a:t>
            </a:r>
          </a:p>
          <a:p>
            <a:r>
              <a:rPr lang="en-US">
                <a:hlinkClick r:id="rId4"/>
              </a:rPr>
              <a:t>Measurable Annual Goals and Short-Term Objectives: Substantive Compliance (michigan.gov)</a:t>
            </a:r>
            <a:r>
              <a:rPr lang="en-US"/>
              <a:t>.</a:t>
            </a:r>
          </a:p>
        </p:txBody>
      </p:sp>
      <p:sp>
        <p:nvSpPr>
          <p:cNvPr id="4" name="Footer Placeholder 3">
            <a:extLst>
              <a:ext uri="{FF2B5EF4-FFF2-40B4-BE49-F238E27FC236}">
                <a16:creationId xmlns:a16="http://schemas.microsoft.com/office/drawing/2014/main" id="{4DE464D0-8163-521B-B5DF-7A1D43DBD12A}"/>
              </a:ext>
            </a:extLst>
          </p:cNvPr>
          <p:cNvSpPr>
            <a:spLocks noGrp="1"/>
          </p:cNvSpPr>
          <p:nvPr>
            <p:ph type="ftr" sz="quarter" idx="3"/>
          </p:nvPr>
        </p:nvSpPr>
        <p:spPr/>
        <p:txBody>
          <a:bodyPr/>
          <a:lstStyle/>
          <a:p>
            <a:r>
              <a:rPr lang="en-US"/>
              <a:t>MDE Office of Special Education</a:t>
            </a:r>
          </a:p>
        </p:txBody>
      </p:sp>
      <p:sp>
        <p:nvSpPr>
          <p:cNvPr id="5" name="Slide Number Placeholder 4">
            <a:extLst>
              <a:ext uri="{FF2B5EF4-FFF2-40B4-BE49-F238E27FC236}">
                <a16:creationId xmlns:a16="http://schemas.microsoft.com/office/drawing/2014/main" id="{A54835F4-4938-2896-E0FE-CCF8E889DA9E}"/>
              </a:ext>
            </a:extLst>
          </p:cNvPr>
          <p:cNvSpPr>
            <a:spLocks noGrp="1"/>
          </p:cNvSpPr>
          <p:nvPr>
            <p:ph type="sldNum" sz="quarter" idx="4"/>
          </p:nvPr>
        </p:nvSpPr>
        <p:spPr/>
        <p:txBody>
          <a:bodyPr/>
          <a:lstStyle/>
          <a:p>
            <a:fld id="{C948956C-181A-4CF4-99F7-163F512CFDFE}" type="slidenum">
              <a:rPr lang="en-US" smtClean="0"/>
              <a:pPr/>
              <a:t>19</a:t>
            </a:fld>
            <a:endParaRPr lang="en-US"/>
          </a:p>
        </p:txBody>
      </p:sp>
    </p:spTree>
    <p:extLst>
      <p:ext uri="{BB962C8B-B14F-4D97-AF65-F5344CB8AC3E}">
        <p14:creationId xmlns:p14="http://schemas.microsoft.com/office/powerpoint/2010/main" val="34862921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E80B4-ABE6-4165-84F8-F1E0225C8820}"/>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BA2A63F9-1463-4F67-85F3-5C301B832120}"/>
              </a:ext>
            </a:extLst>
          </p:cNvPr>
          <p:cNvSpPr>
            <a:spLocks noGrp="1"/>
          </p:cNvSpPr>
          <p:nvPr>
            <p:ph idx="1"/>
          </p:nvPr>
        </p:nvSpPr>
        <p:spPr/>
        <p:txBody>
          <a:bodyPr/>
          <a:lstStyle/>
          <a:p>
            <a:r>
              <a:rPr lang="en-US" dirty="0"/>
              <a:t>Ensure common understanding</a:t>
            </a:r>
          </a:p>
          <a:p>
            <a:r>
              <a:rPr lang="en-US" dirty="0"/>
              <a:t>Review historic state level data</a:t>
            </a:r>
          </a:p>
          <a:p>
            <a:r>
              <a:rPr lang="en-US" dirty="0"/>
              <a:t>Review question and consider improvement options</a:t>
            </a:r>
          </a:p>
        </p:txBody>
      </p:sp>
      <p:sp>
        <p:nvSpPr>
          <p:cNvPr id="4" name="Footer Placeholder 3">
            <a:extLst>
              <a:ext uri="{FF2B5EF4-FFF2-40B4-BE49-F238E27FC236}">
                <a16:creationId xmlns:a16="http://schemas.microsoft.com/office/drawing/2014/main" id="{46E6EA0C-7568-48AB-90D6-EB48653A6404}"/>
              </a:ext>
            </a:extLst>
          </p:cNvPr>
          <p:cNvSpPr>
            <a:spLocks noGrp="1"/>
          </p:cNvSpPr>
          <p:nvPr>
            <p:ph type="ftr" sz="quarter" idx="3"/>
          </p:nvPr>
        </p:nvSpPr>
        <p:spPr/>
        <p:txBody>
          <a:bodyPr/>
          <a:lstStyle/>
          <a:p>
            <a:r>
              <a:rPr lang="en-US"/>
              <a:t>MDE Office of Special Education</a:t>
            </a:r>
          </a:p>
        </p:txBody>
      </p:sp>
      <p:sp>
        <p:nvSpPr>
          <p:cNvPr id="5" name="Slide Number Placeholder 4">
            <a:extLst>
              <a:ext uri="{FF2B5EF4-FFF2-40B4-BE49-F238E27FC236}">
                <a16:creationId xmlns:a16="http://schemas.microsoft.com/office/drawing/2014/main" id="{17168D84-8A32-4333-AF8D-978CA9B1B44E}"/>
              </a:ext>
            </a:extLst>
          </p:cNvPr>
          <p:cNvSpPr>
            <a:spLocks noGrp="1"/>
          </p:cNvSpPr>
          <p:nvPr>
            <p:ph type="sldNum" sz="quarter" idx="4"/>
          </p:nvPr>
        </p:nvSpPr>
        <p:spPr/>
        <p:txBody>
          <a:bodyPr/>
          <a:lstStyle/>
          <a:p>
            <a:fld id="{C948956C-181A-4CF4-99F7-163F512CFDFE}" type="slidenum">
              <a:rPr lang="en-US" smtClean="0"/>
              <a:pPr/>
              <a:t>2</a:t>
            </a:fld>
            <a:endParaRPr lang="en-US"/>
          </a:p>
        </p:txBody>
      </p:sp>
    </p:spTree>
    <p:extLst>
      <p:ext uri="{BB962C8B-B14F-4D97-AF65-F5344CB8AC3E}">
        <p14:creationId xmlns:p14="http://schemas.microsoft.com/office/powerpoint/2010/main" val="384361910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8BDEA-3F16-8247-C8B7-2B7202D8193D}"/>
              </a:ext>
            </a:extLst>
          </p:cNvPr>
          <p:cNvSpPr>
            <a:spLocks noGrp="1"/>
          </p:cNvSpPr>
          <p:nvPr>
            <p:ph type="title"/>
          </p:nvPr>
        </p:nvSpPr>
        <p:spPr/>
        <p:txBody>
          <a:bodyPr/>
          <a:lstStyle/>
          <a:p>
            <a:r>
              <a:rPr lang="en-US" dirty="0"/>
              <a:t>Resources - 1</a:t>
            </a:r>
          </a:p>
        </p:txBody>
      </p:sp>
      <p:sp>
        <p:nvSpPr>
          <p:cNvPr id="3" name="Content Placeholder 2">
            <a:extLst>
              <a:ext uri="{FF2B5EF4-FFF2-40B4-BE49-F238E27FC236}">
                <a16:creationId xmlns:a16="http://schemas.microsoft.com/office/drawing/2014/main" id="{88A026CE-C289-4E40-ECA3-C352624633CB}"/>
              </a:ext>
            </a:extLst>
          </p:cNvPr>
          <p:cNvSpPr>
            <a:spLocks noGrp="1"/>
          </p:cNvSpPr>
          <p:nvPr>
            <p:ph idx="1"/>
          </p:nvPr>
        </p:nvSpPr>
        <p:spPr>
          <a:xfrm>
            <a:off x="391885" y="1242204"/>
            <a:ext cx="10961915" cy="5115464"/>
          </a:xfrm>
        </p:spPr>
        <p:txBody>
          <a:bodyPr vert="horz" lIns="91440" tIns="45720" rIns="91440" bIns="45720" rtlCol="0" anchor="t">
            <a:normAutofit/>
          </a:bodyPr>
          <a:lstStyle/>
          <a:p>
            <a:pPr marL="0" indent="0">
              <a:buNone/>
            </a:pPr>
            <a:r>
              <a:rPr lang="en-US" u="sng" dirty="0">
                <a:solidFill>
                  <a:srgbClr val="0563C1"/>
                </a:solidFill>
                <a:latin typeface="Verdana"/>
                <a:ea typeface="Verdana"/>
                <a:hlinkClick r:id="rId3"/>
              </a:rPr>
              <a:t>Secondary</a:t>
            </a:r>
            <a:r>
              <a:rPr lang="en-US" u="sng" dirty="0">
                <a:solidFill>
                  <a:srgbClr val="0563C1"/>
                </a:solidFill>
                <a:latin typeface="Verdana"/>
                <a:ea typeface="Verdana"/>
                <a:hlinkClick r:id="rId3">
                  <a:extLst>
                    <a:ext uri="{A12FA001-AC4F-418D-AE19-62706E023703}">
                      <ahyp:hlinkClr xmlns:ahyp="http://schemas.microsoft.com/office/drawing/2018/hyperlinkcolor" val="tx"/>
                    </a:ext>
                  </a:extLst>
                </a:hlinkClick>
              </a:rPr>
              <a:t> Transition Page on the Catamaran TA site</a:t>
            </a:r>
            <a:endParaRPr lang="en-US" u="sng" dirty="0">
              <a:solidFill>
                <a:srgbClr val="0563C1"/>
              </a:solidFill>
            </a:endParaRPr>
          </a:p>
          <a:p>
            <a:endParaRPr lang="en-US" dirty="0"/>
          </a:p>
        </p:txBody>
      </p:sp>
      <p:pic>
        <p:nvPicPr>
          <p:cNvPr id="7" name="Picture 6" descr="Screen shot of a list of general resources on the Catamaran technical assistance site.">
            <a:extLst>
              <a:ext uri="{FF2B5EF4-FFF2-40B4-BE49-F238E27FC236}">
                <a16:creationId xmlns:a16="http://schemas.microsoft.com/office/drawing/2014/main" id="{50E99E6D-ADDE-443B-D2EA-D55C450A6EEC}"/>
              </a:ext>
            </a:extLst>
          </p:cNvPr>
          <p:cNvPicPr>
            <a:picLocks noChangeAspect="1"/>
          </p:cNvPicPr>
          <p:nvPr/>
        </p:nvPicPr>
        <p:blipFill>
          <a:blip r:embed="rId4"/>
          <a:stretch>
            <a:fillRect/>
          </a:stretch>
        </p:blipFill>
        <p:spPr>
          <a:xfrm>
            <a:off x="639293" y="1873405"/>
            <a:ext cx="10714507" cy="4381114"/>
          </a:xfrm>
          <a:prstGeom prst="rect">
            <a:avLst/>
          </a:prstGeom>
        </p:spPr>
      </p:pic>
      <p:sp>
        <p:nvSpPr>
          <p:cNvPr id="4" name="Footer Placeholder 3">
            <a:extLst>
              <a:ext uri="{FF2B5EF4-FFF2-40B4-BE49-F238E27FC236}">
                <a16:creationId xmlns:a16="http://schemas.microsoft.com/office/drawing/2014/main" id="{C91FECAA-45F4-13A3-AFF6-74DF9FA7E229}"/>
              </a:ext>
            </a:extLst>
          </p:cNvPr>
          <p:cNvSpPr>
            <a:spLocks noGrp="1"/>
          </p:cNvSpPr>
          <p:nvPr>
            <p:ph type="ftr" sz="quarter" idx="3"/>
          </p:nvPr>
        </p:nvSpPr>
        <p:spPr/>
        <p:txBody>
          <a:bodyPr/>
          <a:lstStyle/>
          <a:p>
            <a:r>
              <a:rPr lang="en-US"/>
              <a:t>MDE Office of Special Education</a:t>
            </a:r>
          </a:p>
        </p:txBody>
      </p:sp>
      <p:sp>
        <p:nvSpPr>
          <p:cNvPr id="5" name="Slide Number Placeholder 4">
            <a:extLst>
              <a:ext uri="{FF2B5EF4-FFF2-40B4-BE49-F238E27FC236}">
                <a16:creationId xmlns:a16="http://schemas.microsoft.com/office/drawing/2014/main" id="{92172F08-2419-070E-C448-5ECA3337C384}"/>
              </a:ext>
            </a:extLst>
          </p:cNvPr>
          <p:cNvSpPr>
            <a:spLocks noGrp="1"/>
          </p:cNvSpPr>
          <p:nvPr>
            <p:ph type="sldNum" sz="quarter" idx="4"/>
          </p:nvPr>
        </p:nvSpPr>
        <p:spPr/>
        <p:txBody>
          <a:bodyPr/>
          <a:lstStyle/>
          <a:p>
            <a:fld id="{C948956C-181A-4CF4-99F7-163F512CFDFE}" type="slidenum">
              <a:rPr lang="en-US" smtClean="0"/>
              <a:pPr/>
              <a:t>20</a:t>
            </a:fld>
            <a:endParaRPr lang="en-US"/>
          </a:p>
        </p:txBody>
      </p:sp>
    </p:spTree>
    <p:extLst>
      <p:ext uri="{BB962C8B-B14F-4D97-AF65-F5344CB8AC3E}">
        <p14:creationId xmlns:p14="http://schemas.microsoft.com/office/powerpoint/2010/main" val="24134269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DF941C-0474-50A8-89A2-3416B900E7C5}"/>
              </a:ext>
            </a:extLst>
          </p:cNvPr>
          <p:cNvSpPr>
            <a:spLocks noGrp="1"/>
          </p:cNvSpPr>
          <p:nvPr>
            <p:ph type="title"/>
          </p:nvPr>
        </p:nvSpPr>
        <p:spPr/>
        <p:txBody>
          <a:bodyPr/>
          <a:lstStyle/>
          <a:p>
            <a:r>
              <a:rPr lang="en-US" dirty="0"/>
              <a:t>Resources - 2</a:t>
            </a:r>
          </a:p>
        </p:txBody>
      </p:sp>
      <p:sp>
        <p:nvSpPr>
          <p:cNvPr id="8" name="Content Placeholder 7">
            <a:extLst>
              <a:ext uri="{FF2B5EF4-FFF2-40B4-BE49-F238E27FC236}">
                <a16:creationId xmlns:a16="http://schemas.microsoft.com/office/drawing/2014/main" id="{FF9251C7-7929-3FE6-9822-C03F311DE353}"/>
              </a:ext>
            </a:extLst>
          </p:cNvPr>
          <p:cNvSpPr>
            <a:spLocks noGrp="1"/>
          </p:cNvSpPr>
          <p:nvPr>
            <p:ph sz="half" idx="2"/>
          </p:nvPr>
        </p:nvSpPr>
        <p:spPr>
          <a:xfrm>
            <a:off x="479502" y="1233576"/>
            <a:ext cx="10874298" cy="5106837"/>
          </a:xfrm>
        </p:spPr>
        <p:txBody>
          <a:bodyPr/>
          <a:lstStyle/>
          <a:p>
            <a:pPr marL="0" indent="0">
              <a:buNone/>
            </a:pPr>
            <a:r>
              <a:rPr lang="en-US" u="sng" dirty="0">
                <a:solidFill>
                  <a:srgbClr val="0563C1"/>
                </a:solidFill>
                <a:latin typeface="Verdana"/>
                <a:ea typeface="Verdana"/>
                <a:hlinkClick r:id="rId3"/>
              </a:rPr>
              <a:t>Secondary</a:t>
            </a:r>
            <a:r>
              <a:rPr lang="en-US" u="sng" dirty="0">
                <a:solidFill>
                  <a:srgbClr val="0563C1"/>
                </a:solidFill>
                <a:latin typeface="Verdana"/>
                <a:ea typeface="Verdana"/>
                <a:hlinkClick r:id="rId3">
                  <a:extLst>
                    <a:ext uri="{A12FA001-AC4F-418D-AE19-62706E023703}">
                      <ahyp:hlinkClr xmlns:ahyp="http://schemas.microsoft.com/office/drawing/2018/hyperlinkcolor" val="tx"/>
                    </a:ext>
                  </a:extLst>
                </a:hlinkClick>
              </a:rPr>
              <a:t> Transition Page on the Catamaran TA site</a:t>
            </a:r>
            <a:endParaRPr lang="en-US" u="sng" dirty="0">
              <a:solidFill>
                <a:srgbClr val="0563C1"/>
              </a:solidFill>
            </a:endParaRPr>
          </a:p>
          <a:p>
            <a:endParaRPr lang="en-US" dirty="0"/>
          </a:p>
        </p:txBody>
      </p:sp>
      <p:pic>
        <p:nvPicPr>
          <p:cNvPr id="7" name="Content Placeholder 6" descr="Screen shot of the data collection resources on Catamaran.">
            <a:extLst>
              <a:ext uri="{FF2B5EF4-FFF2-40B4-BE49-F238E27FC236}">
                <a16:creationId xmlns:a16="http://schemas.microsoft.com/office/drawing/2014/main" id="{D4800F9F-E866-6F1B-2754-A2703BD2055E}"/>
              </a:ext>
            </a:extLst>
          </p:cNvPr>
          <p:cNvPicPr>
            <a:picLocks noGrp="1" noChangeAspect="1"/>
          </p:cNvPicPr>
          <p:nvPr>
            <p:ph sz="half" idx="1"/>
          </p:nvPr>
        </p:nvPicPr>
        <p:blipFill>
          <a:blip r:embed="rId4"/>
          <a:stretch>
            <a:fillRect/>
          </a:stretch>
        </p:blipFill>
        <p:spPr>
          <a:xfrm>
            <a:off x="479501" y="1826637"/>
            <a:ext cx="11677747" cy="4418045"/>
          </a:xfrm>
        </p:spPr>
      </p:pic>
      <p:sp>
        <p:nvSpPr>
          <p:cNvPr id="4" name="Footer Placeholder 3">
            <a:extLst>
              <a:ext uri="{FF2B5EF4-FFF2-40B4-BE49-F238E27FC236}">
                <a16:creationId xmlns:a16="http://schemas.microsoft.com/office/drawing/2014/main" id="{F3885BAB-5CEB-91C1-D544-E3612038DDA0}"/>
              </a:ext>
            </a:extLst>
          </p:cNvPr>
          <p:cNvSpPr>
            <a:spLocks noGrp="1"/>
          </p:cNvSpPr>
          <p:nvPr>
            <p:ph type="ftr" sz="quarter" idx="3"/>
          </p:nvPr>
        </p:nvSpPr>
        <p:spPr/>
        <p:txBody>
          <a:bodyPr/>
          <a:lstStyle/>
          <a:p>
            <a:r>
              <a:rPr lang="en-US"/>
              <a:t>MDE Office of Special Education</a:t>
            </a:r>
          </a:p>
        </p:txBody>
      </p:sp>
      <p:sp>
        <p:nvSpPr>
          <p:cNvPr id="5" name="Slide Number Placeholder 4">
            <a:extLst>
              <a:ext uri="{FF2B5EF4-FFF2-40B4-BE49-F238E27FC236}">
                <a16:creationId xmlns:a16="http://schemas.microsoft.com/office/drawing/2014/main" id="{D9A85AA7-A35F-F354-FB28-6B9CBEC746EC}"/>
              </a:ext>
            </a:extLst>
          </p:cNvPr>
          <p:cNvSpPr>
            <a:spLocks noGrp="1"/>
          </p:cNvSpPr>
          <p:nvPr>
            <p:ph type="sldNum" sz="quarter" idx="4"/>
          </p:nvPr>
        </p:nvSpPr>
        <p:spPr/>
        <p:txBody>
          <a:bodyPr/>
          <a:lstStyle/>
          <a:p>
            <a:fld id="{C948956C-181A-4CF4-99F7-163F512CFDFE}" type="slidenum">
              <a:rPr lang="en-US" smtClean="0"/>
              <a:pPr/>
              <a:t>21</a:t>
            </a:fld>
            <a:endParaRPr lang="en-US"/>
          </a:p>
        </p:txBody>
      </p:sp>
    </p:spTree>
    <p:extLst>
      <p:ext uri="{BB962C8B-B14F-4D97-AF65-F5344CB8AC3E}">
        <p14:creationId xmlns:p14="http://schemas.microsoft.com/office/powerpoint/2010/main" val="22955641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0E026-972C-9E2B-2D44-4592707C1C1F}"/>
              </a:ext>
            </a:extLst>
          </p:cNvPr>
          <p:cNvSpPr>
            <a:spLocks noGrp="1"/>
          </p:cNvSpPr>
          <p:nvPr>
            <p:ph type="title"/>
          </p:nvPr>
        </p:nvSpPr>
        <p:spPr/>
        <p:txBody>
          <a:bodyPr/>
          <a:lstStyle/>
          <a:p>
            <a:r>
              <a:rPr lang="en-US" dirty="0">
                <a:latin typeface="Verdana"/>
                <a:ea typeface="Verdana"/>
              </a:rPr>
              <a:t>Districts at 100% on the B-13 Checklist</a:t>
            </a:r>
            <a:endParaRPr lang="en-US" dirty="0"/>
          </a:p>
        </p:txBody>
      </p:sp>
      <p:graphicFrame>
        <p:nvGraphicFramePr>
          <p:cNvPr id="6" name="Content Placeholder 5" descr="Graph showing the number of compliant districts has gone from 419, 489, 466, to 500 from 2019 to 2022.">
            <a:extLst>
              <a:ext uri="{FF2B5EF4-FFF2-40B4-BE49-F238E27FC236}">
                <a16:creationId xmlns:a16="http://schemas.microsoft.com/office/drawing/2014/main" id="{8B8EC675-D968-018B-A128-3251D1ADBE23}"/>
              </a:ext>
            </a:extLst>
          </p:cNvPr>
          <p:cNvGraphicFramePr>
            <a:graphicFrameLocks noGrp="1"/>
          </p:cNvGraphicFramePr>
          <p:nvPr>
            <p:ph idx="1"/>
            <p:extLst>
              <p:ext uri="{D42A27DB-BD31-4B8C-83A1-F6EECF244321}">
                <p14:modId xmlns:p14="http://schemas.microsoft.com/office/powerpoint/2010/main" val="1740034199"/>
              </p:ext>
            </p:extLst>
          </p:nvPr>
        </p:nvGraphicFramePr>
        <p:xfrm>
          <a:off x="838200" y="1241425"/>
          <a:ext cx="10515600" cy="5116513"/>
        </p:xfrm>
        <a:graphic>
          <a:graphicData uri="http://schemas.openxmlformats.org/drawingml/2006/chart">
            <c:chart xmlns:c="http://schemas.openxmlformats.org/drawingml/2006/chart" xmlns:r="http://schemas.openxmlformats.org/officeDocument/2006/relationships" r:id="rId3"/>
          </a:graphicData>
        </a:graphic>
      </p:graphicFrame>
      <p:sp>
        <p:nvSpPr>
          <p:cNvPr id="5" name="Slide Number Placeholder 4">
            <a:extLst>
              <a:ext uri="{FF2B5EF4-FFF2-40B4-BE49-F238E27FC236}">
                <a16:creationId xmlns:a16="http://schemas.microsoft.com/office/drawing/2014/main" id="{D48BE4CE-621D-D366-6FF7-945FC81D3E85}"/>
              </a:ext>
            </a:extLst>
          </p:cNvPr>
          <p:cNvSpPr>
            <a:spLocks noGrp="1"/>
          </p:cNvSpPr>
          <p:nvPr>
            <p:ph type="sldNum" sz="quarter" idx="4"/>
          </p:nvPr>
        </p:nvSpPr>
        <p:spPr/>
        <p:txBody>
          <a:bodyPr/>
          <a:lstStyle/>
          <a:p>
            <a:fld id="{C948956C-181A-4CF4-99F7-163F512CFDFE}" type="slidenum">
              <a:rPr lang="en-US" smtClean="0"/>
              <a:pPr/>
              <a:t>22</a:t>
            </a:fld>
            <a:endParaRPr lang="en-US"/>
          </a:p>
        </p:txBody>
      </p:sp>
      <p:sp>
        <p:nvSpPr>
          <p:cNvPr id="4" name="Footer Placeholder 3">
            <a:extLst>
              <a:ext uri="{FF2B5EF4-FFF2-40B4-BE49-F238E27FC236}">
                <a16:creationId xmlns:a16="http://schemas.microsoft.com/office/drawing/2014/main" id="{6169AE2B-D19B-835A-520F-2B7D59160E75}"/>
              </a:ext>
            </a:extLst>
          </p:cNvPr>
          <p:cNvSpPr>
            <a:spLocks noGrp="1"/>
          </p:cNvSpPr>
          <p:nvPr>
            <p:ph type="ftr" sz="quarter" idx="3"/>
          </p:nvPr>
        </p:nvSpPr>
        <p:spPr/>
        <p:txBody>
          <a:bodyPr/>
          <a:lstStyle/>
          <a:p>
            <a:r>
              <a:rPr lang="en-US"/>
              <a:t>MDE Office of Special Education</a:t>
            </a:r>
          </a:p>
        </p:txBody>
      </p:sp>
    </p:spTree>
    <p:extLst>
      <p:ext uri="{BB962C8B-B14F-4D97-AF65-F5344CB8AC3E}">
        <p14:creationId xmlns:p14="http://schemas.microsoft.com/office/powerpoint/2010/main" val="20101482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B37CB-7F93-6F5F-FC3A-249665286634}"/>
              </a:ext>
            </a:extLst>
          </p:cNvPr>
          <p:cNvSpPr>
            <a:spLocks noGrp="1"/>
          </p:cNvSpPr>
          <p:nvPr>
            <p:ph type="title"/>
          </p:nvPr>
        </p:nvSpPr>
        <p:spPr/>
        <p:txBody>
          <a:bodyPr/>
          <a:lstStyle/>
          <a:p>
            <a:r>
              <a:rPr lang="en-US" dirty="0"/>
              <a:t>Contact Us</a:t>
            </a:r>
          </a:p>
        </p:txBody>
      </p:sp>
      <p:sp>
        <p:nvSpPr>
          <p:cNvPr id="3" name="Content Placeholder 2">
            <a:extLst>
              <a:ext uri="{FF2B5EF4-FFF2-40B4-BE49-F238E27FC236}">
                <a16:creationId xmlns:a16="http://schemas.microsoft.com/office/drawing/2014/main" id="{C146F16A-BF67-5191-F944-837887A6E83D}"/>
              </a:ext>
            </a:extLst>
          </p:cNvPr>
          <p:cNvSpPr>
            <a:spLocks noGrp="1"/>
          </p:cNvSpPr>
          <p:nvPr>
            <p:ph idx="1"/>
          </p:nvPr>
        </p:nvSpPr>
        <p:spPr/>
        <p:txBody>
          <a:bodyPr/>
          <a:lstStyle/>
          <a:p>
            <a:pPr marL="0" indent="0" algn="ctr" rtl="0" fontAlgn="base">
              <a:buNone/>
            </a:pPr>
            <a:r>
              <a:rPr lang="en-US" b="0" i="0" u="none" strike="noStrike">
                <a:solidFill>
                  <a:srgbClr val="000000"/>
                </a:solidFill>
                <a:effectLst/>
                <a:latin typeface="Verdana" panose="020B0604030504040204" pitchFamily="34" charset="0"/>
              </a:rPr>
              <a:t>Questions?</a:t>
            </a:r>
            <a:r>
              <a:rPr lang="en-US" b="0" i="0">
                <a:solidFill>
                  <a:srgbClr val="000000"/>
                </a:solidFill>
                <a:effectLst/>
                <a:latin typeface="Verdana" panose="020B0604030504040204" pitchFamily="34" charset="0"/>
              </a:rPr>
              <a:t>​</a:t>
            </a:r>
            <a:endParaRPr lang="en-US" b="0" i="0">
              <a:solidFill>
                <a:srgbClr val="000000"/>
              </a:solidFill>
              <a:effectLst/>
              <a:latin typeface="Arial" panose="020B0604020202020204" pitchFamily="34" charset="0"/>
            </a:endParaRPr>
          </a:p>
          <a:p>
            <a:pPr marL="0" indent="0" algn="ctr" rtl="0" fontAlgn="base">
              <a:buNone/>
            </a:pPr>
            <a:r>
              <a:rPr lang="en-US" b="0" i="0" u="none" strike="noStrike">
                <a:solidFill>
                  <a:srgbClr val="000000"/>
                </a:solidFill>
                <a:effectLst/>
                <a:latin typeface="Verdana" panose="020B0604030504040204" pitchFamily="34" charset="0"/>
              </a:rPr>
              <a:t>Need Information?</a:t>
            </a:r>
            <a:r>
              <a:rPr lang="en-US" b="0" i="0">
                <a:solidFill>
                  <a:srgbClr val="000000"/>
                </a:solidFill>
                <a:effectLst/>
                <a:latin typeface="Verdana" panose="020B0604030504040204" pitchFamily="34" charset="0"/>
              </a:rPr>
              <a:t>​</a:t>
            </a:r>
            <a:endParaRPr lang="en-US" b="0" i="0">
              <a:solidFill>
                <a:srgbClr val="000000"/>
              </a:solidFill>
              <a:effectLst/>
              <a:latin typeface="Arial" panose="020B0604020202020204" pitchFamily="34" charset="0"/>
            </a:endParaRPr>
          </a:p>
          <a:p>
            <a:pPr marL="0" indent="0" algn="ctr" rtl="0" fontAlgn="base">
              <a:buNone/>
            </a:pPr>
            <a:r>
              <a:rPr lang="en-US" b="1" i="0" u="none" strike="noStrike">
                <a:solidFill>
                  <a:srgbClr val="000000"/>
                </a:solidFill>
                <a:effectLst/>
                <a:latin typeface="Verdana" panose="020B0604030504040204" pitchFamily="34" charset="0"/>
              </a:rPr>
              <a:t>OSE Information Desk</a:t>
            </a:r>
            <a:r>
              <a:rPr lang="en-US" b="0" i="0">
                <a:solidFill>
                  <a:srgbClr val="000000"/>
                </a:solidFill>
                <a:effectLst/>
                <a:latin typeface="Verdana" panose="020B0604030504040204" pitchFamily="34" charset="0"/>
              </a:rPr>
              <a:t>​</a:t>
            </a:r>
            <a:endParaRPr lang="en-US" b="0" i="0">
              <a:solidFill>
                <a:srgbClr val="000000"/>
              </a:solidFill>
              <a:effectLst/>
              <a:latin typeface="Arial" panose="020B0604020202020204" pitchFamily="34" charset="0"/>
            </a:endParaRPr>
          </a:p>
          <a:p>
            <a:pPr marL="0" indent="0" algn="ctr" rtl="0" fontAlgn="base">
              <a:buNone/>
            </a:pPr>
            <a:r>
              <a:rPr lang="en-US" b="0" i="0" u="none" strike="noStrike">
                <a:solidFill>
                  <a:srgbClr val="000000"/>
                </a:solidFill>
                <a:effectLst/>
                <a:latin typeface="Verdana" panose="020B0604030504040204" pitchFamily="34" charset="0"/>
              </a:rPr>
              <a:t>888-320-8384</a:t>
            </a:r>
            <a:r>
              <a:rPr lang="en-US" b="0" i="0">
                <a:solidFill>
                  <a:srgbClr val="000000"/>
                </a:solidFill>
                <a:effectLst/>
                <a:latin typeface="Verdana" panose="020B0604030504040204" pitchFamily="34" charset="0"/>
              </a:rPr>
              <a:t>​</a:t>
            </a:r>
            <a:endParaRPr lang="en-US" b="0" i="0">
              <a:solidFill>
                <a:srgbClr val="000000"/>
              </a:solidFill>
              <a:effectLst/>
              <a:latin typeface="Arial" panose="020B0604020202020204" pitchFamily="34" charset="0"/>
            </a:endParaRPr>
          </a:p>
          <a:p>
            <a:pPr marL="0" indent="0" algn="ctr" rtl="0" fontAlgn="base">
              <a:buNone/>
            </a:pPr>
            <a:r>
              <a:rPr lang="en-US" b="0" i="0" u="none" strike="noStrike">
                <a:solidFill>
                  <a:srgbClr val="000000"/>
                </a:solidFill>
                <a:effectLst/>
                <a:latin typeface="Verdana" panose="020B0604030504040204" pitchFamily="34" charset="0"/>
              </a:rPr>
              <a:t>M-F 9:00 am-4:00 pm</a:t>
            </a:r>
            <a:r>
              <a:rPr lang="en-US" b="0" i="0">
                <a:solidFill>
                  <a:srgbClr val="000000"/>
                </a:solidFill>
                <a:effectLst/>
                <a:latin typeface="Verdana" panose="020B0604030504040204" pitchFamily="34" charset="0"/>
              </a:rPr>
              <a:t>​</a:t>
            </a:r>
            <a:endParaRPr lang="en-US" b="0" i="0">
              <a:solidFill>
                <a:srgbClr val="000000"/>
              </a:solidFill>
              <a:effectLst/>
              <a:latin typeface="Arial" panose="020B0604020202020204" pitchFamily="34" charset="0"/>
            </a:endParaRPr>
          </a:p>
          <a:p>
            <a:pPr marL="0" indent="0" algn="ctr" rtl="0" fontAlgn="base">
              <a:buNone/>
            </a:pPr>
            <a:r>
              <a:rPr lang="en-US" b="0" i="0" u="sng" strike="noStrike">
                <a:solidFill>
                  <a:srgbClr val="0563C1"/>
                </a:solidFill>
                <a:effectLst/>
                <a:latin typeface="Verdana" panose="020B0604030504040204" pitchFamily="34" charset="0"/>
                <a:hlinkClick r:id="rId2"/>
              </a:rPr>
              <a:t>mde-ose@michigan.gov</a:t>
            </a:r>
            <a:endParaRPr lang="en-US" b="0" i="0">
              <a:solidFill>
                <a:srgbClr val="000000"/>
              </a:solidFill>
              <a:effectLst/>
              <a:latin typeface="Arial" panose="020B0604020202020204" pitchFamily="34" charset="0"/>
            </a:endParaRPr>
          </a:p>
        </p:txBody>
      </p:sp>
      <p:sp>
        <p:nvSpPr>
          <p:cNvPr id="4" name="Footer Placeholder 3">
            <a:extLst>
              <a:ext uri="{FF2B5EF4-FFF2-40B4-BE49-F238E27FC236}">
                <a16:creationId xmlns:a16="http://schemas.microsoft.com/office/drawing/2014/main" id="{752DE4D6-9693-C8C2-CFAA-BFCED8DFF060}"/>
              </a:ext>
            </a:extLst>
          </p:cNvPr>
          <p:cNvSpPr>
            <a:spLocks noGrp="1"/>
          </p:cNvSpPr>
          <p:nvPr>
            <p:ph type="ftr" sz="quarter" idx="3"/>
          </p:nvPr>
        </p:nvSpPr>
        <p:spPr/>
        <p:txBody>
          <a:bodyPr/>
          <a:lstStyle/>
          <a:p>
            <a:r>
              <a:rPr lang="en-US"/>
              <a:t>MDE Office of Special Education</a:t>
            </a:r>
          </a:p>
        </p:txBody>
      </p:sp>
      <p:sp>
        <p:nvSpPr>
          <p:cNvPr id="5" name="Slide Number Placeholder 4">
            <a:extLst>
              <a:ext uri="{FF2B5EF4-FFF2-40B4-BE49-F238E27FC236}">
                <a16:creationId xmlns:a16="http://schemas.microsoft.com/office/drawing/2014/main" id="{269ADBC5-F7A2-6D24-5F37-805B7EF79194}"/>
              </a:ext>
            </a:extLst>
          </p:cNvPr>
          <p:cNvSpPr>
            <a:spLocks noGrp="1"/>
          </p:cNvSpPr>
          <p:nvPr>
            <p:ph type="sldNum" sz="quarter" idx="4"/>
          </p:nvPr>
        </p:nvSpPr>
        <p:spPr/>
        <p:txBody>
          <a:bodyPr/>
          <a:lstStyle/>
          <a:p>
            <a:fld id="{C948956C-181A-4CF4-99F7-163F512CFDFE}" type="slidenum">
              <a:rPr lang="en-US" smtClean="0"/>
              <a:pPr/>
              <a:t>23</a:t>
            </a:fld>
            <a:endParaRPr lang="en-US"/>
          </a:p>
        </p:txBody>
      </p:sp>
    </p:spTree>
    <p:extLst>
      <p:ext uri="{BB962C8B-B14F-4D97-AF65-F5344CB8AC3E}">
        <p14:creationId xmlns:p14="http://schemas.microsoft.com/office/powerpoint/2010/main" val="3269048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1AE79B-BA0E-AFBB-309F-722B0A0E3888}"/>
              </a:ext>
            </a:extLst>
          </p:cNvPr>
          <p:cNvSpPr>
            <a:spLocks noGrp="1"/>
          </p:cNvSpPr>
          <p:nvPr>
            <p:ph type="title"/>
          </p:nvPr>
        </p:nvSpPr>
        <p:spPr/>
        <p:txBody>
          <a:bodyPr/>
          <a:lstStyle/>
          <a:p>
            <a:r>
              <a:rPr lang="en-US"/>
              <a:t>Acronyms	</a:t>
            </a:r>
          </a:p>
        </p:txBody>
      </p:sp>
      <p:sp>
        <p:nvSpPr>
          <p:cNvPr id="3" name="Content Placeholder 2">
            <a:extLst>
              <a:ext uri="{FF2B5EF4-FFF2-40B4-BE49-F238E27FC236}">
                <a16:creationId xmlns:a16="http://schemas.microsoft.com/office/drawing/2014/main" id="{8FB5FC2A-2A38-ED09-EAF3-2E8F431674C8}"/>
              </a:ext>
            </a:extLst>
          </p:cNvPr>
          <p:cNvSpPr>
            <a:spLocks noGrp="1"/>
          </p:cNvSpPr>
          <p:nvPr>
            <p:ph idx="1"/>
          </p:nvPr>
        </p:nvSpPr>
        <p:spPr/>
        <p:txBody>
          <a:bodyPr/>
          <a:lstStyle/>
          <a:p>
            <a:r>
              <a:rPr lang="en-US" dirty="0"/>
              <a:t>IDEA – Individuals with Disabilities Education Act</a:t>
            </a:r>
          </a:p>
          <a:p>
            <a:r>
              <a:rPr lang="en-US" dirty="0"/>
              <a:t>IEP – Individualized Education Program</a:t>
            </a:r>
          </a:p>
          <a:p>
            <a:r>
              <a:rPr lang="en-US" dirty="0"/>
              <a:t>SPP APR – State Performance Plan Annual Performance Report</a:t>
            </a:r>
          </a:p>
        </p:txBody>
      </p:sp>
      <p:sp>
        <p:nvSpPr>
          <p:cNvPr id="4" name="Footer Placeholder 3">
            <a:extLst>
              <a:ext uri="{FF2B5EF4-FFF2-40B4-BE49-F238E27FC236}">
                <a16:creationId xmlns:a16="http://schemas.microsoft.com/office/drawing/2014/main" id="{102444FD-E010-10F9-59D9-F73933164FB1}"/>
              </a:ext>
            </a:extLst>
          </p:cNvPr>
          <p:cNvSpPr>
            <a:spLocks noGrp="1"/>
          </p:cNvSpPr>
          <p:nvPr>
            <p:ph type="ftr" sz="quarter" idx="3"/>
          </p:nvPr>
        </p:nvSpPr>
        <p:spPr/>
        <p:txBody>
          <a:bodyPr/>
          <a:lstStyle/>
          <a:p>
            <a:r>
              <a:rPr lang="en-US"/>
              <a:t>MDE Office of Special Education</a:t>
            </a:r>
          </a:p>
        </p:txBody>
      </p:sp>
      <p:sp>
        <p:nvSpPr>
          <p:cNvPr id="5" name="Slide Number Placeholder 4">
            <a:extLst>
              <a:ext uri="{FF2B5EF4-FFF2-40B4-BE49-F238E27FC236}">
                <a16:creationId xmlns:a16="http://schemas.microsoft.com/office/drawing/2014/main" id="{1F4F37FC-91C7-1F6C-3A7D-E7A4F12BBDA5}"/>
              </a:ext>
            </a:extLst>
          </p:cNvPr>
          <p:cNvSpPr>
            <a:spLocks noGrp="1"/>
          </p:cNvSpPr>
          <p:nvPr>
            <p:ph type="sldNum" sz="quarter" idx="4"/>
          </p:nvPr>
        </p:nvSpPr>
        <p:spPr/>
        <p:txBody>
          <a:bodyPr/>
          <a:lstStyle/>
          <a:p>
            <a:fld id="{C948956C-181A-4CF4-99F7-163F512CFDFE}" type="slidenum">
              <a:rPr lang="en-US" smtClean="0"/>
              <a:pPr/>
              <a:t>3</a:t>
            </a:fld>
            <a:endParaRPr lang="en-US"/>
          </a:p>
        </p:txBody>
      </p:sp>
    </p:spTree>
    <p:extLst>
      <p:ext uri="{BB962C8B-B14F-4D97-AF65-F5344CB8AC3E}">
        <p14:creationId xmlns:p14="http://schemas.microsoft.com/office/powerpoint/2010/main" val="1459911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91E664-3704-DF27-ADE0-047390DBCE8C}"/>
              </a:ext>
            </a:extLst>
          </p:cNvPr>
          <p:cNvSpPr>
            <a:spLocks noGrp="1"/>
          </p:cNvSpPr>
          <p:nvPr>
            <p:ph type="title"/>
          </p:nvPr>
        </p:nvSpPr>
        <p:spPr/>
        <p:txBody>
          <a:bodyPr>
            <a:normAutofit/>
          </a:bodyPr>
          <a:lstStyle/>
          <a:p>
            <a:r>
              <a:rPr lang="en-US"/>
              <a:t>IDEA Requirements</a:t>
            </a:r>
          </a:p>
        </p:txBody>
      </p:sp>
      <p:sp>
        <p:nvSpPr>
          <p:cNvPr id="3" name="Content Placeholder 2">
            <a:extLst>
              <a:ext uri="{FF2B5EF4-FFF2-40B4-BE49-F238E27FC236}">
                <a16:creationId xmlns:a16="http://schemas.microsoft.com/office/drawing/2014/main" id="{E8297998-B9BE-8865-0EAD-E0D26E098687}"/>
              </a:ext>
            </a:extLst>
          </p:cNvPr>
          <p:cNvSpPr>
            <a:spLocks noGrp="1"/>
          </p:cNvSpPr>
          <p:nvPr>
            <p:ph idx="1"/>
          </p:nvPr>
        </p:nvSpPr>
        <p:spPr/>
        <p:txBody>
          <a:bodyPr>
            <a:normAutofit lnSpcReduction="10000"/>
          </a:bodyPr>
          <a:lstStyle/>
          <a:p>
            <a:pPr marL="0" indent="0">
              <a:buNone/>
            </a:pPr>
            <a:r>
              <a:rPr lang="en-US" sz="3200" dirty="0"/>
              <a:t>The IEP to be in effect when a student turns 16, and updated annually thereafter, must include “Appropriate measurable postsecondary goals based upon age-appropriate transition assessments related to training, education, employment, and, where appropriate, independent living skills and the transition services (including courses of study) needed to assist the child in reaching those goals.” </a:t>
            </a:r>
          </a:p>
          <a:p>
            <a:pPr marL="0" indent="0">
              <a:buNone/>
            </a:pPr>
            <a:r>
              <a:rPr lang="en-US" sz="2000" dirty="0"/>
              <a:t>34 CFR §300.320(b)(1)(2)</a:t>
            </a:r>
          </a:p>
          <a:p>
            <a:endParaRPr lang="en-US" dirty="0"/>
          </a:p>
        </p:txBody>
      </p:sp>
      <p:sp>
        <p:nvSpPr>
          <p:cNvPr id="4" name="Footer Placeholder 3">
            <a:extLst>
              <a:ext uri="{FF2B5EF4-FFF2-40B4-BE49-F238E27FC236}">
                <a16:creationId xmlns:a16="http://schemas.microsoft.com/office/drawing/2014/main" id="{1259D556-1B95-5D7D-95C0-B5511BD5875E}"/>
              </a:ext>
            </a:extLst>
          </p:cNvPr>
          <p:cNvSpPr>
            <a:spLocks noGrp="1"/>
          </p:cNvSpPr>
          <p:nvPr>
            <p:ph type="ftr" sz="quarter" idx="3"/>
          </p:nvPr>
        </p:nvSpPr>
        <p:spPr/>
        <p:txBody>
          <a:bodyPr/>
          <a:lstStyle/>
          <a:p>
            <a:r>
              <a:rPr lang="en-US"/>
              <a:t>MDE Office of Special Education</a:t>
            </a:r>
          </a:p>
        </p:txBody>
      </p:sp>
      <p:sp>
        <p:nvSpPr>
          <p:cNvPr id="5" name="Slide Number Placeholder 4">
            <a:extLst>
              <a:ext uri="{FF2B5EF4-FFF2-40B4-BE49-F238E27FC236}">
                <a16:creationId xmlns:a16="http://schemas.microsoft.com/office/drawing/2014/main" id="{2DED05C1-4901-732D-F3D2-14B461B4ADA4}"/>
              </a:ext>
            </a:extLst>
          </p:cNvPr>
          <p:cNvSpPr>
            <a:spLocks noGrp="1"/>
          </p:cNvSpPr>
          <p:nvPr>
            <p:ph type="sldNum" sz="quarter" idx="4"/>
          </p:nvPr>
        </p:nvSpPr>
        <p:spPr/>
        <p:txBody>
          <a:bodyPr/>
          <a:lstStyle/>
          <a:p>
            <a:fld id="{C948956C-181A-4CF4-99F7-163F512CFDFE}" type="slidenum">
              <a:rPr lang="en-US" smtClean="0"/>
              <a:pPr/>
              <a:t>4</a:t>
            </a:fld>
            <a:endParaRPr lang="en-US"/>
          </a:p>
        </p:txBody>
      </p:sp>
    </p:spTree>
    <p:extLst>
      <p:ext uri="{BB962C8B-B14F-4D97-AF65-F5344CB8AC3E}">
        <p14:creationId xmlns:p14="http://schemas.microsoft.com/office/powerpoint/2010/main" val="3388211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AF09CE-87EC-E2A1-66D4-17367B2CBB5B}"/>
              </a:ext>
            </a:extLst>
          </p:cNvPr>
          <p:cNvSpPr>
            <a:spLocks noGrp="1"/>
          </p:cNvSpPr>
          <p:nvPr>
            <p:ph type="title"/>
          </p:nvPr>
        </p:nvSpPr>
        <p:spPr/>
        <p:txBody>
          <a:bodyPr/>
          <a:lstStyle/>
          <a:p>
            <a:r>
              <a:rPr lang="en-US"/>
              <a:t>SPP APR Measurement -part 1</a:t>
            </a:r>
          </a:p>
        </p:txBody>
      </p:sp>
      <p:sp>
        <p:nvSpPr>
          <p:cNvPr id="3" name="Content Placeholder 2">
            <a:extLst>
              <a:ext uri="{FF2B5EF4-FFF2-40B4-BE49-F238E27FC236}">
                <a16:creationId xmlns:a16="http://schemas.microsoft.com/office/drawing/2014/main" id="{71083E71-5429-0BBA-120A-42A5FADACA7B}"/>
              </a:ext>
            </a:extLst>
          </p:cNvPr>
          <p:cNvSpPr>
            <a:spLocks noGrp="1"/>
          </p:cNvSpPr>
          <p:nvPr>
            <p:ph idx="1"/>
          </p:nvPr>
        </p:nvSpPr>
        <p:spPr/>
        <p:txBody>
          <a:bodyPr/>
          <a:lstStyle/>
          <a:p>
            <a:pPr marL="0" indent="0">
              <a:buNone/>
            </a:pPr>
            <a:r>
              <a:rPr lang="en-US" dirty="0"/>
              <a:t>Percent of youth with IEPs aged 16 and above which include appropriate measurable postsecondary goals that are annually updated and based upon an age-appropriate transition assessment, transition services , including courses of study, that will reasonably enable the student to meet those post secondary goals, and annual IEP goals related to the student's transition services needs. </a:t>
            </a:r>
          </a:p>
        </p:txBody>
      </p:sp>
      <p:sp>
        <p:nvSpPr>
          <p:cNvPr id="4" name="Footer Placeholder 3">
            <a:extLst>
              <a:ext uri="{FF2B5EF4-FFF2-40B4-BE49-F238E27FC236}">
                <a16:creationId xmlns:a16="http://schemas.microsoft.com/office/drawing/2014/main" id="{C311EC6D-6695-8CE0-F0A0-DB32809561D0}"/>
              </a:ext>
            </a:extLst>
          </p:cNvPr>
          <p:cNvSpPr>
            <a:spLocks noGrp="1"/>
          </p:cNvSpPr>
          <p:nvPr>
            <p:ph type="ftr" sz="quarter" idx="3"/>
          </p:nvPr>
        </p:nvSpPr>
        <p:spPr/>
        <p:txBody>
          <a:bodyPr/>
          <a:lstStyle/>
          <a:p>
            <a:r>
              <a:rPr lang="en-US"/>
              <a:t>MDE Office of Special Education</a:t>
            </a:r>
          </a:p>
        </p:txBody>
      </p:sp>
      <p:sp>
        <p:nvSpPr>
          <p:cNvPr id="5" name="Slide Number Placeholder 4">
            <a:extLst>
              <a:ext uri="{FF2B5EF4-FFF2-40B4-BE49-F238E27FC236}">
                <a16:creationId xmlns:a16="http://schemas.microsoft.com/office/drawing/2014/main" id="{AA48BAD7-ADEE-9252-82BA-7D4A96E47117}"/>
              </a:ext>
            </a:extLst>
          </p:cNvPr>
          <p:cNvSpPr>
            <a:spLocks noGrp="1"/>
          </p:cNvSpPr>
          <p:nvPr>
            <p:ph type="sldNum" sz="quarter" idx="4"/>
          </p:nvPr>
        </p:nvSpPr>
        <p:spPr/>
        <p:txBody>
          <a:bodyPr/>
          <a:lstStyle/>
          <a:p>
            <a:fld id="{C948956C-181A-4CF4-99F7-163F512CFDFE}" type="slidenum">
              <a:rPr lang="en-US" smtClean="0"/>
              <a:pPr/>
              <a:t>5</a:t>
            </a:fld>
            <a:endParaRPr lang="en-US"/>
          </a:p>
        </p:txBody>
      </p:sp>
    </p:spTree>
    <p:extLst>
      <p:ext uri="{BB962C8B-B14F-4D97-AF65-F5344CB8AC3E}">
        <p14:creationId xmlns:p14="http://schemas.microsoft.com/office/powerpoint/2010/main" val="161857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271C5-CF56-973E-128E-A542D3F21834}"/>
              </a:ext>
            </a:extLst>
          </p:cNvPr>
          <p:cNvSpPr>
            <a:spLocks noGrp="1"/>
          </p:cNvSpPr>
          <p:nvPr>
            <p:ph type="title"/>
          </p:nvPr>
        </p:nvSpPr>
        <p:spPr/>
        <p:txBody>
          <a:bodyPr/>
          <a:lstStyle/>
          <a:p>
            <a:r>
              <a:rPr lang="en-US" dirty="0"/>
              <a:t>SPP APR Measurement -part 2</a:t>
            </a:r>
          </a:p>
        </p:txBody>
      </p:sp>
      <p:sp>
        <p:nvSpPr>
          <p:cNvPr id="3" name="Content Placeholder 2">
            <a:extLst>
              <a:ext uri="{FF2B5EF4-FFF2-40B4-BE49-F238E27FC236}">
                <a16:creationId xmlns:a16="http://schemas.microsoft.com/office/drawing/2014/main" id="{AF474BDF-7891-DEE4-7302-3AFA7F8F37F7}"/>
              </a:ext>
            </a:extLst>
          </p:cNvPr>
          <p:cNvSpPr>
            <a:spLocks noGrp="1"/>
          </p:cNvSpPr>
          <p:nvPr>
            <p:ph idx="1"/>
          </p:nvPr>
        </p:nvSpPr>
        <p:spPr/>
        <p:txBody>
          <a:bodyPr/>
          <a:lstStyle/>
          <a:p>
            <a:pPr marL="0" indent="0">
              <a:buNone/>
            </a:pPr>
            <a:r>
              <a:rPr lang="en-US" dirty="0"/>
              <a:t>There also must be evidence that the student was invited to the IEP Team meeting where transition services are to be discussed and evidence that, if appropriate, are representative of any participating agency that is likely to be responsible for providing or paying for transition services was invited to the IEP Team meeting with the prior consent of the parent or student who has reached the age of majority here.</a:t>
            </a:r>
          </a:p>
        </p:txBody>
      </p:sp>
      <p:sp>
        <p:nvSpPr>
          <p:cNvPr id="4" name="Footer Placeholder 3">
            <a:extLst>
              <a:ext uri="{FF2B5EF4-FFF2-40B4-BE49-F238E27FC236}">
                <a16:creationId xmlns:a16="http://schemas.microsoft.com/office/drawing/2014/main" id="{B522EE8A-7C05-467B-B5A5-8BA5D08266DE}"/>
              </a:ext>
            </a:extLst>
          </p:cNvPr>
          <p:cNvSpPr>
            <a:spLocks noGrp="1"/>
          </p:cNvSpPr>
          <p:nvPr>
            <p:ph type="ftr" sz="quarter" idx="3"/>
          </p:nvPr>
        </p:nvSpPr>
        <p:spPr/>
        <p:txBody>
          <a:bodyPr/>
          <a:lstStyle/>
          <a:p>
            <a:r>
              <a:rPr lang="en-US"/>
              <a:t>MDE Office of Special Education</a:t>
            </a:r>
          </a:p>
        </p:txBody>
      </p:sp>
      <p:sp>
        <p:nvSpPr>
          <p:cNvPr id="5" name="Slide Number Placeholder 4">
            <a:extLst>
              <a:ext uri="{FF2B5EF4-FFF2-40B4-BE49-F238E27FC236}">
                <a16:creationId xmlns:a16="http://schemas.microsoft.com/office/drawing/2014/main" id="{EC7E2B55-2658-66D5-418B-B33605DCD1A8}"/>
              </a:ext>
            </a:extLst>
          </p:cNvPr>
          <p:cNvSpPr>
            <a:spLocks noGrp="1"/>
          </p:cNvSpPr>
          <p:nvPr>
            <p:ph type="sldNum" sz="quarter" idx="4"/>
          </p:nvPr>
        </p:nvSpPr>
        <p:spPr/>
        <p:txBody>
          <a:bodyPr/>
          <a:lstStyle/>
          <a:p>
            <a:fld id="{C948956C-181A-4CF4-99F7-163F512CFDFE}" type="slidenum">
              <a:rPr lang="en-US" smtClean="0"/>
              <a:pPr/>
              <a:t>6</a:t>
            </a:fld>
            <a:endParaRPr lang="en-US"/>
          </a:p>
        </p:txBody>
      </p:sp>
    </p:spTree>
    <p:extLst>
      <p:ext uri="{BB962C8B-B14F-4D97-AF65-F5344CB8AC3E}">
        <p14:creationId xmlns:p14="http://schemas.microsoft.com/office/powerpoint/2010/main" val="33128143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503B4-CAE7-1E45-282E-CFDAE200C933}"/>
              </a:ext>
            </a:extLst>
          </p:cNvPr>
          <p:cNvSpPr>
            <a:spLocks noGrp="1"/>
          </p:cNvSpPr>
          <p:nvPr>
            <p:ph type="title"/>
          </p:nvPr>
        </p:nvSpPr>
        <p:spPr/>
        <p:txBody>
          <a:bodyPr/>
          <a:lstStyle/>
          <a:p>
            <a:r>
              <a:rPr lang="en-US"/>
              <a:t>B-13 Checklist</a:t>
            </a:r>
          </a:p>
        </p:txBody>
      </p:sp>
      <p:pic>
        <p:nvPicPr>
          <p:cNvPr id="7" name="Content Placeholder 6" descr="B-13 checklist at a glance guide">
            <a:extLst>
              <a:ext uri="{FF2B5EF4-FFF2-40B4-BE49-F238E27FC236}">
                <a16:creationId xmlns:a16="http://schemas.microsoft.com/office/drawing/2014/main" id="{9D1A7574-D524-1E9F-FBCE-3543339B0A5A}"/>
              </a:ext>
            </a:extLst>
          </p:cNvPr>
          <p:cNvPicPr>
            <a:picLocks noGrp="1" noChangeAspect="1"/>
          </p:cNvPicPr>
          <p:nvPr>
            <p:ph sz="half" idx="1"/>
          </p:nvPr>
        </p:nvPicPr>
        <p:blipFill>
          <a:blip r:embed="rId3"/>
          <a:stretch>
            <a:fillRect/>
          </a:stretch>
        </p:blipFill>
        <p:spPr>
          <a:xfrm>
            <a:off x="838200" y="1233488"/>
            <a:ext cx="4575687" cy="5106987"/>
          </a:xfrm>
        </p:spPr>
      </p:pic>
      <p:sp>
        <p:nvSpPr>
          <p:cNvPr id="8" name="Content Placeholder 7">
            <a:extLst>
              <a:ext uri="{FF2B5EF4-FFF2-40B4-BE49-F238E27FC236}">
                <a16:creationId xmlns:a16="http://schemas.microsoft.com/office/drawing/2014/main" id="{50C28918-76B8-9D7D-B5FD-99D1D1B89CDD}"/>
              </a:ext>
            </a:extLst>
          </p:cNvPr>
          <p:cNvSpPr>
            <a:spLocks noGrp="1"/>
          </p:cNvSpPr>
          <p:nvPr>
            <p:ph sz="half" idx="2"/>
          </p:nvPr>
        </p:nvSpPr>
        <p:spPr>
          <a:xfrm>
            <a:off x="6096000" y="1233576"/>
            <a:ext cx="5257800" cy="5106837"/>
          </a:xfrm>
        </p:spPr>
        <p:txBody>
          <a:bodyPr>
            <a:normAutofit lnSpcReduction="10000"/>
          </a:bodyPr>
          <a:lstStyle/>
          <a:p>
            <a:pPr marL="0" indent="0">
              <a:buNone/>
            </a:pPr>
            <a:r>
              <a:rPr lang="en-US" sz="3200" dirty="0">
                <a:hlinkClick r:id="rId4"/>
              </a:rPr>
              <a:t>Catamaran TA site</a:t>
            </a:r>
            <a:endParaRPr lang="en-US" sz="3200" dirty="0"/>
          </a:p>
          <a:p>
            <a:pPr marL="0" indent="0" algn="l" rtl="0" fontAlgn="base">
              <a:buNone/>
            </a:pPr>
            <a:r>
              <a:rPr lang="en-US" b="0" i="0" u="none" strike="noStrike" dirty="0">
                <a:solidFill>
                  <a:srgbClr val="000000"/>
                </a:solidFill>
                <a:effectLst/>
                <a:latin typeface="Verdana" panose="020B0604030504040204" pitchFamily="34" charset="0"/>
              </a:rPr>
              <a:t>9 questions covering</a:t>
            </a:r>
            <a:r>
              <a:rPr lang="en-US" b="0" i="0" dirty="0">
                <a:solidFill>
                  <a:srgbClr val="000000"/>
                </a:solidFill>
                <a:effectLst/>
                <a:latin typeface="Verdana" panose="020B0604030504040204" pitchFamily="34" charset="0"/>
              </a:rPr>
              <a:t>​:</a:t>
            </a:r>
            <a:endParaRPr lang="en-US" b="0" i="0" dirty="0">
              <a:solidFill>
                <a:srgbClr val="000000"/>
              </a:solidFill>
              <a:effectLst/>
              <a:latin typeface="Segoe UI" panose="020B0502040204020203" pitchFamily="34" charset="0"/>
            </a:endParaRPr>
          </a:p>
          <a:p>
            <a:pPr algn="l" rtl="0" fontAlgn="base">
              <a:buFont typeface="Arial" panose="020B0604020202020204" pitchFamily="34" charset="0"/>
              <a:buChar char="•"/>
            </a:pPr>
            <a:r>
              <a:rPr lang="en-US" b="0" i="0" u="none" strike="noStrike" dirty="0">
                <a:solidFill>
                  <a:srgbClr val="000000"/>
                </a:solidFill>
                <a:effectLst/>
                <a:latin typeface="Verdana" panose="020B0604030504040204" pitchFamily="34" charset="0"/>
              </a:rPr>
              <a:t>Invitation processes</a:t>
            </a:r>
            <a:r>
              <a:rPr lang="en-US" b="0" i="0" dirty="0">
                <a:solidFill>
                  <a:srgbClr val="000000"/>
                </a:solidFill>
                <a:effectLst/>
                <a:latin typeface="Verdana" panose="020B0604030504040204" pitchFamily="34" charset="0"/>
              </a:rPr>
              <a:t>​</a:t>
            </a:r>
            <a:endParaRPr lang="en-US" b="0" i="0" dirty="0">
              <a:solidFill>
                <a:srgbClr val="000000"/>
              </a:solidFill>
              <a:effectLst/>
              <a:latin typeface="Arial" panose="020B0604020202020204" pitchFamily="34" charset="0"/>
            </a:endParaRPr>
          </a:p>
          <a:p>
            <a:pPr lvl="1" fontAlgn="base"/>
            <a:r>
              <a:rPr lang="en-US" b="0" i="0" u="none" strike="noStrike" dirty="0">
                <a:solidFill>
                  <a:srgbClr val="000000"/>
                </a:solidFill>
                <a:effectLst/>
                <a:latin typeface="Verdana" panose="020B0604030504040204" pitchFamily="34" charset="0"/>
              </a:rPr>
              <a:t>Student</a:t>
            </a:r>
            <a:r>
              <a:rPr lang="en-US" b="0" i="0" dirty="0">
                <a:solidFill>
                  <a:srgbClr val="000000"/>
                </a:solidFill>
                <a:effectLst/>
                <a:latin typeface="Verdana" panose="020B0604030504040204" pitchFamily="34" charset="0"/>
              </a:rPr>
              <a:t>​</a:t>
            </a:r>
            <a:endParaRPr lang="en-US" b="0" i="0" dirty="0">
              <a:solidFill>
                <a:srgbClr val="000000"/>
              </a:solidFill>
              <a:effectLst/>
              <a:latin typeface="Arial" panose="020B0604020202020204" pitchFamily="34" charset="0"/>
            </a:endParaRPr>
          </a:p>
          <a:p>
            <a:pPr lvl="1" fontAlgn="base"/>
            <a:r>
              <a:rPr lang="en-US" b="0" i="0" u="none" strike="noStrike" dirty="0">
                <a:solidFill>
                  <a:srgbClr val="000000"/>
                </a:solidFill>
                <a:effectLst/>
                <a:latin typeface="Verdana" panose="020B0604030504040204" pitchFamily="34" charset="0"/>
              </a:rPr>
              <a:t>Agency </a:t>
            </a:r>
            <a:r>
              <a:rPr lang="en-US" b="0" i="0" dirty="0">
                <a:solidFill>
                  <a:srgbClr val="000000"/>
                </a:solidFill>
                <a:effectLst/>
                <a:latin typeface="Verdana" panose="020B0604030504040204" pitchFamily="34" charset="0"/>
              </a:rPr>
              <a:t>​</a:t>
            </a:r>
            <a:endParaRPr lang="en-US" b="0" i="0" dirty="0">
              <a:solidFill>
                <a:srgbClr val="000000"/>
              </a:solidFill>
              <a:effectLst/>
              <a:latin typeface="Arial" panose="020B0604020202020204" pitchFamily="34" charset="0"/>
            </a:endParaRPr>
          </a:p>
          <a:p>
            <a:pPr algn="l" rtl="0" fontAlgn="base">
              <a:buFont typeface="Arial" panose="020B0604020202020204" pitchFamily="34" charset="0"/>
              <a:buChar char="•"/>
            </a:pPr>
            <a:r>
              <a:rPr lang="en-US" b="0" i="0" u="none" strike="noStrike" dirty="0">
                <a:solidFill>
                  <a:srgbClr val="000000"/>
                </a:solidFill>
                <a:effectLst/>
                <a:latin typeface="Verdana" panose="020B0604030504040204" pitchFamily="34" charset="0"/>
              </a:rPr>
              <a:t>IEP development</a:t>
            </a:r>
            <a:endParaRPr lang="en-US" b="0" i="0" dirty="0">
              <a:solidFill>
                <a:srgbClr val="000000"/>
              </a:solidFill>
              <a:effectLst/>
              <a:latin typeface="Arial" panose="020B0604020202020204" pitchFamily="34" charset="0"/>
            </a:endParaRPr>
          </a:p>
          <a:p>
            <a:pPr lvl="1" fontAlgn="base"/>
            <a:r>
              <a:rPr lang="en-US" b="0" i="0" u="none" strike="noStrike" dirty="0">
                <a:solidFill>
                  <a:srgbClr val="000000"/>
                </a:solidFill>
                <a:effectLst/>
                <a:latin typeface="Verdana" panose="020B0604030504040204" pitchFamily="34" charset="0"/>
              </a:rPr>
              <a:t>Assessment</a:t>
            </a:r>
            <a:r>
              <a:rPr lang="en-US" b="0" i="0" dirty="0">
                <a:solidFill>
                  <a:srgbClr val="000000"/>
                </a:solidFill>
                <a:effectLst/>
                <a:latin typeface="Verdana" panose="020B0604030504040204" pitchFamily="34" charset="0"/>
              </a:rPr>
              <a:t>​</a:t>
            </a:r>
            <a:endParaRPr lang="en-US" b="0" i="0" dirty="0">
              <a:solidFill>
                <a:srgbClr val="000000"/>
              </a:solidFill>
              <a:effectLst/>
              <a:latin typeface="Arial" panose="020B0604020202020204" pitchFamily="34" charset="0"/>
            </a:endParaRPr>
          </a:p>
          <a:p>
            <a:pPr lvl="1" fontAlgn="base"/>
            <a:r>
              <a:rPr lang="en-US" b="0" i="0" u="none" strike="noStrike" dirty="0">
                <a:solidFill>
                  <a:srgbClr val="000000"/>
                </a:solidFill>
                <a:effectLst/>
                <a:latin typeface="Verdana" panose="020B0604030504040204" pitchFamily="34" charset="0"/>
              </a:rPr>
              <a:t>Postsecondary goals</a:t>
            </a:r>
            <a:r>
              <a:rPr lang="en-US" b="0" i="0" dirty="0">
                <a:solidFill>
                  <a:srgbClr val="000000"/>
                </a:solidFill>
                <a:effectLst/>
                <a:latin typeface="Verdana" panose="020B0604030504040204" pitchFamily="34" charset="0"/>
              </a:rPr>
              <a:t>​</a:t>
            </a:r>
            <a:endParaRPr lang="en-US" b="0" i="0" dirty="0">
              <a:solidFill>
                <a:srgbClr val="000000"/>
              </a:solidFill>
              <a:effectLst/>
              <a:latin typeface="Arial" panose="020B0604020202020204" pitchFamily="34" charset="0"/>
            </a:endParaRPr>
          </a:p>
          <a:p>
            <a:pPr lvl="1" fontAlgn="base"/>
            <a:r>
              <a:rPr lang="en-US" b="0" i="0" u="none" strike="noStrike" dirty="0">
                <a:solidFill>
                  <a:srgbClr val="000000"/>
                </a:solidFill>
                <a:effectLst/>
                <a:latin typeface="Verdana" panose="020B0604030504040204" pitchFamily="34" charset="0"/>
              </a:rPr>
              <a:t>Transition Services</a:t>
            </a:r>
            <a:r>
              <a:rPr lang="en-US" b="0" i="0" dirty="0">
                <a:solidFill>
                  <a:srgbClr val="000000"/>
                </a:solidFill>
                <a:effectLst/>
                <a:latin typeface="Verdana" panose="020B0604030504040204" pitchFamily="34" charset="0"/>
              </a:rPr>
              <a:t>​</a:t>
            </a:r>
            <a:endParaRPr lang="en-US" b="0" i="0" dirty="0">
              <a:solidFill>
                <a:srgbClr val="000000"/>
              </a:solidFill>
              <a:effectLst/>
              <a:latin typeface="Arial" panose="020B0604020202020204" pitchFamily="34" charset="0"/>
            </a:endParaRPr>
          </a:p>
          <a:p>
            <a:pPr lvl="1" fontAlgn="base"/>
            <a:r>
              <a:rPr lang="en-US" b="0" i="0" u="none" strike="noStrike" dirty="0">
                <a:solidFill>
                  <a:srgbClr val="000000"/>
                </a:solidFill>
                <a:effectLst/>
                <a:latin typeface="Verdana" panose="020B0604030504040204" pitchFamily="34" charset="0"/>
              </a:rPr>
              <a:t>Annual goal</a:t>
            </a:r>
            <a:endParaRPr lang="en-US" b="0" i="0" dirty="0">
              <a:solidFill>
                <a:srgbClr val="000000"/>
              </a:solidFill>
              <a:effectLst/>
              <a:latin typeface="Arial" panose="020B0604020202020204" pitchFamily="34" charset="0"/>
            </a:endParaRPr>
          </a:p>
          <a:p>
            <a:endParaRPr lang="en-US" dirty="0"/>
          </a:p>
        </p:txBody>
      </p:sp>
      <p:sp>
        <p:nvSpPr>
          <p:cNvPr id="4" name="Footer Placeholder 3">
            <a:extLst>
              <a:ext uri="{FF2B5EF4-FFF2-40B4-BE49-F238E27FC236}">
                <a16:creationId xmlns:a16="http://schemas.microsoft.com/office/drawing/2014/main" id="{12F1A751-ADA8-6520-E909-B8A1F8EBFFF4}"/>
              </a:ext>
            </a:extLst>
          </p:cNvPr>
          <p:cNvSpPr>
            <a:spLocks noGrp="1"/>
          </p:cNvSpPr>
          <p:nvPr>
            <p:ph type="ftr" sz="quarter" idx="3"/>
          </p:nvPr>
        </p:nvSpPr>
        <p:spPr/>
        <p:txBody>
          <a:bodyPr/>
          <a:lstStyle/>
          <a:p>
            <a:r>
              <a:rPr lang="en-US"/>
              <a:t>MDE Office of Special Education</a:t>
            </a:r>
          </a:p>
        </p:txBody>
      </p:sp>
      <p:sp>
        <p:nvSpPr>
          <p:cNvPr id="5" name="Slide Number Placeholder 4">
            <a:extLst>
              <a:ext uri="{FF2B5EF4-FFF2-40B4-BE49-F238E27FC236}">
                <a16:creationId xmlns:a16="http://schemas.microsoft.com/office/drawing/2014/main" id="{5228811F-F23D-A369-C2A8-C8CAFCF3294E}"/>
              </a:ext>
            </a:extLst>
          </p:cNvPr>
          <p:cNvSpPr>
            <a:spLocks noGrp="1"/>
          </p:cNvSpPr>
          <p:nvPr>
            <p:ph type="sldNum" sz="quarter" idx="4"/>
          </p:nvPr>
        </p:nvSpPr>
        <p:spPr/>
        <p:txBody>
          <a:bodyPr/>
          <a:lstStyle/>
          <a:p>
            <a:fld id="{C948956C-181A-4CF4-99F7-163F512CFDFE}" type="slidenum">
              <a:rPr lang="en-US" smtClean="0"/>
              <a:pPr/>
              <a:t>7</a:t>
            </a:fld>
            <a:endParaRPr lang="en-US"/>
          </a:p>
        </p:txBody>
      </p:sp>
    </p:spTree>
    <p:extLst>
      <p:ext uri="{BB962C8B-B14F-4D97-AF65-F5344CB8AC3E}">
        <p14:creationId xmlns:p14="http://schemas.microsoft.com/office/powerpoint/2010/main" val="3414504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7E269-0964-603A-E1AF-772C862E83B1}"/>
              </a:ext>
            </a:extLst>
          </p:cNvPr>
          <p:cNvSpPr>
            <a:spLocks noGrp="1"/>
          </p:cNvSpPr>
          <p:nvPr>
            <p:ph type="title"/>
          </p:nvPr>
        </p:nvSpPr>
        <p:spPr/>
        <p:txBody>
          <a:bodyPr/>
          <a:lstStyle/>
          <a:p>
            <a:r>
              <a:rPr lang="en-US" dirty="0"/>
              <a:t>SPP APR State Data Trend</a:t>
            </a:r>
          </a:p>
        </p:txBody>
      </p:sp>
      <p:graphicFrame>
        <p:nvGraphicFramePr>
          <p:cNvPr id="6" name="Table 6">
            <a:extLst>
              <a:ext uri="{FF2B5EF4-FFF2-40B4-BE49-F238E27FC236}">
                <a16:creationId xmlns:a16="http://schemas.microsoft.com/office/drawing/2014/main" id="{1CB6F721-326B-7131-68E0-1E29D166903E}"/>
              </a:ext>
            </a:extLst>
          </p:cNvPr>
          <p:cNvGraphicFramePr>
            <a:graphicFrameLocks noGrp="1"/>
          </p:cNvGraphicFramePr>
          <p:nvPr>
            <p:ph sz="half" idx="1"/>
            <p:extLst>
              <p:ext uri="{D42A27DB-BD31-4B8C-83A1-F6EECF244321}">
                <p14:modId xmlns:p14="http://schemas.microsoft.com/office/powerpoint/2010/main" val="3091107115"/>
              </p:ext>
            </p:extLst>
          </p:nvPr>
        </p:nvGraphicFramePr>
        <p:xfrm>
          <a:off x="580103" y="1233488"/>
          <a:ext cx="10909038" cy="862440"/>
        </p:xfrm>
        <a:graphic>
          <a:graphicData uri="http://schemas.openxmlformats.org/drawingml/2006/table">
            <a:tbl>
              <a:tblPr firstRow="1" bandRow="1">
                <a:tableStyleId>{5C22544A-7EE6-4342-B048-85BDC9FD1C3A}</a:tableStyleId>
              </a:tblPr>
              <a:tblGrid>
                <a:gridCol w="1818173">
                  <a:extLst>
                    <a:ext uri="{9D8B030D-6E8A-4147-A177-3AD203B41FA5}">
                      <a16:colId xmlns:a16="http://schemas.microsoft.com/office/drawing/2014/main" val="3766907060"/>
                    </a:ext>
                  </a:extLst>
                </a:gridCol>
                <a:gridCol w="1818173">
                  <a:extLst>
                    <a:ext uri="{9D8B030D-6E8A-4147-A177-3AD203B41FA5}">
                      <a16:colId xmlns:a16="http://schemas.microsoft.com/office/drawing/2014/main" val="435302248"/>
                    </a:ext>
                  </a:extLst>
                </a:gridCol>
                <a:gridCol w="1818173">
                  <a:extLst>
                    <a:ext uri="{9D8B030D-6E8A-4147-A177-3AD203B41FA5}">
                      <a16:colId xmlns:a16="http://schemas.microsoft.com/office/drawing/2014/main" val="573271666"/>
                    </a:ext>
                  </a:extLst>
                </a:gridCol>
                <a:gridCol w="1818173">
                  <a:extLst>
                    <a:ext uri="{9D8B030D-6E8A-4147-A177-3AD203B41FA5}">
                      <a16:colId xmlns:a16="http://schemas.microsoft.com/office/drawing/2014/main" val="368497906"/>
                    </a:ext>
                  </a:extLst>
                </a:gridCol>
                <a:gridCol w="1818173">
                  <a:extLst>
                    <a:ext uri="{9D8B030D-6E8A-4147-A177-3AD203B41FA5}">
                      <a16:colId xmlns:a16="http://schemas.microsoft.com/office/drawing/2014/main" val="1161578758"/>
                    </a:ext>
                  </a:extLst>
                </a:gridCol>
                <a:gridCol w="1818173">
                  <a:extLst>
                    <a:ext uri="{9D8B030D-6E8A-4147-A177-3AD203B41FA5}">
                      <a16:colId xmlns:a16="http://schemas.microsoft.com/office/drawing/2014/main" val="2457506129"/>
                    </a:ext>
                  </a:extLst>
                </a:gridCol>
              </a:tblGrid>
              <a:tr h="451474">
                <a:tc>
                  <a:txBody>
                    <a:bodyPr/>
                    <a:lstStyle/>
                    <a:p>
                      <a:pPr algn="ctr"/>
                      <a:r>
                        <a:rPr lang="en-US" dirty="0"/>
                        <a:t>School Year</a:t>
                      </a:r>
                    </a:p>
                  </a:txBody>
                  <a:tcPr/>
                </a:tc>
                <a:tc>
                  <a:txBody>
                    <a:bodyPr/>
                    <a:lstStyle/>
                    <a:p>
                      <a:pPr algn="ctr"/>
                      <a:r>
                        <a:rPr lang="en-US" dirty="0"/>
                        <a:t>2017-2018</a:t>
                      </a:r>
                    </a:p>
                  </a:txBody>
                  <a:tcPr/>
                </a:tc>
                <a:tc>
                  <a:txBody>
                    <a:bodyPr/>
                    <a:lstStyle/>
                    <a:p>
                      <a:pPr algn="ctr"/>
                      <a:r>
                        <a:rPr lang="en-US" dirty="0"/>
                        <a:t>2018-2019</a:t>
                      </a:r>
                    </a:p>
                  </a:txBody>
                  <a:tcPr/>
                </a:tc>
                <a:tc>
                  <a:txBody>
                    <a:bodyPr/>
                    <a:lstStyle/>
                    <a:p>
                      <a:pPr algn="ctr"/>
                      <a:r>
                        <a:rPr lang="en-US" dirty="0"/>
                        <a:t>2019-2020</a:t>
                      </a:r>
                    </a:p>
                  </a:txBody>
                  <a:tcPr/>
                </a:tc>
                <a:tc>
                  <a:txBody>
                    <a:bodyPr/>
                    <a:lstStyle/>
                    <a:p>
                      <a:pPr algn="ctr"/>
                      <a:r>
                        <a:rPr lang="en-US" dirty="0"/>
                        <a:t>2020-2021</a:t>
                      </a:r>
                    </a:p>
                  </a:txBody>
                  <a:tcPr/>
                </a:tc>
                <a:tc>
                  <a:txBody>
                    <a:bodyPr/>
                    <a:lstStyle/>
                    <a:p>
                      <a:pPr algn="ctr"/>
                      <a:r>
                        <a:rPr lang="en-US" dirty="0"/>
                        <a:t>2021-2022</a:t>
                      </a:r>
                    </a:p>
                  </a:txBody>
                  <a:tcPr/>
                </a:tc>
                <a:extLst>
                  <a:ext uri="{0D108BD9-81ED-4DB2-BD59-A6C34878D82A}">
                    <a16:rowId xmlns:a16="http://schemas.microsoft.com/office/drawing/2014/main" val="3378329922"/>
                  </a:ext>
                </a:extLst>
              </a:tr>
              <a:tr h="410966">
                <a:tc>
                  <a:txBody>
                    <a:bodyPr/>
                    <a:lstStyle/>
                    <a:p>
                      <a:pPr algn="ctr"/>
                      <a:r>
                        <a:rPr lang="en-US" dirty="0"/>
                        <a:t>Data</a:t>
                      </a:r>
                    </a:p>
                  </a:txBody>
                  <a:tcPr/>
                </a:tc>
                <a:tc>
                  <a:txBody>
                    <a:bodyPr/>
                    <a:lstStyle/>
                    <a:p>
                      <a:pPr algn="ctr"/>
                      <a:r>
                        <a:rPr lang="en-US" dirty="0"/>
                        <a:t>81.00%</a:t>
                      </a:r>
                    </a:p>
                  </a:txBody>
                  <a:tcPr/>
                </a:tc>
                <a:tc>
                  <a:txBody>
                    <a:bodyPr/>
                    <a:lstStyle/>
                    <a:p>
                      <a:pPr algn="ctr"/>
                      <a:r>
                        <a:rPr lang="en-US" dirty="0"/>
                        <a:t>92.34%</a:t>
                      </a:r>
                    </a:p>
                  </a:txBody>
                  <a:tcPr/>
                </a:tc>
                <a:tc>
                  <a:txBody>
                    <a:bodyPr/>
                    <a:lstStyle/>
                    <a:p>
                      <a:pPr algn="ctr"/>
                      <a:r>
                        <a:rPr lang="en-US" dirty="0"/>
                        <a:t>92.94%</a:t>
                      </a:r>
                    </a:p>
                  </a:txBody>
                  <a:tcPr/>
                </a:tc>
                <a:tc>
                  <a:txBody>
                    <a:bodyPr/>
                    <a:lstStyle/>
                    <a:p>
                      <a:pPr algn="ctr"/>
                      <a:r>
                        <a:rPr lang="en-US" dirty="0"/>
                        <a:t>90.66%</a:t>
                      </a:r>
                    </a:p>
                  </a:txBody>
                  <a:tcPr/>
                </a:tc>
                <a:tc>
                  <a:txBody>
                    <a:bodyPr/>
                    <a:lstStyle/>
                    <a:p>
                      <a:pPr algn="ctr"/>
                      <a:r>
                        <a:rPr lang="en-US" dirty="0"/>
                        <a:t>93.68%</a:t>
                      </a:r>
                    </a:p>
                  </a:txBody>
                  <a:tcPr/>
                </a:tc>
                <a:extLst>
                  <a:ext uri="{0D108BD9-81ED-4DB2-BD59-A6C34878D82A}">
                    <a16:rowId xmlns:a16="http://schemas.microsoft.com/office/drawing/2014/main" val="4208360040"/>
                  </a:ext>
                </a:extLst>
              </a:tr>
            </a:tbl>
          </a:graphicData>
        </a:graphic>
      </p:graphicFrame>
      <p:graphicFrame>
        <p:nvGraphicFramePr>
          <p:cNvPr id="8" name="Content Placeholder 7" descr="Graph showing Data has gone from 81%, 92.34, 92.94, 90.66 and now 93.68% from 2017-18 to 2021-22.">
            <a:extLst>
              <a:ext uri="{FF2B5EF4-FFF2-40B4-BE49-F238E27FC236}">
                <a16:creationId xmlns:a16="http://schemas.microsoft.com/office/drawing/2014/main" id="{61E46C76-38F8-18B2-CC55-63C5CE94BA27}"/>
              </a:ext>
            </a:extLst>
          </p:cNvPr>
          <p:cNvGraphicFramePr>
            <a:graphicFrameLocks noGrp="1"/>
          </p:cNvGraphicFramePr>
          <p:nvPr>
            <p:ph sz="half" idx="2"/>
            <p:extLst>
              <p:ext uri="{D42A27DB-BD31-4B8C-83A1-F6EECF244321}">
                <p14:modId xmlns:p14="http://schemas.microsoft.com/office/powerpoint/2010/main" val="2870111602"/>
              </p:ext>
            </p:extLst>
          </p:nvPr>
        </p:nvGraphicFramePr>
        <p:xfrm>
          <a:off x="1409074" y="2432669"/>
          <a:ext cx="8799226" cy="3898752"/>
        </p:xfrm>
        <a:graphic>
          <a:graphicData uri="http://schemas.openxmlformats.org/drawingml/2006/chart">
            <c:chart xmlns:c="http://schemas.openxmlformats.org/drawingml/2006/chart" xmlns:r="http://schemas.openxmlformats.org/officeDocument/2006/relationships" r:id="rId3"/>
          </a:graphicData>
        </a:graphic>
      </p:graphicFrame>
      <p:sp>
        <p:nvSpPr>
          <p:cNvPr id="4" name="Footer Placeholder 3">
            <a:extLst>
              <a:ext uri="{FF2B5EF4-FFF2-40B4-BE49-F238E27FC236}">
                <a16:creationId xmlns:a16="http://schemas.microsoft.com/office/drawing/2014/main" id="{9C06A246-4CE2-6907-B913-3AA4B936B6D9}"/>
              </a:ext>
            </a:extLst>
          </p:cNvPr>
          <p:cNvSpPr>
            <a:spLocks noGrp="1"/>
          </p:cNvSpPr>
          <p:nvPr>
            <p:ph type="ftr" sz="quarter" idx="3"/>
          </p:nvPr>
        </p:nvSpPr>
        <p:spPr/>
        <p:txBody>
          <a:bodyPr/>
          <a:lstStyle/>
          <a:p>
            <a:r>
              <a:rPr lang="en-US"/>
              <a:t>MDE Office of Special Education</a:t>
            </a:r>
          </a:p>
        </p:txBody>
      </p:sp>
      <p:sp>
        <p:nvSpPr>
          <p:cNvPr id="5" name="Slide Number Placeholder 4">
            <a:extLst>
              <a:ext uri="{FF2B5EF4-FFF2-40B4-BE49-F238E27FC236}">
                <a16:creationId xmlns:a16="http://schemas.microsoft.com/office/drawing/2014/main" id="{6FC17123-3379-16A7-5639-B59E101893C3}"/>
              </a:ext>
            </a:extLst>
          </p:cNvPr>
          <p:cNvSpPr>
            <a:spLocks noGrp="1"/>
          </p:cNvSpPr>
          <p:nvPr>
            <p:ph type="sldNum" sz="quarter" idx="4"/>
          </p:nvPr>
        </p:nvSpPr>
        <p:spPr/>
        <p:txBody>
          <a:bodyPr/>
          <a:lstStyle/>
          <a:p>
            <a:fld id="{C948956C-181A-4CF4-99F7-163F512CFDFE}" type="slidenum">
              <a:rPr lang="en-US" smtClean="0"/>
              <a:pPr/>
              <a:t>8</a:t>
            </a:fld>
            <a:endParaRPr lang="en-US"/>
          </a:p>
        </p:txBody>
      </p:sp>
    </p:spTree>
    <p:extLst>
      <p:ext uri="{BB962C8B-B14F-4D97-AF65-F5344CB8AC3E}">
        <p14:creationId xmlns:p14="http://schemas.microsoft.com/office/powerpoint/2010/main" val="1744122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59B44FB4-9505-2387-4297-1AEF31FE07FA}"/>
              </a:ext>
            </a:extLst>
          </p:cNvPr>
          <p:cNvSpPr>
            <a:spLocks noGrp="1"/>
          </p:cNvSpPr>
          <p:nvPr>
            <p:ph type="title"/>
          </p:nvPr>
        </p:nvSpPr>
        <p:spPr/>
        <p:txBody>
          <a:bodyPr/>
          <a:lstStyle/>
          <a:p>
            <a:r>
              <a:rPr lang="en-US" dirty="0"/>
              <a:t>Catamaran Data Collection</a:t>
            </a:r>
          </a:p>
        </p:txBody>
      </p:sp>
      <p:graphicFrame>
        <p:nvGraphicFramePr>
          <p:cNvPr id="9" name="Content Placeholder 8" descr="Graph showing 3 years of data for each question on the checklist. ">
            <a:extLst>
              <a:ext uri="{FF2B5EF4-FFF2-40B4-BE49-F238E27FC236}">
                <a16:creationId xmlns:a16="http://schemas.microsoft.com/office/drawing/2014/main" id="{7652FAD0-641B-48ED-8461-B327855C1306}"/>
              </a:ext>
            </a:extLst>
          </p:cNvPr>
          <p:cNvGraphicFramePr>
            <a:graphicFrameLocks noGrp="1"/>
          </p:cNvGraphicFramePr>
          <p:nvPr>
            <p:ph sz="half" idx="1"/>
            <p:extLst>
              <p:ext uri="{D42A27DB-BD31-4B8C-83A1-F6EECF244321}">
                <p14:modId xmlns:p14="http://schemas.microsoft.com/office/powerpoint/2010/main" val="2609437037"/>
              </p:ext>
            </p:extLst>
          </p:nvPr>
        </p:nvGraphicFramePr>
        <p:xfrm>
          <a:off x="838200" y="1233489"/>
          <a:ext cx="10814824" cy="491083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Table 3">
            <a:extLst>
              <a:ext uri="{FF2B5EF4-FFF2-40B4-BE49-F238E27FC236}">
                <a16:creationId xmlns:a16="http://schemas.microsoft.com/office/drawing/2014/main" id="{3B96DCE2-771A-2E4C-6606-535A637CF8D3}"/>
              </a:ext>
            </a:extLst>
          </p:cNvPr>
          <p:cNvGraphicFramePr>
            <a:graphicFrameLocks noGrp="1"/>
          </p:cNvGraphicFramePr>
          <p:nvPr>
            <p:ph sz="half" idx="2"/>
            <p:extLst>
              <p:ext uri="{D42A27DB-BD31-4B8C-83A1-F6EECF244321}">
                <p14:modId xmlns:p14="http://schemas.microsoft.com/office/powerpoint/2010/main" val="333659255"/>
              </p:ext>
            </p:extLst>
          </p:nvPr>
        </p:nvGraphicFramePr>
        <p:xfrm>
          <a:off x="8820614" y="1512978"/>
          <a:ext cx="2832410" cy="2545080"/>
        </p:xfrm>
        <a:graphic>
          <a:graphicData uri="http://schemas.openxmlformats.org/drawingml/2006/table">
            <a:tbl>
              <a:tblPr firstRow="1" bandRow="1">
                <a:tableStyleId>{5C22544A-7EE6-4342-B048-85BDC9FD1C3A}</a:tableStyleId>
              </a:tblPr>
              <a:tblGrid>
                <a:gridCol w="283241">
                  <a:extLst>
                    <a:ext uri="{9D8B030D-6E8A-4147-A177-3AD203B41FA5}">
                      <a16:colId xmlns:a16="http://schemas.microsoft.com/office/drawing/2014/main" val="2539802073"/>
                    </a:ext>
                  </a:extLst>
                </a:gridCol>
                <a:gridCol w="283241">
                  <a:extLst>
                    <a:ext uri="{9D8B030D-6E8A-4147-A177-3AD203B41FA5}">
                      <a16:colId xmlns:a16="http://schemas.microsoft.com/office/drawing/2014/main" val="309313454"/>
                    </a:ext>
                  </a:extLst>
                </a:gridCol>
                <a:gridCol w="283241">
                  <a:extLst>
                    <a:ext uri="{9D8B030D-6E8A-4147-A177-3AD203B41FA5}">
                      <a16:colId xmlns:a16="http://schemas.microsoft.com/office/drawing/2014/main" val="2978142898"/>
                    </a:ext>
                  </a:extLst>
                </a:gridCol>
                <a:gridCol w="283241">
                  <a:extLst>
                    <a:ext uri="{9D8B030D-6E8A-4147-A177-3AD203B41FA5}">
                      <a16:colId xmlns:a16="http://schemas.microsoft.com/office/drawing/2014/main" val="2125976213"/>
                    </a:ext>
                  </a:extLst>
                </a:gridCol>
                <a:gridCol w="283241">
                  <a:extLst>
                    <a:ext uri="{9D8B030D-6E8A-4147-A177-3AD203B41FA5}">
                      <a16:colId xmlns:a16="http://schemas.microsoft.com/office/drawing/2014/main" val="2418520932"/>
                    </a:ext>
                  </a:extLst>
                </a:gridCol>
                <a:gridCol w="283241">
                  <a:extLst>
                    <a:ext uri="{9D8B030D-6E8A-4147-A177-3AD203B41FA5}">
                      <a16:colId xmlns:a16="http://schemas.microsoft.com/office/drawing/2014/main" val="1947535849"/>
                    </a:ext>
                  </a:extLst>
                </a:gridCol>
                <a:gridCol w="283241">
                  <a:extLst>
                    <a:ext uri="{9D8B030D-6E8A-4147-A177-3AD203B41FA5}">
                      <a16:colId xmlns:a16="http://schemas.microsoft.com/office/drawing/2014/main" val="3422587342"/>
                    </a:ext>
                  </a:extLst>
                </a:gridCol>
                <a:gridCol w="283241">
                  <a:extLst>
                    <a:ext uri="{9D8B030D-6E8A-4147-A177-3AD203B41FA5}">
                      <a16:colId xmlns:a16="http://schemas.microsoft.com/office/drawing/2014/main" val="4222121280"/>
                    </a:ext>
                  </a:extLst>
                </a:gridCol>
                <a:gridCol w="283241">
                  <a:extLst>
                    <a:ext uri="{9D8B030D-6E8A-4147-A177-3AD203B41FA5}">
                      <a16:colId xmlns:a16="http://schemas.microsoft.com/office/drawing/2014/main" val="1860873820"/>
                    </a:ext>
                  </a:extLst>
                </a:gridCol>
                <a:gridCol w="283241">
                  <a:extLst>
                    <a:ext uri="{9D8B030D-6E8A-4147-A177-3AD203B41FA5}">
                      <a16:colId xmlns:a16="http://schemas.microsoft.com/office/drawing/2014/main" val="2891106013"/>
                    </a:ext>
                  </a:extLst>
                </a:gridCol>
              </a:tblGrid>
              <a:tr h="178235">
                <a:tc>
                  <a:txBody>
                    <a:bodyPr/>
                    <a:lstStyle/>
                    <a:p>
                      <a:endParaRPr lang="en-US" sz="1100">
                        <a:solidFill>
                          <a:schemeClr val="bg1"/>
                        </a:solidFill>
                      </a:endParaRPr>
                    </a:p>
                  </a:txBody>
                  <a:tcPr>
                    <a:noFill/>
                  </a:tcPr>
                </a:tc>
                <a:tc>
                  <a:txBody>
                    <a:bodyPr/>
                    <a:lstStyle/>
                    <a:p>
                      <a:r>
                        <a:rPr lang="en-US" sz="1100"/>
                        <a:t>1</a:t>
                      </a:r>
                    </a:p>
                  </a:txBody>
                  <a:tcPr>
                    <a:noFill/>
                  </a:tcPr>
                </a:tc>
                <a:tc>
                  <a:txBody>
                    <a:bodyPr/>
                    <a:lstStyle/>
                    <a:p>
                      <a:r>
                        <a:rPr lang="en-US" sz="1100"/>
                        <a:t>2</a:t>
                      </a:r>
                    </a:p>
                  </a:txBody>
                  <a:tcPr>
                    <a:noFill/>
                  </a:tcPr>
                </a:tc>
                <a:tc>
                  <a:txBody>
                    <a:bodyPr/>
                    <a:lstStyle/>
                    <a:p>
                      <a:r>
                        <a:rPr lang="en-US" sz="1100"/>
                        <a:t>3</a:t>
                      </a:r>
                    </a:p>
                  </a:txBody>
                  <a:tcPr>
                    <a:noFill/>
                  </a:tcPr>
                </a:tc>
                <a:tc>
                  <a:txBody>
                    <a:bodyPr/>
                    <a:lstStyle/>
                    <a:p>
                      <a:r>
                        <a:rPr lang="en-US" sz="1100"/>
                        <a:t>4</a:t>
                      </a:r>
                    </a:p>
                  </a:txBody>
                  <a:tcPr>
                    <a:noFill/>
                  </a:tcPr>
                </a:tc>
                <a:tc>
                  <a:txBody>
                    <a:bodyPr/>
                    <a:lstStyle/>
                    <a:p>
                      <a:r>
                        <a:rPr lang="en-US" sz="1100"/>
                        <a:t>5</a:t>
                      </a:r>
                    </a:p>
                  </a:txBody>
                  <a:tcPr>
                    <a:noFill/>
                  </a:tcPr>
                </a:tc>
                <a:tc>
                  <a:txBody>
                    <a:bodyPr/>
                    <a:lstStyle/>
                    <a:p>
                      <a:r>
                        <a:rPr lang="en-US" sz="1100"/>
                        <a:t>6</a:t>
                      </a:r>
                    </a:p>
                  </a:txBody>
                  <a:tcPr>
                    <a:noFill/>
                  </a:tcPr>
                </a:tc>
                <a:tc>
                  <a:txBody>
                    <a:bodyPr/>
                    <a:lstStyle/>
                    <a:p>
                      <a:r>
                        <a:rPr lang="en-US" sz="1100"/>
                        <a:t>7</a:t>
                      </a:r>
                    </a:p>
                  </a:txBody>
                  <a:tcPr>
                    <a:noFill/>
                  </a:tcPr>
                </a:tc>
                <a:tc>
                  <a:txBody>
                    <a:bodyPr/>
                    <a:lstStyle/>
                    <a:p>
                      <a:r>
                        <a:rPr lang="en-US" sz="1100"/>
                        <a:t>8</a:t>
                      </a:r>
                    </a:p>
                  </a:txBody>
                  <a:tcPr>
                    <a:noFill/>
                  </a:tcPr>
                </a:tc>
                <a:tc>
                  <a:txBody>
                    <a:bodyPr/>
                    <a:lstStyle/>
                    <a:p>
                      <a:r>
                        <a:rPr lang="en-US" sz="1100"/>
                        <a:t>9</a:t>
                      </a:r>
                    </a:p>
                  </a:txBody>
                  <a:tcPr>
                    <a:noFill/>
                  </a:tcPr>
                </a:tc>
                <a:extLst>
                  <a:ext uri="{0D108BD9-81ED-4DB2-BD59-A6C34878D82A}">
                    <a16:rowId xmlns:a16="http://schemas.microsoft.com/office/drawing/2014/main" val="1063510227"/>
                  </a:ext>
                </a:extLst>
              </a:tr>
              <a:tr h="579262">
                <a:tc>
                  <a:txBody>
                    <a:bodyPr/>
                    <a:lstStyle/>
                    <a:p>
                      <a:r>
                        <a:rPr lang="en-US" sz="1100">
                          <a:solidFill>
                            <a:schemeClr val="bg1"/>
                          </a:solidFill>
                        </a:rPr>
                        <a:t>2020</a:t>
                      </a:r>
                    </a:p>
                  </a:txBody>
                  <a:tcPr>
                    <a:noFill/>
                  </a:tcPr>
                </a:tc>
                <a:tc>
                  <a:txBody>
                    <a:bodyPr/>
                    <a:lstStyle/>
                    <a:p>
                      <a:r>
                        <a:rPr lang="en-US" sz="1100">
                          <a:solidFill>
                            <a:schemeClr val="bg1"/>
                          </a:solidFill>
                        </a:rPr>
                        <a:t>15</a:t>
                      </a:r>
                    </a:p>
                  </a:txBody>
                  <a:tcPr>
                    <a:noFill/>
                  </a:tcPr>
                </a:tc>
                <a:tc>
                  <a:txBody>
                    <a:bodyPr/>
                    <a:lstStyle/>
                    <a:p>
                      <a:r>
                        <a:rPr lang="en-US" sz="1100">
                          <a:solidFill>
                            <a:schemeClr val="bg1"/>
                          </a:solidFill>
                        </a:rPr>
                        <a:t>85</a:t>
                      </a:r>
                    </a:p>
                  </a:txBody>
                  <a:tcPr>
                    <a:noFill/>
                  </a:tcPr>
                </a:tc>
                <a:tc>
                  <a:txBody>
                    <a:bodyPr/>
                    <a:lstStyle/>
                    <a:p>
                      <a:r>
                        <a:rPr lang="en-US" sz="1100">
                          <a:solidFill>
                            <a:schemeClr val="bg1"/>
                          </a:solidFill>
                        </a:rPr>
                        <a:t>70</a:t>
                      </a:r>
                    </a:p>
                  </a:txBody>
                  <a:tcPr>
                    <a:noFill/>
                  </a:tcPr>
                </a:tc>
                <a:tc>
                  <a:txBody>
                    <a:bodyPr/>
                    <a:lstStyle/>
                    <a:p>
                      <a:r>
                        <a:rPr lang="en-US" sz="1100">
                          <a:solidFill>
                            <a:schemeClr val="bg1"/>
                          </a:solidFill>
                        </a:rPr>
                        <a:t>29</a:t>
                      </a:r>
                    </a:p>
                  </a:txBody>
                  <a:tcPr>
                    <a:noFill/>
                  </a:tcPr>
                </a:tc>
                <a:tc>
                  <a:txBody>
                    <a:bodyPr/>
                    <a:lstStyle/>
                    <a:p>
                      <a:r>
                        <a:rPr lang="en-US" sz="1100">
                          <a:solidFill>
                            <a:schemeClr val="bg1"/>
                          </a:solidFill>
                        </a:rPr>
                        <a:t>27</a:t>
                      </a:r>
                    </a:p>
                  </a:txBody>
                  <a:tcPr>
                    <a:noFill/>
                  </a:tcPr>
                </a:tc>
                <a:tc>
                  <a:txBody>
                    <a:bodyPr/>
                    <a:lstStyle/>
                    <a:p>
                      <a:r>
                        <a:rPr lang="en-US" sz="1100">
                          <a:solidFill>
                            <a:schemeClr val="bg1"/>
                          </a:solidFill>
                        </a:rPr>
                        <a:t>28</a:t>
                      </a:r>
                    </a:p>
                  </a:txBody>
                  <a:tcPr>
                    <a:noFill/>
                  </a:tcPr>
                </a:tc>
                <a:tc>
                  <a:txBody>
                    <a:bodyPr/>
                    <a:lstStyle/>
                    <a:p>
                      <a:r>
                        <a:rPr lang="en-US" sz="1100">
                          <a:solidFill>
                            <a:schemeClr val="bg1"/>
                          </a:solidFill>
                        </a:rPr>
                        <a:t>7</a:t>
                      </a:r>
                    </a:p>
                  </a:txBody>
                  <a:tcPr>
                    <a:noFill/>
                  </a:tcPr>
                </a:tc>
                <a:tc>
                  <a:txBody>
                    <a:bodyPr/>
                    <a:lstStyle/>
                    <a:p>
                      <a:r>
                        <a:rPr lang="en-US" sz="1100">
                          <a:solidFill>
                            <a:schemeClr val="bg1"/>
                          </a:solidFill>
                        </a:rPr>
                        <a:t>14</a:t>
                      </a:r>
                    </a:p>
                  </a:txBody>
                  <a:tcPr>
                    <a:noFill/>
                  </a:tcPr>
                </a:tc>
                <a:tc>
                  <a:txBody>
                    <a:bodyPr/>
                    <a:lstStyle/>
                    <a:p>
                      <a:r>
                        <a:rPr lang="en-US" sz="1100">
                          <a:solidFill>
                            <a:schemeClr val="bg1"/>
                          </a:solidFill>
                        </a:rPr>
                        <a:t>42</a:t>
                      </a:r>
                    </a:p>
                  </a:txBody>
                  <a:tcPr>
                    <a:noFill/>
                  </a:tcPr>
                </a:tc>
                <a:extLst>
                  <a:ext uri="{0D108BD9-81ED-4DB2-BD59-A6C34878D82A}">
                    <a16:rowId xmlns:a16="http://schemas.microsoft.com/office/drawing/2014/main" val="3432688993"/>
                  </a:ext>
                </a:extLst>
              </a:tr>
              <a:tr h="579262">
                <a:tc>
                  <a:txBody>
                    <a:bodyPr/>
                    <a:lstStyle/>
                    <a:p>
                      <a:r>
                        <a:rPr lang="en-US" sz="1100">
                          <a:solidFill>
                            <a:schemeClr val="bg1"/>
                          </a:solidFill>
                        </a:rPr>
                        <a:t>2021</a:t>
                      </a:r>
                    </a:p>
                  </a:txBody>
                  <a:tcPr>
                    <a:noFill/>
                  </a:tcPr>
                </a:tc>
                <a:tc>
                  <a:txBody>
                    <a:bodyPr/>
                    <a:lstStyle/>
                    <a:p>
                      <a:r>
                        <a:rPr lang="en-US" sz="1100">
                          <a:solidFill>
                            <a:schemeClr val="bg1"/>
                          </a:solidFill>
                        </a:rPr>
                        <a:t>26</a:t>
                      </a:r>
                    </a:p>
                  </a:txBody>
                  <a:tcPr>
                    <a:noFill/>
                  </a:tcPr>
                </a:tc>
                <a:tc>
                  <a:txBody>
                    <a:bodyPr/>
                    <a:lstStyle/>
                    <a:p>
                      <a:r>
                        <a:rPr lang="en-US" sz="1100">
                          <a:solidFill>
                            <a:schemeClr val="bg1"/>
                          </a:solidFill>
                        </a:rPr>
                        <a:t>95</a:t>
                      </a:r>
                    </a:p>
                  </a:txBody>
                  <a:tcPr>
                    <a:noFill/>
                  </a:tcPr>
                </a:tc>
                <a:tc>
                  <a:txBody>
                    <a:bodyPr/>
                    <a:lstStyle/>
                    <a:p>
                      <a:r>
                        <a:rPr lang="en-US" sz="1100">
                          <a:solidFill>
                            <a:schemeClr val="bg1"/>
                          </a:solidFill>
                        </a:rPr>
                        <a:t>87</a:t>
                      </a:r>
                    </a:p>
                  </a:txBody>
                  <a:tcPr>
                    <a:noFill/>
                  </a:tcPr>
                </a:tc>
                <a:tc>
                  <a:txBody>
                    <a:bodyPr/>
                    <a:lstStyle/>
                    <a:p>
                      <a:r>
                        <a:rPr lang="en-US" sz="1100">
                          <a:solidFill>
                            <a:schemeClr val="bg1"/>
                          </a:solidFill>
                        </a:rPr>
                        <a:t>45</a:t>
                      </a:r>
                    </a:p>
                  </a:txBody>
                  <a:tcPr>
                    <a:noFill/>
                  </a:tcPr>
                </a:tc>
                <a:tc>
                  <a:txBody>
                    <a:bodyPr/>
                    <a:lstStyle/>
                    <a:p>
                      <a:r>
                        <a:rPr lang="en-US" sz="1100">
                          <a:solidFill>
                            <a:schemeClr val="bg1"/>
                          </a:solidFill>
                        </a:rPr>
                        <a:t>43</a:t>
                      </a:r>
                    </a:p>
                  </a:txBody>
                  <a:tcPr>
                    <a:noFill/>
                  </a:tcPr>
                </a:tc>
                <a:tc>
                  <a:txBody>
                    <a:bodyPr/>
                    <a:lstStyle/>
                    <a:p>
                      <a:r>
                        <a:rPr lang="en-US" sz="1100">
                          <a:solidFill>
                            <a:schemeClr val="bg1"/>
                          </a:solidFill>
                        </a:rPr>
                        <a:t>81</a:t>
                      </a:r>
                    </a:p>
                  </a:txBody>
                  <a:tcPr>
                    <a:noFill/>
                  </a:tcPr>
                </a:tc>
                <a:tc>
                  <a:txBody>
                    <a:bodyPr/>
                    <a:lstStyle/>
                    <a:p>
                      <a:r>
                        <a:rPr lang="en-US" sz="1100">
                          <a:solidFill>
                            <a:schemeClr val="bg1"/>
                          </a:solidFill>
                        </a:rPr>
                        <a:t>18</a:t>
                      </a:r>
                    </a:p>
                  </a:txBody>
                  <a:tcPr>
                    <a:noFill/>
                  </a:tcPr>
                </a:tc>
                <a:tc>
                  <a:txBody>
                    <a:bodyPr/>
                    <a:lstStyle/>
                    <a:p>
                      <a:r>
                        <a:rPr lang="en-US" sz="1100">
                          <a:solidFill>
                            <a:schemeClr val="bg1"/>
                          </a:solidFill>
                        </a:rPr>
                        <a:t>12</a:t>
                      </a:r>
                    </a:p>
                  </a:txBody>
                  <a:tcPr>
                    <a:noFill/>
                  </a:tcPr>
                </a:tc>
                <a:tc>
                  <a:txBody>
                    <a:bodyPr/>
                    <a:lstStyle/>
                    <a:p>
                      <a:r>
                        <a:rPr lang="en-US" sz="1100">
                          <a:solidFill>
                            <a:schemeClr val="bg1"/>
                          </a:solidFill>
                        </a:rPr>
                        <a:t>339</a:t>
                      </a:r>
                    </a:p>
                  </a:txBody>
                  <a:tcPr>
                    <a:noFill/>
                  </a:tcPr>
                </a:tc>
                <a:extLst>
                  <a:ext uri="{0D108BD9-81ED-4DB2-BD59-A6C34878D82A}">
                    <a16:rowId xmlns:a16="http://schemas.microsoft.com/office/drawing/2014/main" val="3673695487"/>
                  </a:ext>
                </a:extLst>
              </a:tr>
              <a:tr h="579262">
                <a:tc>
                  <a:txBody>
                    <a:bodyPr/>
                    <a:lstStyle/>
                    <a:p>
                      <a:r>
                        <a:rPr lang="en-US" sz="1100">
                          <a:solidFill>
                            <a:schemeClr val="bg1"/>
                          </a:solidFill>
                        </a:rPr>
                        <a:t>2022</a:t>
                      </a:r>
                    </a:p>
                  </a:txBody>
                  <a:tcPr>
                    <a:noFill/>
                  </a:tcPr>
                </a:tc>
                <a:tc>
                  <a:txBody>
                    <a:bodyPr/>
                    <a:lstStyle/>
                    <a:p>
                      <a:r>
                        <a:rPr lang="en-US" sz="1100">
                          <a:solidFill>
                            <a:schemeClr val="bg1"/>
                          </a:solidFill>
                        </a:rPr>
                        <a:t>22</a:t>
                      </a:r>
                    </a:p>
                  </a:txBody>
                  <a:tcPr>
                    <a:noFill/>
                  </a:tcPr>
                </a:tc>
                <a:tc>
                  <a:txBody>
                    <a:bodyPr/>
                    <a:lstStyle/>
                    <a:p>
                      <a:r>
                        <a:rPr lang="en-US" sz="1100">
                          <a:solidFill>
                            <a:schemeClr val="bg1"/>
                          </a:solidFill>
                        </a:rPr>
                        <a:t>84</a:t>
                      </a:r>
                    </a:p>
                  </a:txBody>
                  <a:tcPr>
                    <a:noFill/>
                  </a:tcPr>
                </a:tc>
                <a:tc>
                  <a:txBody>
                    <a:bodyPr/>
                    <a:lstStyle/>
                    <a:p>
                      <a:r>
                        <a:rPr lang="en-US" sz="1100">
                          <a:solidFill>
                            <a:schemeClr val="bg1"/>
                          </a:solidFill>
                        </a:rPr>
                        <a:t>61</a:t>
                      </a:r>
                    </a:p>
                  </a:txBody>
                  <a:tcPr>
                    <a:noFill/>
                  </a:tcPr>
                </a:tc>
                <a:tc>
                  <a:txBody>
                    <a:bodyPr/>
                    <a:lstStyle/>
                    <a:p>
                      <a:r>
                        <a:rPr lang="en-US" sz="1100">
                          <a:solidFill>
                            <a:schemeClr val="bg1"/>
                          </a:solidFill>
                        </a:rPr>
                        <a:t>25</a:t>
                      </a:r>
                    </a:p>
                  </a:txBody>
                  <a:tcPr>
                    <a:noFill/>
                  </a:tcPr>
                </a:tc>
                <a:tc>
                  <a:txBody>
                    <a:bodyPr/>
                    <a:lstStyle/>
                    <a:p>
                      <a:r>
                        <a:rPr lang="en-US" sz="1100">
                          <a:solidFill>
                            <a:schemeClr val="bg1"/>
                          </a:solidFill>
                        </a:rPr>
                        <a:t>25</a:t>
                      </a:r>
                    </a:p>
                  </a:txBody>
                  <a:tcPr>
                    <a:noFill/>
                  </a:tcPr>
                </a:tc>
                <a:tc>
                  <a:txBody>
                    <a:bodyPr/>
                    <a:lstStyle/>
                    <a:p>
                      <a:r>
                        <a:rPr lang="en-US" sz="1100">
                          <a:solidFill>
                            <a:schemeClr val="bg1"/>
                          </a:solidFill>
                        </a:rPr>
                        <a:t>7</a:t>
                      </a:r>
                    </a:p>
                  </a:txBody>
                  <a:tcPr>
                    <a:noFill/>
                  </a:tcPr>
                </a:tc>
                <a:tc>
                  <a:txBody>
                    <a:bodyPr/>
                    <a:lstStyle/>
                    <a:p>
                      <a:r>
                        <a:rPr lang="en-US" sz="1100">
                          <a:solidFill>
                            <a:schemeClr val="bg1"/>
                          </a:solidFill>
                        </a:rPr>
                        <a:t>16</a:t>
                      </a:r>
                    </a:p>
                  </a:txBody>
                  <a:tcPr>
                    <a:noFill/>
                  </a:tcPr>
                </a:tc>
                <a:tc>
                  <a:txBody>
                    <a:bodyPr/>
                    <a:lstStyle/>
                    <a:p>
                      <a:r>
                        <a:rPr lang="en-US" sz="1100">
                          <a:solidFill>
                            <a:schemeClr val="bg1"/>
                          </a:solidFill>
                        </a:rPr>
                        <a:t>7</a:t>
                      </a:r>
                    </a:p>
                  </a:txBody>
                  <a:tcPr>
                    <a:noFill/>
                  </a:tcPr>
                </a:tc>
                <a:tc>
                  <a:txBody>
                    <a:bodyPr/>
                    <a:lstStyle/>
                    <a:p>
                      <a:r>
                        <a:rPr lang="en-US" sz="1100">
                          <a:solidFill>
                            <a:schemeClr val="bg1"/>
                          </a:solidFill>
                        </a:rPr>
                        <a:t>25</a:t>
                      </a:r>
                    </a:p>
                  </a:txBody>
                  <a:tcPr>
                    <a:noFill/>
                  </a:tcPr>
                </a:tc>
                <a:extLst>
                  <a:ext uri="{0D108BD9-81ED-4DB2-BD59-A6C34878D82A}">
                    <a16:rowId xmlns:a16="http://schemas.microsoft.com/office/drawing/2014/main" val="3435174555"/>
                  </a:ext>
                </a:extLst>
              </a:tr>
            </a:tbl>
          </a:graphicData>
        </a:graphic>
      </p:graphicFrame>
      <p:sp>
        <p:nvSpPr>
          <p:cNvPr id="5" name="Footer Placeholder 4">
            <a:extLst>
              <a:ext uri="{FF2B5EF4-FFF2-40B4-BE49-F238E27FC236}">
                <a16:creationId xmlns:a16="http://schemas.microsoft.com/office/drawing/2014/main" id="{40BBF298-38A2-F63A-D983-0336D5E86645}"/>
              </a:ext>
            </a:extLst>
          </p:cNvPr>
          <p:cNvSpPr>
            <a:spLocks noGrp="1"/>
          </p:cNvSpPr>
          <p:nvPr>
            <p:ph type="ftr" sz="quarter" idx="3"/>
          </p:nvPr>
        </p:nvSpPr>
        <p:spPr/>
        <p:txBody>
          <a:bodyPr/>
          <a:lstStyle/>
          <a:p>
            <a:r>
              <a:rPr lang="en-US"/>
              <a:t>MDE Office of Special Education</a:t>
            </a:r>
          </a:p>
        </p:txBody>
      </p:sp>
      <p:sp>
        <p:nvSpPr>
          <p:cNvPr id="6" name="Slide Number Placeholder 5">
            <a:extLst>
              <a:ext uri="{FF2B5EF4-FFF2-40B4-BE49-F238E27FC236}">
                <a16:creationId xmlns:a16="http://schemas.microsoft.com/office/drawing/2014/main" id="{786D6C0C-EE34-AAE2-AFE6-37A90C887DA8}"/>
              </a:ext>
            </a:extLst>
          </p:cNvPr>
          <p:cNvSpPr>
            <a:spLocks noGrp="1"/>
          </p:cNvSpPr>
          <p:nvPr>
            <p:ph type="sldNum" sz="quarter" idx="4"/>
          </p:nvPr>
        </p:nvSpPr>
        <p:spPr/>
        <p:txBody>
          <a:bodyPr/>
          <a:lstStyle/>
          <a:p>
            <a:fld id="{C948956C-181A-4CF4-99F7-163F512CFDFE}" type="slidenum">
              <a:rPr lang="en-US" smtClean="0"/>
              <a:pPr/>
              <a:t>9</a:t>
            </a:fld>
            <a:endParaRPr lang="en-US"/>
          </a:p>
        </p:txBody>
      </p:sp>
    </p:spTree>
    <p:extLst>
      <p:ext uri="{BB962C8B-B14F-4D97-AF65-F5344CB8AC3E}">
        <p14:creationId xmlns:p14="http://schemas.microsoft.com/office/powerpoint/2010/main" val="34431529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E68C7DD31A3E40992C2951F0B695E1" ma:contentTypeVersion="8" ma:contentTypeDescription="Create a new document." ma:contentTypeScope="" ma:versionID="8e31d3a6bf97c98652fd4fb8f1a21a48">
  <xsd:schema xmlns:xsd="http://www.w3.org/2001/XMLSchema" xmlns:xs="http://www.w3.org/2001/XMLSchema" xmlns:p="http://schemas.microsoft.com/office/2006/metadata/properties" xmlns:ns2="240871fc-68e5-4ba5-a888-b6ca76085e32" xmlns:ns3="d6ea491a-489c-40f3-93b0-ed675b710c5f" targetNamespace="http://schemas.microsoft.com/office/2006/metadata/properties" ma:root="true" ma:fieldsID="bee1dd6bf1589740e3ce677ff71c96c8" ns2:_="" ns3:_="">
    <xsd:import namespace="240871fc-68e5-4ba5-a888-b6ca76085e32"/>
    <xsd:import namespace="d6ea491a-489c-40f3-93b0-ed675b710c5f"/>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40871fc-68e5-4ba5-a888-b6ca76085e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6ea491a-489c-40f3-93b0-ed675b710c5f"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d6ea491a-489c-40f3-93b0-ed675b710c5f">
      <UserInfo>
        <DisplayName>Rotarius, Nancy (MDE)</DisplayName>
        <AccountId>12</AccountId>
        <AccountType/>
      </UserInfo>
      <UserInfo>
        <DisplayName>Rink, Teri (MDE)</DisplayName>
        <AccountId>18</AccountId>
        <AccountType/>
      </UserInfo>
    </SharedWithUsers>
  </documentManagement>
</p:properties>
</file>

<file path=customXml/itemProps1.xml><?xml version="1.0" encoding="utf-8"?>
<ds:datastoreItem xmlns:ds="http://schemas.openxmlformats.org/officeDocument/2006/customXml" ds:itemID="{025478EF-B05A-483F-949A-55192B39261E}">
  <ds:schemaRefs>
    <ds:schemaRef ds:uri="240871fc-68e5-4ba5-a888-b6ca76085e32"/>
    <ds:schemaRef ds:uri="d6ea491a-489c-40f3-93b0-ed675b710c5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F22C8E4A-BB1F-47AA-9C79-E833C10A4D12}">
  <ds:schemaRefs>
    <ds:schemaRef ds:uri="http://schemas.microsoft.com/sharepoint/v3/contenttype/forms"/>
  </ds:schemaRefs>
</ds:datastoreItem>
</file>

<file path=customXml/itemProps3.xml><?xml version="1.0" encoding="utf-8"?>
<ds:datastoreItem xmlns:ds="http://schemas.openxmlformats.org/officeDocument/2006/customXml" ds:itemID="{A0061A6D-1026-485D-8F6E-AF61F7E984D1}">
  <ds:schemaRefs>
    <ds:schemaRef ds:uri="http://schemas.openxmlformats.org/package/2006/metadata/core-properties"/>
    <ds:schemaRef ds:uri="http://purl.org/dc/elements/1.1/"/>
    <ds:schemaRef ds:uri="http://schemas.microsoft.com/office/2006/metadata/properties"/>
    <ds:schemaRef ds:uri="http://schemas.microsoft.com/office/infopath/2007/PartnerControls"/>
    <ds:schemaRef ds:uri="d6ea491a-489c-40f3-93b0-ed675b710c5f"/>
    <ds:schemaRef ds:uri="http://purl.org/dc/terms/"/>
    <ds:schemaRef ds:uri="240871fc-68e5-4ba5-a888-b6ca76085e32"/>
    <ds:schemaRef ds:uri="http://schemas.microsoft.com/office/2006/documentManagement/typ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22</TotalTime>
  <Words>1181</Words>
  <Application>Microsoft Office PowerPoint</Application>
  <PresentationFormat>Widescreen</PresentationFormat>
  <Paragraphs>242</Paragraphs>
  <Slides>23</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Courier New</vt:lpstr>
      <vt:lpstr>Segoe UI</vt:lpstr>
      <vt:lpstr>Verdana</vt:lpstr>
      <vt:lpstr>Wingdings</vt:lpstr>
      <vt:lpstr>Office Theme</vt:lpstr>
      <vt:lpstr>Secondary Transition</vt:lpstr>
      <vt:lpstr>Agenda</vt:lpstr>
      <vt:lpstr>Acronyms </vt:lpstr>
      <vt:lpstr>IDEA Requirements</vt:lpstr>
      <vt:lpstr>SPP APR Measurement -part 1</vt:lpstr>
      <vt:lpstr>SPP APR Measurement -part 2</vt:lpstr>
      <vt:lpstr>B-13 Checklist</vt:lpstr>
      <vt:lpstr>SPP APR State Data Trend</vt:lpstr>
      <vt:lpstr>Catamaran Data Collection</vt:lpstr>
      <vt:lpstr>Question 1 – Was the student invited?</vt:lpstr>
      <vt:lpstr>Question 2 – Was written consent obtained?</vt:lpstr>
      <vt:lpstr>Question 3 – Was agency invited?</vt:lpstr>
      <vt:lpstr>Acceptable Forms of Written Consent</vt:lpstr>
      <vt:lpstr>Question 4 – Was the postsecondary goal based on transition assessment(s)?</vt:lpstr>
      <vt:lpstr>Question 5 – Were there postsecondary goals?</vt:lpstr>
      <vt:lpstr>Question 6 – Were they updated annually? </vt:lpstr>
      <vt:lpstr>Question 7- IEP includes transition services?</vt:lpstr>
      <vt:lpstr>Question 8 – IEP included courses of study?  </vt:lpstr>
      <vt:lpstr>Question 9 – Were there annual goals?</vt:lpstr>
      <vt:lpstr>Resources - 1</vt:lpstr>
      <vt:lpstr>Resources - 2</vt:lpstr>
      <vt:lpstr>Districts at 100% on the B-13 Checklist</vt:lpstr>
      <vt:lpstr>Contact Us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Secondary Transition</dc:title>
  <dc:subject/>
  <dc:creator>Michigan Department of Education Office of Special Education</dc:creator>
  <cp:lastModifiedBy>Anderson Tippett, Jeanne (MDE)</cp:lastModifiedBy>
  <cp:revision>11</cp:revision>
  <cp:lastPrinted>2022-12-09T15:19:37Z</cp:lastPrinted>
  <dcterms:created xsi:type="dcterms:W3CDTF">2019-02-21T15:03:40Z</dcterms:created>
  <dcterms:modified xsi:type="dcterms:W3CDTF">2023-01-11T21:18:18Z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y fmtid="{D5CDD505-2E9C-101B-9397-08002B2CF9AE}" pid="3" name="ContentTypeId">
    <vt:lpwstr>0x01010056E68C7DD31A3E40992C2951F0B695E1</vt:lpwstr>
  </property>
  <property fmtid="{D5CDD505-2E9C-101B-9397-08002B2CF9AE}" pid="4" name="MSIP_Label_3a2fed65-62e7-46ea-af74-187e0c17143a_Enabled">
    <vt:lpwstr>true</vt:lpwstr>
  </property>
  <property fmtid="{D5CDD505-2E9C-101B-9397-08002B2CF9AE}" pid="5" name="MSIP_Label_3a2fed65-62e7-46ea-af74-187e0c17143a_SetDate">
    <vt:lpwstr>2022-08-12T13:31:49Z</vt:lpwstr>
  </property>
  <property fmtid="{D5CDD505-2E9C-101B-9397-08002B2CF9AE}" pid="6" name="MSIP_Label_3a2fed65-62e7-46ea-af74-187e0c17143a_Method">
    <vt:lpwstr>Privileged</vt:lpwstr>
  </property>
  <property fmtid="{D5CDD505-2E9C-101B-9397-08002B2CF9AE}" pid="7" name="MSIP_Label_3a2fed65-62e7-46ea-af74-187e0c17143a_Name">
    <vt:lpwstr>3a2fed65-62e7-46ea-af74-187e0c17143a</vt:lpwstr>
  </property>
  <property fmtid="{D5CDD505-2E9C-101B-9397-08002B2CF9AE}" pid="8" name="MSIP_Label_3a2fed65-62e7-46ea-af74-187e0c17143a_SiteId">
    <vt:lpwstr>d5fb7087-3777-42ad-966a-892ef47225d1</vt:lpwstr>
  </property>
  <property fmtid="{D5CDD505-2E9C-101B-9397-08002B2CF9AE}" pid="9" name="MSIP_Label_3a2fed65-62e7-46ea-af74-187e0c17143a_ActionId">
    <vt:lpwstr>444f0305-412c-4910-a69a-41eb97479b9f</vt:lpwstr>
  </property>
  <property fmtid="{D5CDD505-2E9C-101B-9397-08002B2CF9AE}" pid="10" name="MSIP_Label_3a2fed65-62e7-46ea-af74-187e0c17143a_ContentBits">
    <vt:lpwstr>0</vt:lpwstr>
  </property>
  <property fmtid="{D5CDD505-2E9C-101B-9397-08002B2CF9AE}" pid="11" name="MediaServiceImageTags">
    <vt:lpwstr/>
  </property>
</Properties>
</file>