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278" r:id="rId5"/>
    <p:sldId id="280" r:id="rId6"/>
    <p:sldId id="281" r:id="rId7"/>
    <p:sldId id="282" r:id="rId8"/>
    <p:sldId id="283" r:id="rId9"/>
    <p:sldId id="290" r:id="rId10"/>
    <p:sldId id="289" r:id="rId11"/>
    <p:sldId id="297" r:id="rId12"/>
    <p:sldId id="306" r:id="rId13"/>
    <p:sldId id="311" r:id="rId14"/>
    <p:sldId id="319" r:id="rId15"/>
    <p:sldId id="312" r:id="rId16"/>
    <p:sldId id="313" r:id="rId17"/>
    <p:sldId id="315" r:id="rId18"/>
    <p:sldId id="302" r:id="rId19"/>
    <p:sldId id="317" r:id="rId20"/>
    <p:sldId id="318" r:id="rId21"/>
    <p:sldId id="286" r:id="rId22"/>
    <p:sldId id="298" r:id="rId23"/>
    <p:sldId id="287" r:id="rId24"/>
    <p:sldId id="321" r:id="rId25"/>
    <p:sldId id="316" r:id="rId26"/>
    <p:sldId id="288" r:id="rId27"/>
    <p:sldId id="314" r:id="rId28"/>
    <p:sldId id="294" r:id="rId29"/>
    <p:sldId id="29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DB23A-6CB9-44AE-9906-87CFBCDD9E5D}" v="1" dt="2022-05-12T16:43:40.638"/>
    <p1510:client id="{1DABE463-72C0-402E-9EE7-3924B6C9F53F}" v="1" dt="2022-05-12T20:53:31.913"/>
    <p1510:client id="{2FD54AB0-A5D6-40BE-8E09-1B3E0B28CC2B}" v="25" dt="2022-05-12T16:40:59"/>
    <p1510:client id="{70745DB2-41AD-4AFA-8BD7-045155D5B5AC}" v="199" dt="2022-05-12T20:26:28.074"/>
    <p1510:client id="{7C153A15-E95E-4254-86D3-348AF93E38EB}" v="731" dt="2022-05-12T17:33:39.251"/>
    <p1510:client id="{92904E6D-6CD3-408B-9837-C2C5DA60190C}" v="18" dt="2022-05-13T11:39:42.181"/>
    <p1510:client id="{99969061-04EC-434F-B6D7-B510F5C00CCF}" v="868" dt="2022-05-12T19:05:18.045"/>
    <p1510:client id="{9E136FA8-E44E-4947-B140-9FAE86DB3979}" v="1" dt="2022-05-12T21:12:39.590"/>
    <p1510:client id="{A0D0ED71-04A6-493C-ABA9-FDAEDCB4F20C}" v="98" dt="2022-05-12T20:31:41.514"/>
    <p1510:client id="{A7FF7819-134C-4557-8453-6E4819DBC3EA}" v="18" dt="2022-05-12T21:11:29.475"/>
    <p1510:client id="{B3641472-F15C-45BF-8910-EA67924135A7}" v="80" dt="2022-05-12T17:26:20.773"/>
    <p1510:client id="{BF928A7A-AC75-4C96-A467-468FE58A0F7F}" v="172" dt="2022-05-12T16:58:35.758"/>
    <p1510:client id="{C00B1334-0E30-48BE-BE08-9A755760D007}" v="274" dt="2022-05-12T18:29:44.961"/>
    <p1510:client id="{C90FED99-E045-46C0-9A67-6F62A72664BC}" v="675" dt="2022-05-12T14:55:33.727"/>
    <p1510:client id="{CC96ED57-8F30-4211-A268-C1FFEC747262}" v="288" dt="2022-05-13T10:13:51.091"/>
    <p1510:client id="{F8E55047-837B-4A69-A5B2-1D653D9CE354}" v="60" dt="2022-05-12T20:52:16.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61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ot, Susan (LEO)" userId="S::roots2@michigan.gov::3f0c261d-d33b-4653-b973-8e58940956ea" providerId="AD" clId="Web-{CC96ED57-8F30-4211-A268-C1FFEC747262}"/>
    <pc:docChg chg="modSld">
      <pc:chgData name="Root, Susan (LEO)" userId="S::roots2@michigan.gov::3f0c261d-d33b-4653-b973-8e58940956ea" providerId="AD" clId="Web-{CC96ED57-8F30-4211-A268-C1FFEC747262}" dt="2022-05-13T10:13:51.091" v="453" actId="14100"/>
      <pc:docMkLst>
        <pc:docMk/>
      </pc:docMkLst>
      <pc:sldChg chg="modSp">
        <pc:chgData name="Root, Susan (LEO)" userId="S::roots2@michigan.gov::3f0c261d-d33b-4653-b973-8e58940956ea" providerId="AD" clId="Web-{CC96ED57-8F30-4211-A268-C1FFEC747262}" dt="2022-05-13T10:12:39.418" v="448" actId="20577"/>
        <pc:sldMkLst>
          <pc:docMk/>
          <pc:sldMk cId="1288610878" sldId="286"/>
        </pc:sldMkLst>
        <pc:spChg chg="mod">
          <ac:chgData name="Root, Susan (LEO)" userId="S::roots2@michigan.gov::3f0c261d-d33b-4653-b973-8e58940956ea" providerId="AD" clId="Web-{CC96ED57-8F30-4211-A268-C1FFEC747262}" dt="2022-05-13T10:12:39.418" v="448" actId="20577"/>
          <ac:spMkLst>
            <pc:docMk/>
            <pc:sldMk cId="1288610878" sldId="286"/>
            <ac:spMk id="2" creationId="{2488E0E7-1294-44BE-AE43-38CF641C37C5}"/>
          </ac:spMkLst>
        </pc:spChg>
        <pc:spChg chg="mod">
          <ac:chgData name="Root, Susan (LEO)" userId="S::roots2@michigan.gov::3f0c261d-d33b-4653-b973-8e58940956ea" providerId="AD" clId="Web-{CC96ED57-8F30-4211-A268-C1FFEC747262}" dt="2022-05-13T10:11:18.104" v="416" actId="20577"/>
          <ac:spMkLst>
            <pc:docMk/>
            <pc:sldMk cId="1288610878" sldId="286"/>
            <ac:spMk id="3" creationId="{B472B373-0E1E-4BA4-BF88-F9DF2D3BD1E4}"/>
          </ac:spMkLst>
        </pc:spChg>
      </pc:sldChg>
      <pc:sldChg chg="modSp">
        <pc:chgData name="Root, Susan (LEO)" userId="S::roots2@michigan.gov::3f0c261d-d33b-4653-b973-8e58940956ea" providerId="AD" clId="Web-{CC96ED57-8F30-4211-A268-C1FFEC747262}" dt="2022-05-13T10:13:38.966" v="451" actId="20577"/>
        <pc:sldMkLst>
          <pc:docMk/>
          <pc:sldMk cId="1098854155" sldId="287"/>
        </pc:sldMkLst>
        <pc:spChg chg="mod">
          <ac:chgData name="Root, Susan (LEO)" userId="S::roots2@michigan.gov::3f0c261d-d33b-4653-b973-8e58940956ea" providerId="AD" clId="Web-{CC96ED57-8F30-4211-A268-C1FFEC747262}" dt="2022-05-13T10:13:38.966" v="451" actId="20577"/>
          <ac:spMkLst>
            <pc:docMk/>
            <pc:sldMk cId="1098854155" sldId="287"/>
            <ac:spMk id="3" creationId="{B472B373-0E1E-4BA4-BF88-F9DF2D3BD1E4}"/>
          </ac:spMkLst>
        </pc:spChg>
      </pc:sldChg>
      <pc:sldChg chg="addSp delSp modSp">
        <pc:chgData name="Root, Susan (LEO)" userId="S::roots2@michigan.gov::3f0c261d-d33b-4653-b973-8e58940956ea" providerId="AD" clId="Web-{CC96ED57-8F30-4211-A268-C1FFEC747262}" dt="2022-05-13T09:52:38.849" v="351"/>
        <pc:sldMkLst>
          <pc:docMk/>
          <pc:sldMk cId="349601567" sldId="288"/>
        </pc:sldMkLst>
        <pc:spChg chg="mod">
          <ac:chgData name="Root, Susan (LEO)" userId="S::roots2@michigan.gov::3f0c261d-d33b-4653-b973-8e58940956ea" providerId="AD" clId="Web-{CC96ED57-8F30-4211-A268-C1FFEC747262}" dt="2022-05-13T09:52:26.052" v="349"/>
          <ac:spMkLst>
            <pc:docMk/>
            <pc:sldMk cId="349601567" sldId="288"/>
            <ac:spMk id="2" creationId="{2488E0E7-1294-44BE-AE43-38CF641C37C5}"/>
          </ac:spMkLst>
        </pc:spChg>
        <pc:spChg chg="add del">
          <ac:chgData name="Root, Susan (LEO)" userId="S::roots2@michigan.gov::3f0c261d-d33b-4653-b973-8e58940956ea" providerId="AD" clId="Web-{CC96ED57-8F30-4211-A268-C1FFEC747262}" dt="2022-05-13T09:52:38.849" v="351"/>
          <ac:spMkLst>
            <pc:docMk/>
            <pc:sldMk cId="349601567" sldId="288"/>
            <ac:spMk id="1824" creationId="{B6CC7F27-F779-DFBD-D2DE-024772240D37}"/>
          </ac:spMkLst>
        </pc:spChg>
        <pc:graphicFrameChg chg="modGraphic">
          <ac:chgData name="Root, Susan (LEO)" userId="S::roots2@michigan.gov::3f0c261d-d33b-4653-b973-8e58940956ea" providerId="AD" clId="Web-{CC96ED57-8F30-4211-A268-C1FFEC747262}" dt="2022-05-13T09:47:49.013" v="313" actId="20577"/>
          <ac:graphicFrameMkLst>
            <pc:docMk/>
            <pc:sldMk cId="349601567" sldId="288"/>
            <ac:graphicFrameMk id="5" creationId="{387120BB-1DDE-FB6A-54D3-0D7C66E6FF3F}"/>
          </ac:graphicFrameMkLst>
        </pc:graphicFrameChg>
      </pc:sldChg>
      <pc:sldChg chg="modSp">
        <pc:chgData name="Root, Susan (LEO)" userId="S::roots2@michigan.gov::3f0c261d-d33b-4653-b973-8e58940956ea" providerId="AD" clId="Web-{CC96ED57-8F30-4211-A268-C1FFEC747262}" dt="2022-05-13T10:07:50.882" v="383" actId="20577"/>
        <pc:sldMkLst>
          <pc:docMk/>
          <pc:sldMk cId="3693451244" sldId="289"/>
        </pc:sldMkLst>
        <pc:spChg chg="mod">
          <ac:chgData name="Root, Susan (LEO)" userId="S::roots2@michigan.gov::3f0c261d-d33b-4653-b973-8e58940956ea" providerId="AD" clId="Web-{CC96ED57-8F30-4211-A268-C1FFEC747262}" dt="2022-05-13T10:07:50.882" v="383" actId="20577"/>
          <ac:spMkLst>
            <pc:docMk/>
            <pc:sldMk cId="3693451244" sldId="289"/>
            <ac:spMk id="2" creationId="{C5895160-32E9-4D53-9187-60B07375D379}"/>
          </ac:spMkLst>
        </pc:spChg>
      </pc:sldChg>
      <pc:sldChg chg="modSp">
        <pc:chgData name="Root, Susan (LEO)" userId="S::roots2@michigan.gov::3f0c261d-d33b-4653-b973-8e58940956ea" providerId="AD" clId="Web-{CC96ED57-8F30-4211-A268-C1FFEC747262}" dt="2022-05-13T09:39:33.458" v="4" actId="20577"/>
        <pc:sldMkLst>
          <pc:docMk/>
          <pc:sldMk cId="573010232" sldId="290"/>
        </pc:sldMkLst>
        <pc:spChg chg="mod">
          <ac:chgData name="Root, Susan (LEO)" userId="S::roots2@michigan.gov::3f0c261d-d33b-4653-b973-8e58940956ea" providerId="AD" clId="Web-{CC96ED57-8F30-4211-A268-C1FFEC747262}" dt="2022-05-13T09:39:33.458" v="4" actId="20577"/>
          <ac:spMkLst>
            <pc:docMk/>
            <pc:sldMk cId="573010232" sldId="290"/>
            <ac:spMk id="5" creationId="{72BA7D87-2161-4CD0-A412-2B6B4FDDED30}"/>
          </ac:spMkLst>
        </pc:spChg>
      </pc:sldChg>
      <pc:sldChg chg="modSp">
        <pc:chgData name="Root, Susan (LEO)" userId="S::roots2@michigan.gov::3f0c261d-d33b-4653-b973-8e58940956ea" providerId="AD" clId="Web-{CC96ED57-8F30-4211-A268-C1FFEC747262}" dt="2022-05-13T10:08:25.148" v="386" actId="20577"/>
        <pc:sldMkLst>
          <pc:docMk/>
          <pc:sldMk cId="3062209510" sldId="306"/>
        </pc:sldMkLst>
        <pc:spChg chg="mod">
          <ac:chgData name="Root, Susan (LEO)" userId="S::roots2@michigan.gov::3f0c261d-d33b-4653-b973-8e58940956ea" providerId="AD" clId="Web-{CC96ED57-8F30-4211-A268-C1FFEC747262}" dt="2022-05-13T09:40:00.255" v="5" actId="20577"/>
          <ac:spMkLst>
            <pc:docMk/>
            <pc:sldMk cId="3062209510" sldId="306"/>
            <ac:spMk id="2" creationId="{46F87036-AC15-C670-BEAB-0207D787708A}"/>
          </ac:spMkLst>
        </pc:spChg>
        <pc:spChg chg="mod">
          <ac:chgData name="Root, Susan (LEO)" userId="S::roots2@michigan.gov::3f0c261d-d33b-4653-b973-8e58940956ea" providerId="AD" clId="Web-{CC96ED57-8F30-4211-A268-C1FFEC747262}" dt="2022-05-13T10:08:25.148" v="386" actId="20577"/>
          <ac:spMkLst>
            <pc:docMk/>
            <pc:sldMk cId="3062209510" sldId="306"/>
            <ac:spMk id="3" creationId="{7DFFE70A-F46F-1AC8-3C08-7602D6C664B9}"/>
          </ac:spMkLst>
        </pc:spChg>
      </pc:sldChg>
      <pc:sldChg chg="modSp">
        <pc:chgData name="Root, Susan (LEO)" userId="S::roots2@michigan.gov::3f0c261d-d33b-4653-b973-8e58940956ea" providerId="AD" clId="Web-{CC96ED57-8F30-4211-A268-C1FFEC747262}" dt="2022-05-13T09:39:03.113" v="1" actId="14100"/>
        <pc:sldMkLst>
          <pc:docMk/>
          <pc:sldMk cId="1574275781" sldId="311"/>
        </pc:sldMkLst>
        <pc:spChg chg="mod">
          <ac:chgData name="Root, Susan (LEO)" userId="S::roots2@michigan.gov::3f0c261d-d33b-4653-b973-8e58940956ea" providerId="AD" clId="Web-{CC96ED57-8F30-4211-A268-C1FFEC747262}" dt="2022-05-13T09:39:03.113" v="1" actId="14100"/>
          <ac:spMkLst>
            <pc:docMk/>
            <pc:sldMk cId="1574275781" sldId="311"/>
            <ac:spMk id="2" creationId="{BD303E45-BACE-58A6-855A-FCB87BFA35E9}"/>
          </ac:spMkLst>
        </pc:spChg>
      </pc:sldChg>
      <pc:sldChg chg="modSp">
        <pc:chgData name="Root, Susan (LEO)" userId="S::roots2@michigan.gov::3f0c261d-d33b-4653-b973-8e58940956ea" providerId="AD" clId="Web-{CC96ED57-8F30-4211-A268-C1FFEC747262}" dt="2022-05-13T10:09:24.430" v="404" actId="20577"/>
        <pc:sldMkLst>
          <pc:docMk/>
          <pc:sldMk cId="2348795396" sldId="312"/>
        </pc:sldMkLst>
        <pc:spChg chg="mod">
          <ac:chgData name="Root, Susan (LEO)" userId="S::roots2@michigan.gov::3f0c261d-d33b-4653-b973-8e58940956ea" providerId="AD" clId="Web-{CC96ED57-8F30-4211-A268-C1FFEC747262}" dt="2022-05-13T10:09:24.430" v="404" actId="20577"/>
          <ac:spMkLst>
            <pc:docMk/>
            <pc:sldMk cId="2348795396" sldId="312"/>
            <ac:spMk id="3" creationId="{C1CFB332-B2B7-2471-C498-08FE911606C7}"/>
          </ac:spMkLst>
        </pc:spChg>
      </pc:sldChg>
      <pc:sldChg chg="modSp">
        <pc:chgData name="Root, Susan (LEO)" userId="S::roots2@michigan.gov::3f0c261d-d33b-4653-b973-8e58940956ea" providerId="AD" clId="Web-{CC96ED57-8F30-4211-A268-C1FFEC747262}" dt="2022-05-13T10:09:54.009" v="413" actId="20577"/>
        <pc:sldMkLst>
          <pc:docMk/>
          <pc:sldMk cId="1539025671" sldId="313"/>
        </pc:sldMkLst>
        <pc:spChg chg="mod">
          <ac:chgData name="Root, Susan (LEO)" userId="S::roots2@michigan.gov::3f0c261d-d33b-4653-b973-8e58940956ea" providerId="AD" clId="Web-{CC96ED57-8F30-4211-A268-C1FFEC747262}" dt="2022-05-13T10:09:54.009" v="413" actId="20577"/>
          <ac:spMkLst>
            <pc:docMk/>
            <pc:sldMk cId="1539025671" sldId="313"/>
            <ac:spMk id="3" creationId="{C1CFB332-B2B7-2471-C498-08FE911606C7}"/>
          </ac:spMkLst>
        </pc:spChg>
      </pc:sldChg>
      <pc:sldChg chg="addSp delSp modSp">
        <pc:chgData name="Root, Susan (LEO)" userId="S::roots2@michigan.gov::3f0c261d-d33b-4653-b973-8e58940956ea" providerId="AD" clId="Web-{CC96ED57-8F30-4211-A268-C1FFEC747262}" dt="2022-05-13T09:58:22.933" v="361" actId="1076"/>
        <pc:sldMkLst>
          <pc:docMk/>
          <pc:sldMk cId="2428180429" sldId="314"/>
        </pc:sldMkLst>
        <pc:spChg chg="del mod">
          <ac:chgData name="Root, Susan (LEO)" userId="S::roots2@michigan.gov::3f0c261d-d33b-4653-b973-8e58940956ea" providerId="AD" clId="Web-{CC96ED57-8F30-4211-A268-C1FFEC747262}" dt="2022-05-13T09:51:10.035" v="343"/>
          <ac:spMkLst>
            <pc:docMk/>
            <pc:sldMk cId="2428180429" sldId="314"/>
            <ac:spMk id="2" creationId="{4AD1E03C-8E5B-8923-D918-7F1091CF3A8E}"/>
          </ac:spMkLst>
        </pc:spChg>
        <pc:spChg chg="add del mod">
          <ac:chgData name="Root, Susan (LEO)" userId="S::roots2@michigan.gov::3f0c261d-d33b-4653-b973-8e58940956ea" providerId="AD" clId="Web-{CC96ED57-8F30-4211-A268-C1FFEC747262}" dt="2022-05-13T09:51:04.894" v="342"/>
          <ac:spMkLst>
            <pc:docMk/>
            <pc:sldMk cId="2428180429" sldId="314"/>
            <ac:spMk id="3" creationId="{9F019ADF-B296-C28B-0D23-7C092AEB40F9}"/>
          </ac:spMkLst>
        </pc:spChg>
        <pc:spChg chg="add mod">
          <ac:chgData name="Root, Susan (LEO)" userId="S::roots2@michigan.gov::3f0c261d-d33b-4653-b973-8e58940956ea" providerId="AD" clId="Web-{CC96ED57-8F30-4211-A268-C1FFEC747262}" dt="2022-05-13T09:51:47.129" v="348" actId="1076"/>
          <ac:spMkLst>
            <pc:docMk/>
            <pc:sldMk cId="2428180429" sldId="314"/>
            <ac:spMk id="5" creationId="{1B6B7878-457E-D8D5-1C05-D4EF204C8556}"/>
          </ac:spMkLst>
        </pc:spChg>
        <pc:spChg chg="add mod">
          <ac:chgData name="Root, Susan (LEO)" userId="S::roots2@michigan.gov::3f0c261d-d33b-4653-b973-8e58940956ea" providerId="AD" clId="Web-{CC96ED57-8F30-4211-A268-C1FFEC747262}" dt="2022-05-13T09:58:16.808" v="360" actId="1076"/>
          <ac:spMkLst>
            <pc:docMk/>
            <pc:sldMk cId="2428180429" sldId="314"/>
            <ac:spMk id="7" creationId="{3E470D7A-A460-83CC-0D41-057C0014EE81}"/>
          </ac:spMkLst>
        </pc:spChg>
        <pc:picChg chg="mod">
          <ac:chgData name="Root, Susan (LEO)" userId="S::roots2@michigan.gov::3f0c261d-d33b-4653-b973-8e58940956ea" providerId="AD" clId="Web-{CC96ED57-8F30-4211-A268-C1FFEC747262}" dt="2022-05-13T09:47:58.310" v="315" actId="14100"/>
          <ac:picMkLst>
            <pc:docMk/>
            <pc:sldMk cId="2428180429" sldId="314"/>
            <ac:picMk id="4" creationId="{859FE68F-64E3-90CE-4474-3D202709FA0B}"/>
          </ac:picMkLst>
        </pc:picChg>
        <pc:picChg chg="add mod">
          <ac:chgData name="Root, Susan (LEO)" userId="S::roots2@michigan.gov::3f0c261d-d33b-4653-b973-8e58940956ea" providerId="AD" clId="Web-{CC96ED57-8F30-4211-A268-C1FFEC747262}" dt="2022-05-13T09:58:22.933" v="361" actId="1076"/>
          <ac:picMkLst>
            <pc:docMk/>
            <pc:sldMk cId="2428180429" sldId="314"/>
            <ac:picMk id="6" creationId="{CD054139-647F-A5F3-5F23-6B42ABBC63FB}"/>
          </ac:picMkLst>
        </pc:picChg>
      </pc:sldChg>
      <pc:sldChg chg="modSp">
        <pc:chgData name="Root, Susan (LEO)" userId="S::roots2@michigan.gov::3f0c261d-d33b-4653-b973-8e58940956ea" providerId="AD" clId="Web-{CC96ED57-8F30-4211-A268-C1FFEC747262}" dt="2022-05-13T09:42:48.305" v="102" actId="20577"/>
        <pc:sldMkLst>
          <pc:docMk/>
          <pc:sldMk cId="2701787067" sldId="315"/>
        </pc:sldMkLst>
        <pc:spChg chg="mod">
          <ac:chgData name="Root, Susan (LEO)" userId="S::roots2@michigan.gov::3f0c261d-d33b-4653-b973-8e58940956ea" providerId="AD" clId="Web-{CC96ED57-8F30-4211-A268-C1FFEC747262}" dt="2022-05-13T09:42:48.305" v="102" actId="20577"/>
          <ac:spMkLst>
            <pc:docMk/>
            <pc:sldMk cId="2701787067" sldId="315"/>
            <ac:spMk id="4" creationId="{4F5971E6-9495-92AB-2120-66731C3BCBB9}"/>
          </ac:spMkLst>
        </pc:spChg>
        <pc:spChg chg="mod">
          <ac:chgData name="Root, Susan (LEO)" userId="S::roots2@michigan.gov::3f0c261d-d33b-4653-b973-8e58940956ea" providerId="AD" clId="Web-{CC96ED57-8F30-4211-A268-C1FFEC747262}" dt="2022-05-13T09:42:30.210" v="99" actId="20577"/>
          <ac:spMkLst>
            <pc:docMk/>
            <pc:sldMk cId="2701787067" sldId="315"/>
            <ac:spMk id="6" creationId="{C5561E00-65FE-9A7B-5136-AB80E08E98A5}"/>
          </ac:spMkLst>
        </pc:spChg>
        <pc:spChg chg="mod">
          <ac:chgData name="Root, Susan (LEO)" userId="S::roots2@michigan.gov::3f0c261d-d33b-4653-b973-8e58940956ea" providerId="AD" clId="Web-{CC96ED57-8F30-4211-A268-C1FFEC747262}" dt="2022-05-13T09:42:38.695" v="100" actId="20577"/>
          <ac:spMkLst>
            <pc:docMk/>
            <pc:sldMk cId="2701787067" sldId="315"/>
            <ac:spMk id="8" creationId="{68B99099-F366-7EAE-EAEA-C6AA2747CB8E}"/>
          </ac:spMkLst>
        </pc:spChg>
      </pc:sldChg>
      <pc:sldChg chg="modSp">
        <pc:chgData name="Root, Susan (LEO)" userId="S::roots2@michigan.gov::3f0c261d-d33b-4653-b973-8e58940956ea" providerId="AD" clId="Web-{CC96ED57-8F30-4211-A268-C1FFEC747262}" dt="2022-05-13T09:44:47.978" v="132" actId="20577"/>
        <pc:sldMkLst>
          <pc:docMk/>
          <pc:sldMk cId="1748835327" sldId="316"/>
        </pc:sldMkLst>
        <pc:spChg chg="mod">
          <ac:chgData name="Root, Susan (LEO)" userId="S::roots2@michigan.gov::3f0c261d-d33b-4653-b973-8e58940956ea" providerId="AD" clId="Web-{CC96ED57-8F30-4211-A268-C1FFEC747262}" dt="2022-05-13T09:43:59.306" v="110" actId="20577"/>
          <ac:spMkLst>
            <pc:docMk/>
            <pc:sldMk cId="1748835327" sldId="316"/>
            <ac:spMk id="2" creationId="{577BDCC6-4419-4CDC-9EE0-FD08FC57FB8C}"/>
          </ac:spMkLst>
        </pc:spChg>
        <pc:spChg chg="mod">
          <ac:chgData name="Root, Susan (LEO)" userId="S::roots2@michigan.gov::3f0c261d-d33b-4653-b973-8e58940956ea" providerId="AD" clId="Web-{CC96ED57-8F30-4211-A268-C1FFEC747262}" dt="2022-05-13T09:44:47.978" v="132" actId="20577"/>
          <ac:spMkLst>
            <pc:docMk/>
            <pc:sldMk cId="1748835327" sldId="316"/>
            <ac:spMk id="3" creationId="{91648E10-707F-4824-9D31-D169AFCA40F3}"/>
          </ac:spMkLst>
        </pc:spChg>
      </pc:sldChg>
      <pc:sldChg chg="modSp">
        <pc:chgData name="Root, Susan (LEO)" userId="S::roots2@michigan.gov::3f0c261d-d33b-4653-b973-8e58940956ea" providerId="AD" clId="Web-{CC96ED57-8F30-4211-A268-C1FFEC747262}" dt="2022-05-13T10:09:08.149" v="403" actId="20577"/>
        <pc:sldMkLst>
          <pc:docMk/>
          <pc:sldMk cId="1298260605" sldId="319"/>
        </pc:sldMkLst>
        <pc:spChg chg="mod">
          <ac:chgData name="Root, Susan (LEO)" userId="S::roots2@michigan.gov::3f0c261d-d33b-4653-b973-8e58940956ea" providerId="AD" clId="Web-{CC96ED57-8F30-4211-A268-C1FFEC747262}" dt="2022-05-13T10:09:08.149" v="403" actId="20577"/>
          <ac:spMkLst>
            <pc:docMk/>
            <pc:sldMk cId="1298260605" sldId="319"/>
            <ac:spMk id="3" creationId="{C1CFB332-B2B7-2471-C498-08FE911606C7}"/>
          </ac:spMkLst>
        </pc:spChg>
      </pc:sldChg>
      <pc:sldChg chg="addSp delSp modSp">
        <pc:chgData name="Root, Susan (LEO)" userId="S::roots2@michigan.gov::3f0c261d-d33b-4653-b973-8e58940956ea" providerId="AD" clId="Web-{CC96ED57-8F30-4211-A268-C1FFEC747262}" dt="2022-05-13T10:13:51.091" v="453" actId="14100"/>
        <pc:sldMkLst>
          <pc:docMk/>
          <pc:sldMk cId="104096373" sldId="321"/>
        </pc:sldMkLst>
        <pc:spChg chg="mod">
          <ac:chgData name="Root, Susan (LEO)" userId="S::roots2@michigan.gov::3f0c261d-d33b-4653-b973-8e58940956ea" providerId="AD" clId="Web-{CC96ED57-8F30-4211-A268-C1FFEC747262}" dt="2022-05-13T10:13:51.091" v="453" actId="14100"/>
          <ac:spMkLst>
            <pc:docMk/>
            <pc:sldMk cId="104096373" sldId="321"/>
            <ac:spMk id="2" creationId="{F63A7279-1C0E-5B00-1F19-4BBED88B1168}"/>
          </ac:spMkLst>
        </pc:spChg>
        <pc:spChg chg="del mod">
          <ac:chgData name="Root, Susan (LEO)" userId="S::roots2@michigan.gov::3f0c261d-d33b-4653-b973-8e58940956ea" providerId="AD" clId="Web-{CC96ED57-8F30-4211-A268-C1FFEC747262}" dt="2022-05-13T10:05:05.785" v="363"/>
          <ac:spMkLst>
            <pc:docMk/>
            <pc:sldMk cId="104096373" sldId="321"/>
            <ac:spMk id="3" creationId="{48AA26A0-B54F-49EC-02AA-4F66EAA3EDD4}"/>
          </ac:spMkLst>
        </pc:spChg>
        <pc:spChg chg="del mod">
          <ac:chgData name="Root, Susan (LEO)" userId="S::roots2@michigan.gov::3f0c261d-d33b-4653-b973-8e58940956ea" providerId="AD" clId="Web-{CC96ED57-8F30-4211-A268-C1FFEC747262}" dt="2022-05-13T10:06:52.334" v="381"/>
          <ac:spMkLst>
            <pc:docMk/>
            <pc:sldMk cId="104096373" sldId="321"/>
            <ac:spMk id="5" creationId="{BA3E6A0C-86E6-DB14-4453-4A296E8E0D03}"/>
          </ac:spMkLst>
        </pc:spChg>
        <pc:picChg chg="mod">
          <ac:chgData name="Root, Susan (LEO)" userId="S::roots2@michigan.gov::3f0c261d-d33b-4653-b973-8e58940956ea" providerId="AD" clId="Web-{CC96ED57-8F30-4211-A268-C1FFEC747262}" dt="2022-05-13T10:06:48.912" v="380" actId="1076"/>
          <ac:picMkLst>
            <pc:docMk/>
            <pc:sldMk cId="104096373" sldId="321"/>
            <ac:picMk id="4" creationId="{285AD4AA-1A29-B578-3BF6-FEDDD7CAD079}"/>
          </ac:picMkLst>
        </pc:picChg>
        <pc:picChg chg="add mod ord">
          <ac:chgData name="Root, Susan (LEO)" userId="S::roots2@michigan.gov::3f0c261d-d33b-4653-b973-8e58940956ea" providerId="AD" clId="Web-{CC96ED57-8F30-4211-A268-C1FFEC747262}" dt="2022-05-13T10:06:18.927" v="377" actId="14100"/>
          <ac:picMkLst>
            <pc:docMk/>
            <pc:sldMk cId="104096373" sldId="321"/>
            <ac:picMk id="6" creationId="{6CFB8705-072B-46AB-3DAB-B7F2520D079B}"/>
          </ac:picMkLst>
        </pc:picChg>
      </pc:sldChg>
    </pc:docChg>
  </pc:docChgLst>
  <pc:docChgLst>
    <pc:chgData name="Root, Susan (LEO)" userId="S::roots2@michigan.gov::3f0c261d-d33b-4653-b973-8e58940956ea" providerId="AD" clId="Web-{A7FF7819-134C-4557-8453-6E4819DBC3EA}"/>
    <pc:docChg chg="addSld delSld modSld">
      <pc:chgData name="Root, Susan (LEO)" userId="S::roots2@michigan.gov::3f0c261d-d33b-4653-b973-8e58940956ea" providerId="AD" clId="Web-{A7FF7819-134C-4557-8453-6E4819DBC3EA}" dt="2022-05-12T21:11:27.897" v="16" actId="20577"/>
      <pc:docMkLst>
        <pc:docMk/>
      </pc:docMkLst>
      <pc:sldChg chg="new del">
        <pc:chgData name="Root, Susan (LEO)" userId="S::roots2@michigan.gov::3f0c261d-d33b-4653-b973-8e58940956ea" providerId="AD" clId="Web-{A7FF7819-134C-4557-8453-6E4819DBC3EA}" dt="2022-05-12T21:11:19.538" v="2"/>
        <pc:sldMkLst>
          <pc:docMk/>
          <pc:sldMk cId="3993854988" sldId="320"/>
        </pc:sldMkLst>
      </pc:sldChg>
      <pc:sldChg chg="modSp add replId">
        <pc:chgData name="Root, Susan (LEO)" userId="S::roots2@michigan.gov::3f0c261d-d33b-4653-b973-8e58940956ea" providerId="AD" clId="Web-{A7FF7819-134C-4557-8453-6E4819DBC3EA}" dt="2022-05-12T21:11:27.897" v="16" actId="20577"/>
        <pc:sldMkLst>
          <pc:docMk/>
          <pc:sldMk cId="104096373" sldId="321"/>
        </pc:sldMkLst>
        <pc:spChg chg="mod">
          <ac:chgData name="Root, Susan (LEO)" userId="S::roots2@michigan.gov::3f0c261d-d33b-4653-b973-8e58940956ea" providerId="AD" clId="Web-{A7FF7819-134C-4557-8453-6E4819DBC3EA}" dt="2022-05-12T21:11:27.897" v="16" actId="20577"/>
          <ac:spMkLst>
            <pc:docMk/>
            <pc:sldMk cId="104096373" sldId="321"/>
            <ac:spMk id="2" creationId="{F63A7279-1C0E-5B00-1F19-4BBED88B1168}"/>
          </ac:spMkLst>
        </pc:spChg>
      </pc:sldChg>
    </pc:docChg>
  </pc:docChgLst>
  <pc:docChgLst>
    <pc:chgData name="Potter, Melissa (LEO)" userId="55931d80-b509-4f9d-b59b-a80acc0d18c6" providerId="ADAL" clId="{99969061-04EC-434F-B6D7-B510F5C00CCF}"/>
    <pc:docChg chg="undo custSel addSld delSld modSld sldOrd">
      <pc:chgData name="Potter, Melissa (LEO)" userId="55931d80-b509-4f9d-b59b-a80acc0d18c6" providerId="ADAL" clId="{99969061-04EC-434F-B6D7-B510F5C00CCF}" dt="2022-05-12T19:05:18.046" v="1560" actId="122"/>
      <pc:docMkLst>
        <pc:docMk/>
      </pc:docMkLst>
      <pc:sldChg chg="modSp mod">
        <pc:chgData name="Potter, Melissa (LEO)" userId="55931d80-b509-4f9d-b59b-a80acc0d18c6" providerId="ADAL" clId="{99969061-04EC-434F-B6D7-B510F5C00CCF}" dt="2022-05-07T09:35:24.437" v="703" actId="123"/>
        <pc:sldMkLst>
          <pc:docMk/>
          <pc:sldMk cId="3188230093" sldId="280"/>
        </pc:sldMkLst>
        <pc:spChg chg="mod">
          <ac:chgData name="Potter, Melissa (LEO)" userId="55931d80-b509-4f9d-b59b-a80acc0d18c6" providerId="ADAL" clId="{99969061-04EC-434F-B6D7-B510F5C00CCF}" dt="2022-05-07T09:21:41.021" v="408" actId="20577"/>
          <ac:spMkLst>
            <pc:docMk/>
            <pc:sldMk cId="3188230093" sldId="280"/>
            <ac:spMk id="2" creationId="{B1D722DD-C798-4AAE-93ED-CBC3ED382953}"/>
          </ac:spMkLst>
        </pc:spChg>
        <pc:spChg chg="mod">
          <ac:chgData name="Potter, Melissa (LEO)" userId="55931d80-b509-4f9d-b59b-a80acc0d18c6" providerId="ADAL" clId="{99969061-04EC-434F-B6D7-B510F5C00CCF}" dt="2022-05-07T09:35:24.437" v="703" actId="123"/>
          <ac:spMkLst>
            <pc:docMk/>
            <pc:sldMk cId="3188230093" sldId="280"/>
            <ac:spMk id="8" creationId="{98D17F31-B240-4BBC-9C9A-D7F5C208B5B7}"/>
          </ac:spMkLst>
        </pc:spChg>
        <pc:picChg chg="mod">
          <ac:chgData name="Potter, Melissa (LEO)" userId="55931d80-b509-4f9d-b59b-a80acc0d18c6" providerId="ADAL" clId="{99969061-04EC-434F-B6D7-B510F5C00CCF}" dt="2022-05-07T09:32:56.199" v="680" actId="1076"/>
          <ac:picMkLst>
            <pc:docMk/>
            <pc:sldMk cId="3188230093" sldId="280"/>
            <ac:picMk id="7" creationId="{F997D5DD-926F-4C1D-8CBC-73B0F7C1F9E6}"/>
          </ac:picMkLst>
        </pc:picChg>
      </pc:sldChg>
      <pc:sldChg chg="addSp delSp modSp mod">
        <pc:chgData name="Potter, Melissa (LEO)" userId="55931d80-b509-4f9d-b59b-a80acc0d18c6" providerId="ADAL" clId="{99969061-04EC-434F-B6D7-B510F5C00CCF}" dt="2022-05-07T09:35:30.106" v="704" actId="123"/>
        <pc:sldMkLst>
          <pc:docMk/>
          <pc:sldMk cId="1788124190" sldId="281"/>
        </pc:sldMkLst>
        <pc:spChg chg="mod">
          <ac:chgData name="Potter, Melissa (LEO)" userId="55931d80-b509-4f9d-b59b-a80acc0d18c6" providerId="ADAL" clId="{99969061-04EC-434F-B6D7-B510F5C00CCF}" dt="2022-05-07T09:21:49.245" v="427" actId="20577"/>
          <ac:spMkLst>
            <pc:docMk/>
            <pc:sldMk cId="1788124190" sldId="281"/>
            <ac:spMk id="2" creationId="{B1D722DD-C798-4AAE-93ED-CBC3ED382953}"/>
          </ac:spMkLst>
        </pc:spChg>
        <pc:spChg chg="mod">
          <ac:chgData name="Potter, Melissa (LEO)" userId="55931d80-b509-4f9d-b59b-a80acc0d18c6" providerId="ADAL" clId="{99969061-04EC-434F-B6D7-B510F5C00CCF}" dt="2022-05-07T09:35:30.106" v="704" actId="123"/>
          <ac:spMkLst>
            <pc:docMk/>
            <pc:sldMk cId="1788124190" sldId="281"/>
            <ac:spMk id="8" creationId="{98D17F31-B240-4BBC-9C9A-D7F5C208B5B7}"/>
          </ac:spMkLst>
        </pc:spChg>
        <pc:picChg chg="del">
          <ac:chgData name="Potter, Melissa (LEO)" userId="55931d80-b509-4f9d-b59b-a80acc0d18c6" providerId="ADAL" clId="{99969061-04EC-434F-B6D7-B510F5C00CCF}" dt="2022-05-06T15:22:01.438" v="3" actId="478"/>
          <ac:picMkLst>
            <pc:docMk/>
            <pc:sldMk cId="1788124190" sldId="281"/>
            <ac:picMk id="4" creationId="{1CEA19E5-7A37-42FE-BBEC-0D74D87AA37D}"/>
          </ac:picMkLst>
        </pc:picChg>
        <pc:picChg chg="add mod">
          <ac:chgData name="Potter, Melissa (LEO)" userId="55931d80-b509-4f9d-b59b-a80acc0d18c6" providerId="ADAL" clId="{99969061-04EC-434F-B6D7-B510F5C00CCF}" dt="2022-05-07T09:33:03.232" v="683" actId="1076"/>
          <ac:picMkLst>
            <pc:docMk/>
            <pc:sldMk cId="1788124190" sldId="281"/>
            <ac:picMk id="5" creationId="{9D211B97-BC9E-4513-92F6-98EA64D1E350}"/>
          </ac:picMkLst>
        </pc:picChg>
      </pc:sldChg>
      <pc:sldChg chg="modSp mod">
        <pc:chgData name="Potter, Melissa (LEO)" userId="55931d80-b509-4f9d-b59b-a80acc0d18c6" providerId="ADAL" clId="{99969061-04EC-434F-B6D7-B510F5C00CCF}" dt="2022-05-07T09:35:36.183" v="705" actId="123"/>
        <pc:sldMkLst>
          <pc:docMk/>
          <pc:sldMk cId="432329361" sldId="282"/>
        </pc:sldMkLst>
        <pc:spChg chg="mod">
          <ac:chgData name="Potter, Melissa (LEO)" userId="55931d80-b509-4f9d-b59b-a80acc0d18c6" providerId="ADAL" clId="{99969061-04EC-434F-B6D7-B510F5C00CCF}" dt="2022-05-07T09:24:21.512" v="480" actId="1076"/>
          <ac:spMkLst>
            <pc:docMk/>
            <pc:sldMk cId="432329361" sldId="282"/>
            <ac:spMk id="2" creationId="{B1D722DD-C798-4AAE-93ED-CBC3ED382953}"/>
          </ac:spMkLst>
        </pc:spChg>
        <pc:spChg chg="mod">
          <ac:chgData name="Potter, Melissa (LEO)" userId="55931d80-b509-4f9d-b59b-a80acc0d18c6" providerId="ADAL" clId="{99969061-04EC-434F-B6D7-B510F5C00CCF}" dt="2022-05-07T09:35:36.183" v="705" actId="123"/>
          <ac:spMkLst>
            <pc:docMk/>
            <pc:sldMk cId="432329361" sldId="282"/>
            <ac:spMk id="8" creationId="{98D17F31-B240-4BBC-9C9A-D7F5C208B5B7}"/>
          </ac:spMkLst>
        </pc:spChg>
        <pc:picChg chg="mod">
          <ac:chgData name="Potter, Melissa (LEO)" userId="55931d80-b509-4f9d-b59b-a80acc0d18c6" providerId="ADAL" clId="{99969061-04EC-434F-B6D7-B510F5C00CCF}" dt="2022-05-07T09:33:16.060" v="687" actId="14100"/>
          <ac:picMkLst>
            <pc:docMk/>
            <pc:sldMk cId="432329361" sldId="282"/>
            <ac:picMk id="3" creationId="{F5864425-41F6-9F4F-C3DA-F74555599D23}"/>
          </ac:picMkLst>
        </pc:picChg>
      </pc:sldChg>
      <pc:sldChg chg="modSp mod">
        <pc:chgData name="Potter, Melissa (LEO)" userId="55931d80-b509-4f9d-b59b-a80acc0d18c6" providerId="ADAL" clId="{99969061-04EC-434F-B6D7-B510F5C00CCF}" dt="2022-05-07T09:26:21.015" v="521" actId="20577"/>
        <pc:sldMkLst>
          <pc:docMk/>
          <pc:sldMk cId="344318779" sldId="283"/>
        </pc:sldMkLst>
        <pc:spChg chg="mod">
          <ac:chgData name="Potter, Melissa (LEO)" userId="55931d80-b509-4f9d-b59b-a80acc0d18c6" providerId="ADAL" clId="{99969061-04EC-434F-B6D7-B510F5C00CCF}" dt="2022-05-07T09:22:53.577" v="466" actId="1076"/>
          <ac:spMkLst>
            <pc:docMk/>
            <pc:sldMk cId="344318779" sldId="283"/>
            <ac:spMk id="2" creationId="{B1D722DD-C798-4AAE-93ED-CBC3ED382953}"/>
          </ac:spMkLst>
        </pc:spChg>
        <pc:spChg chg="mod">
          <ac:chgData name="Potter, Melissa (LEO)" userId="55931d80-b509-4f9d-b59b-a80acc0d18c6" providerId="ADAL" clId="{99969061-04EC-434F-B6D7-B510F5C00CCF}" dt="2022-05-07T09:26:21.015" v="521" actId="20577"/>
          <ac:spMkLst>
            <pc:docMk/>
            <pc:sldMk cId="344318779" sldId="283"/>
            <ac:spMk id="8" creationId="{98D17F31-B240-4BBC-9C9A-D7F5C208B5B7}"/>
          </ac:spMkLst>
        </pc:spChg>
      </pc:sldChg>
      <pc:sldChg chg="modSp mod">
        <pc:chgData name="Potter, Melissa (LEO)" userId="55931d80-b509-4f9d-b59b-a80acc0d18c6" providerId="ADAL" clId="{99969061-04EC-434F-B6D7-B510F5C00CCF}" dt="2022-05-07T09:28:24.454" v="634" actId="20577"/>
        <pc:sldMkLst>
          <pc:docMk/>
          <pc:sldMk cId="4229626018" sldId="284"/>
        </pc:sldMkLst>
        <pc:spChg chg="mod">
          <ac:chgData name="Potter, Melissa (LEO)" userId="55931d80-b509-4f9d-b59b-a80acc0d18c6" providerId="ADAL" clId="{99969061-04EC-434F-B6D7-B510F5C00CCF}" dt="2022-05-07T09:25:21.731" v="485" actId="27636"/>
          <ac:spMkLst>
            <pc:docMk/>
            <pc:sldMk cId="4229626018" sldId="284"/>
            <ac:spMk id="4" creationId="{A684F797-79B4-4137-B7F1-E2BF7FEEBE5C}"/>
          </ac:spMkLst>
        </pc:spChg>
        <pc:spChg chg="mod">
          <ac:chgData name="Potter, Melissa (LEO)" userId="55931d80-b509-4f9d-b59b-a80acc0d18c6" providerId="ADAL" clId="{99969061-04EC-434F-B6D7-B510F5C00CCF}" dt="2022-05-07T09:25:30.742" v="487" actId="2711"/>
          <ac:spMkLst>
            <pc:docMk/>
            <pc:sldMk cId="4229626018" sldId="284"/>
            <ac:spMk id="6" creationId="{AA1F7463-80BC-463D-9C64-047FDE72C19B}"/>
          </ac:spMkLst>
        </pc:spChg>
        <pc:spChg chg="mod">
          <ac:chgData name="Potter, Melissa (LEO)" userId="55931d80-b509-4f9d-b59b-a80acc0d18c6" providerId="ADAL" clId="{99969061-04EC-434F-B6D7-B510F5C00CCF}" dt="2022-05-07T09:28:24.454" v="634" actId="20577"/>
          <ac:spMkLst>
            <pc:docMk/>
            <pc:sldMk cId="4229626018" sldId="284"/>
            <ac:spMk id="8" creationId="{5DC98124-AC3E-4485-A089-D90B3B8988AF}"/>
          </ac:spMkLst>
        </pc:spChg>
      </pc:sldChg>
      <pc:sldChg chg="modSp mod">
        <pc:chgData name="Potter, Melissa (LEO)" userId="55931d80-b509-4f9d-b59b-a80acc0d18c6" providerId="ADAL" clId="{99969061-04EC-434F-B6D7-B510F5C00CCF}" dt="2022-05-07T09:30:01.226" v="648" actId="1076"/>
        <pc:sldMkLst>
          <pc:docMk/>
          <pc:sldMk cId="1288610878" sldId="286"/>
        </pc:sldMkLst>
        <pc:spChg chg="mod">
          <ac:chgData name="Potter, Melissa (LEO)" userId="55931d80-b509-4f9d-b59b-a80acc0d18c6" providerId="ADAL" clId="{99969061-04EC-434F-B6D7-B510F5C00CCF}" dt="2022-05-07T09:14:32.292" v="252" actId="20577"/>
          <ac:spMkLst>
            <pc:docMk/>
            <pc:sldMk cId="1288610878" sldId="286"/>
            <ac:spMk id="2" creationId="{2488E0E7-1294-44BE-AE43-38CF641C37C5}"/>
          </ac:spMkLst>
        </pc:spChg>
        <pc:spChg chg="mod">
          <ac:chgData name="Potter, Melissa (LEO)" userId="55931d80-b509-4f9d-b59b-a80acc0d18c6" providerId="ADAL" clId="{99969061-04EC-434F-B6D7-B510F5C00CCF}" dt="2022-05-07T09:30:01.226" v="648" actId="1076"/>
          <ac:spMkLst>
            <pc:docMk/>
            <pc:sldMk cId="1288610878" sldId="286"/>
            <ac:spMk id="3" creationId="{B472B373-0E1E-4BA4-BF88-F9DF2D3BD1E4}"/>
          </ac:spMkLst>
        </pc:spChg>
      </pc:sldChg>
      <pc:sldChg chg="modSp mod">
        <pc:chgData name="Potter, Melissa (LEO)" userId="55931d80-b509-4f9d-b59b-a80acc0d18c6" providerId="ADAL" clId="{99969061-04EC-434F-B6D7-B510F5C00CCF}" dt="2022-05-12T18:44:45.934" v="738" actId="27636"/>
        <pc:sldMkLst>
          <pc:docMk/>
          <pc:sldMk cId="1098854155" sldId="287"/>
        </pc:sldMkLst>
        <pc:spChg chg="mod">
          <ac:chgData name="Potter, Melissa (LEO)" userId="55931d80-b509-4f9d-b59b-a80acc0d18c6" providerId="ADAL" clId="{99969061-04EC-434F-B6D7-B510F5C00CCF}" dt="2022-05-07T09:30:26.208" v="653" actId="20577"/>
          <ac:spMkLst>
            <pc:docMk/>
            <pc:sldMk cId="1098854155" sldId="287"/>
            <ac:spMk id="2" creationId="{2488E0E7-1294-44BE-AE43-38CF641C37C5}"/>
          </ac:spMkLst>
        </pc:spChg>
        <pc:spChg chg="mod">
          <ac:chgData name="Potter, Melissa (LEO)" userId="55931d80-b509-4f9d-b59b-a80acc0d18c6" providerId="ADAL" clId="{99969061-04EC-434F-B6D7-B510F5C00CCF}" dt="2022-05-12T18:44:45.934" v="738" actId="27636"/>
          <ac:spMkLst>
            <pc:docMk/>
            <pc:sldMk cId="1098854155" sldId="287"/>
            <ac:spMk id="3" creationId="{B472B373-0E1E-4BA4-BF88-F9DF2D3BD1E4}"/>
          </ac:spMkLst>
        </pc:spChg>
      </pc:sldChg>
      <pc:sldChg chg="modSp mod">
        <pc:chgData name="Potter, Melissa (LEO)" userId="55931d80-b509-4f9d-b59b-a80acc0d18c6" providerId="ADAL" clId="{99969061-04EC-434F-B6D7-B510F5C00CCF}" dt="2022-05-12T18:44:45.991" v="739" actId="27636"/>
        <pc:sldMkLst>
          <pc:docMk/>
          <pc:sldMk cId="349601567" sldId="288"/>
        </pc:sldMkLst>
        <pc:spChg chg="mod">
          <ac:chgData name="Potter, Melissa (LEO)" userId="55931d80-b509-4f9d-b59b-a80acc0d18c6" providerId="ADAL" clId="{99969061-04EC-434F-B6D7-B510F5C00CCF}" dt="2022-05-12T18:44:45.991" v="739" actId="27636"/>
          <ac:spMkLst>
            <pc:docMk/>
            <pc:sldMk cId="349601567" sldId="288"/>
            <ac:spMk id="3" creationId="{B472B373-0E1E-4BA4-BF88-F9DF2D3BD1E4}"/>
          </ac:spMkLst>
        </pc:spChg>
      </pc:sldChg>
      <pc:sldChg chg="modSp mod">
        <pc:chgData name="Potter, Melissa (LEO)" userId="55931d80-b509-4f9d-b59b-a80acc0d18c6" providerId="ADAL" clId="{99969061-04EC-434F-B6D7-B510F5C00CCF}" dt="2022-05-07T09:36:30.359" v="708" actId="255"/>
        <pc:sldMkLst>
          <pc:docMk/>
          <pc:sldMk cId="3693451244" sldId="289"/>
        </pc:sldMkLst>
        <pc:spChg chg="mod">
          <ac:chgData name="Potter, Melissa (LEO)" userId="55931d80-b509-4f9d-b59b-a80acc0d18c6" providerId="ADAL" clId="{99969061-04EC-434F-B6D7-B510F5C00CCF}" dt="2022-05-07T09:36:30.359" v="708" actId="255"/>
          <ac:spMkLst>
            <pc:docMk/>
            <pc:sldMk cId="3693451244" sldId="289"/>
            <ac:spMk id="2" creationId="{C5895160-32E9-4D53-9187-60B07375D379}"/>
          </ac:spMkLst>
        </pc:spChg>
      </pc:sldChg>
      <pc:sldChg chg="modSp mod">
        <pc:chgData name="Potter, Melissa (LEO)" userId="55931d80-b509-4f9d-b59b-a80acc0d18c6" providerId="ADAL" clId="{99969061-04EC-434F-B6D7-B510F5C00CCF}" dt="2022-05-07T09:27:44.116" v="592" actId="20577"/>
        <pc:sldMkLst>
          <pc:docMk/>
          <pc:sldMk cId="573010232" sldId="290"/>
        </pc:sldMkLst>
        <pc:spChg chg="mod">
          <ac:chgData name="Potter, Melissa (LEO)" userId="55931d80-b509-4f9d-b59b-a80acc0d18c6" providerId="ADAL" clId="{99969061-04EC-434F-B6D7-B510F5C00CCF}" dt="2022-05-07T09:27:44.116" v="592" actId="20577"/>
          <ac:spMkLst>
            <pc:docMk/>
            <pc:sldMk cId="573010232" sldId="290"/>
            <ac:spMk id="5" creationId="{72BA7D87-2161-4CD0-A412-2B6B4FDDED30}"/>
          </ac:spMkLst>
        </pc:spChg>
      </pc:sldChg>
      <pc:sldChg chg="addSp delSp modSp new mod ord modClrScheme chgLayout">
        <pc:chgData name="Potter, Melissa (LEO)" userId="55931d80-b509-4f9d-b59b-a80acc0d18c6" providerId="ADAL" clId="{99969061-04EC-434F-B6D7-B510F5C00CCF}" dt="2022-05-07T09:36:59.459" v="710"/>
        <pc:sldMkLst>
          <pc:docMk/>
          <pc:sldMk cId="3198349585" sldId="297"/>
        </pc:sldMkLst>
        <pc:spChg chg="del mod ord">
          <ac:chgData name="Potter, Melissa (LEO)" userId="55931d80-b509-4f9d-b59b-a80acc0d18c6" providerId="ADAL" clId="{99969061-04EC-434F-B6D7-B510F5C00CCF}" dt="2022-05-07T09:11:18.560" v="20" actId="700"/>
          <ac:spMkLst>
            <pc:docMk/>
            <pc:sldMk cId="3198349585" sldId="297"/>
            <ac:spMk id="2" creationId="{4D895928-23DE-49A1-97C8-4135E865F106}"/>
          </ac:spMkLst>
        </pc:spChg>
        <pc:spChg chg="del mod ord">
          <ac:chgData name="Potter, Melissa (LEO)" userId="55931d80-b509-4f9d-b59b-a80acc0d18c6" providerId="ADAL" clId="{99969061-04EC-434F-B6D7-B510F5C00CCF}" dt="2022-05-07T09:11:18.560" v="20" actId="700"/>
          <ac:spMkLst>
            <pc:docMk/>
            <pc:sldMk cId="3198349585" sldId="297"/>
            <ac:spMk id="3" creationId="{D928E364-0E6A-4907-B8DA-D67E8EC41156}"/>
          </ac:spMkLst>
        </pc:spChg>
        <pc:spChg chg="del">
          <ac:chgData name="Potter, Melissa (LEO)" userId="55931d80-b509-4f9d-b59b-a80acc0d18c6" providerId="ADAL" clId="{99969061-04EC-434F-B6D7-B510F5C00CCF}" dt="2022-05-07T09:11:18.560" v="20" actId="700"/>
          <ac:spMkLst>
            <pc:docMk/>
            <pc:sldMk cId="3198349585" sldId="297"/>
            <ac:spMk id="4" creationId="{F4C5D9CD-AA26-46F3-9BC0-A6EE660371CC}"/>
          </ac:spMkLst>
        </pc:spChg>
        <pc:spChg chg="del">
          <ac:chgData name="Potter, Melissa (LEO)" userId="55931d80-b509-4f9d-b59b-a80acc0d18c6" providerId="ADAL" clId="{99969061-04EC-434F-B6D7-B510F5C00CCF}" dt="2022-05-07T09:11:18.560" v="20" actId="700"/>
          <ac:spMkLst>
            <pc:docMk/>
            <pc:sldMk cId="3198349585" sldId="297"/>
            <ac:spMk id="5" creationId="{AE944722-6F69-4F14-921F-53F6DDB97299}"/>
          </ac:spMkLst>
        </pc:spChg>
        <pc:spChg chg="del">
          <ac:chgData name="Potter, Melissa (LEO)" userId="55931d80-b509-4f9d-b59b-a80acc0d18c6" providerId="ADAL" clId="{99969061-04EC-434F-B6D7-B510F5C00CCF}" dt="2022-05-07T09:11:18.560" v="20" actId="700"/>
          <ac:spMkLst>
            <pc:docMk/>
            <pc:sldMk cId="3198349585" sldId="297"/>
            <ac:spMk id="6" creationId="{4F550F7E-3E3F-4CA7-AC2A-943129088833}"/>
          </ac:spMkLst>
        </pc:spChg>
        <pc:spChg chg="del">
          <ac:chgData name="Potter, Melissa (LEO)" userId="55931d80-b509-4f9d-b59b-a80acc0d18c6" providerId="ADAL" clId="{99969061-04EC-434F-B6D7-B510F5C00CCF}" dt="2022-05-07T09:11:18.560" v="20" actId="700"/>
          <ac:spMkLst>
            <pc:docMk/>
            <pc:sldMk cId="3198349585" sldId="297"/>
            <ac:spMk id="7" creationId="{FA19C60A-8816-42E7-A9D2-91B2EA07E859}"/>
          </ac:spMkLst>
        </pc:spChg>
        <pc:spChg chg="del">
          <ac:chgData name="Potter, Melissa (LEO)" userId="55931d80-b509-4f9d-b59b-a80acc0d18c6" providerId="ADAL" clId="{99969061-04EC-434F-B6D7-B510F5C00CCF}" dt="2022-05-07T09:11:18.560" v="20" actId="700"/>
          <ac:spMkLst>
            <pc:docMk/>
            <pc:sldMk cId="3198349585" sldId="297"/>
            <ac:spMk id="8" creationId="{ECF98FC5-6C1C-4C84-BAD5-23C1E340C681}"/>
          </ac:spMkLst>
        </pc:spChg>
        <pc:spChg chg="add mod ord">
          <ac:chgData name="Potter, Melissa (LEO)" userId="55931d80-b509-4f9d-b59b-a80acc0d18c6" providerId="ADAL" clId="{99969061-04EC-434F-B6D7-B510F5C00CCF}" dt="2022-05-07T09:16:36.547" v="273" actId="20577"/>
          <ac:spMkLst>
            <pc:docMk/>
            <pc:sldMk cId="3198349585" sldId="297"/>
            <ac:spMk id="9" creationId="{40900F0F-AA6D-4500-91F8-FAFFD2935DDE}"/>
          </ac:spMkLst>
        </pc:spChg>
        <pc:spChg chg="add mod ord">
          <ac:chgData name="Potter, Melissa (LEO)" userId="55931d80-b509-4f9d-b59b-a80acc0d18c6" providerId="ADAL" clId="{99969061-04EC-434F-B6D7-B510F5C00CCF}" dt="2022-05-07T09:36:14.963" v="707" actId="120"/>
          <ac:spMkLst>
            <pc:docMk/>
            <pc:sldMk cId="3198349585" sldId="297"/>
            <ac:spMk id="10" creationId="{314A6AA6-7F38-4F66-AB62-6F59AE4427A5}"/>
          </ac:spMkLst>
        </pc:spChg>
      </pc:sldChg>
      <pc:sldChg chg="modSp new mod">
        <pc:chgData name="Potter, Melissa (LEO)" userId="55931d80-b509-4f9d-b59b-a80acc0d18c6" providerId="ADAL" clId="{99969061-04EC-434F-B6D7-B510F5C00CCF}" dt="2022-05-12T18:44:45.898" v="737" actId="27636"/>
        <pc:sldMkLst>
          <pc:docMk/>
          <pc:sldMk cId="3820190657" sldId="298"/>
        </pc:sldMkLst>
        <pc:spChg chg="mod">
          <ac:chgData name="Potter, Melissa (LEO)" userId="55931d80-b509-4f9d-b59b-a80acc0d18c6" providerId="ADAL" clId="{99969061-04EC-434F-B6D7-B510F5C00CCF}" dt="2022-05-07T09:15:31.561" v="268" actId="20577"/>
          <ac:spMkLst>
            <pc:docMk/>
            <pc:sldMk cId="3820190657" sldId="298"/>
            <ac:spMk id="2" creationId="{40992A0E-7C15-4D73-A801-FB5A6D6CD0AA}"/>
          </ac:spMkLst>
        </pc:spChg>
        <pc:spChg chg="mod">
          <ac:chgData name="Potter, Melissa (LEO)" userId="55931d80-b509-4f9d-b59b-a80acc0d18c6" providerId="ADAL" clId="{99969061-04EC-434F-B6D7-B510F5C00CCF}" dt="2022-05-12T18:44:45.898" v="737" actId="27636"/>
          <ac:spMkLst>
            <pc:docMk/>
            <pc:sldMk cId="3820190657" sldId="298"/>
            <ac:spMk id="3" creationId="{1E797FF6-B436-43CB-B85D-E99BD5A2BCB4}"/>
          </ac:spMkLst>
        </pc:spChg>
      </pc:sldChg>
      <pc:sldChg chg="modSp mod">
        <pc:chgData name="Potter, Melissa (LEO)" userId="55931d80-b509-4f9d-b59b-a80acc0d18c6" providerId="ADAL" clId="{99969061-04EC-434F-B6D7-B510F5C00CCF}" dt="2022-05-12T18:44:45.257" v="735" actId="27636"/>
        <pc:sldMkLst>
          <pc:docMk/>
          <pc:sldMk cId="903249260" sldId="303"/>
        </pc:sldMkLst>
        <pc:spChg chg="mod">
          <ac:chgData name="Potter, Melissa (LEO)" userId="55931d80-b509-4f9d-b59b-a80acc0d18c6" providerId="ADAL" clId="{99969061-04EC-434F-B6D7-B510F5C00CCF}" dt="2022-05-12T18:44:45.257" v="735" actId="27636"/>
          <ac:spMkLst>
            <pc:docMk/>
            <pc:sldMk cId="903249260" sldId="303"/>
            <ac:spMk id="2" creationId="{F63A7279-1C0E-5B00-1F19-4BBED88B1168}"/>
          </ac:spMkLst>
        </pc:spChg>
      </pc:sldChg>
      <pc:sldChg chg="modSp mod">
        <pc:chgData name="Potter, Melissa (LEO)" userId="55931d80-b509-4f9d-b59b-a80acc0d18c6" providerId="ADAL" clId="{99969061-04EC-434F-B6D7-B510F5C00CCF}" dt="2022-05-12T18:44:45.813" v="736" actId="27636"/>
        <pc:sldMkLst>
          <pc:docMk/>
          <pc:sldMk cId="3008682250" sldId="304"/>
        </pc:sldMkLst>
        <pc:spChg chg="mod">
          <ac:chgData name="Potter, Melissa (LEO)" userId="55931d80-b509-4f9d-b59b-a80acc0d18c6" providerId="ADAL" clId="{99969061-04EC-434F-B6D7-B510F5C00CCF}" dt="2022-05-12T18:44:45.813" v="736" actId="27636"/>
          <ac:spMkLst>
            <pc:docMk/>
            <pc:sldMk cId="3008682250" sldId="304"/>
            <ac:spMk id="2" creationId="{F63A7279-1C0E-5B00-1F19-4BBED88B1168}"/>
          </ac:spMkLst>
        </pc:spChg>
      </pc:sldChg>
      <pc:sldChg chg="modSp mod">
        <pc:chgData name="Potter, Melissa (LEO)" userId="55931d80-b509-4f9d-b59b-a80acc0d18c6" providerId="ADAL" clId="{99969061-04EC-434F-B6D7-B510F5C00CCF}" dt="2022-05-12T18:44:45.128" v="731" actId="27636"/>
        <pc:sldMkLst>
          <pc:docMk/>
          <pc:sldMk cId="3062209510" sldId="306"/>
        </pc:sldMkLst>
        <pc:spChg chg="mod">
          <ac:chgData name="Potter, Melissa (LEO)" userId="55931d80-b509-4f9d-b59b-a80acc0d18c6" providerId="ADAL" clId="{99969061-04EC-434F-B6D7-B510F5C00CCF}" dt="2022-05-12T18:44:45.128" v="731" actId="27636"/>
          <ac:spMkLst>
            <pc:docMk/>
            <pc:sldMk cId="3062209510" sldId="306"/>
            <ac:spMk id="2" creationId="{46F87036-AC15-C670-BEAB-0207D787708A}"/>
          </ac:spMkLst>
        </pc:spChg>
      </pc:sldChg>
      <pc:sldChg chg="modSp mod">
        <pc:chgData name="Potter, Melissa (LEO)" userId="55931d80-b509-4f9d-b59b-a80acc0d18c6" providerId="ADAL" clId="{99969061-04EC-434F-B6D7-B510F5C00CCF}" dt="2022-05-12T18:44:45.159" v="732" actId="27636"/>
        <pc:sldMkLst>
          <pc:docMk/>
          <pc:sldMk cId="3606607164" sldId="310"/>
        </pc:sldMkLst>
        <pc:spChg chg="mod">
          <ac:chgData name="Potter, Melissa (LEO)" userId="55931d80-b509-4f9d-b59b-a80acc0d18c6" providerId="ADAL" clId="{99969061-04EC-434F-B6D7-B510F5C00CCF}" dt="2022-05-12T18:44:45.159" v="732" actId="27636"/>
          <ac:spMkLst>
            <pc:docMk/>
            <pc:sldMk cId="3606607164" sldId="310"/>
            <ac:spMk id="3" creationId="{C1CFB332-B2B7-2471-C498-08FE911606C7}"/>
          </ac:spMkLst>
        </pc:spChg>
      </pc:sldChg>
      <pc:sldChg chg="modSp mod">
        <pc:chgData name="Potter, Melissa (LEO)" userId="55931d80-b509-4f9d-b59b-a80acc0d18c6" providerId="ADAL" clId="{99969061-04EC-434F-B6D7-B510F5C00CCF}" dt="2022-05-12T18:44:45.196" v="733" actId="27636"/>
        <pc:sldMkLst>
          <pc:docMk/>
          <pc:sldMk cId="2348795396" sldId="312"/>
        </pc:sldMkLst>
        <pc:spChg chg="mod">
          <ac:chgData name="Potter, Melissa (LEO)" userId="55931d80-b509-4f9d-b59b-a80acc0d18c6" providerId="ADAL" clId="{99969061-04EC-434F-B6D7-B510F5C00CCF}" dt="2022-05-12T18:44:45.196" v="733" actId="27636"/>
          <ac:spMkLst>
            <pc:docMk/>
            <pc:sldMk cId="2348795396" sldId="312"/>
            <ac:spMk id="3" creationId="{C1CFB332-B2B7-2471-C498-08FE911606C7}"/>
          </ac:spMkLst>
        </pc:spChg>
      </pc:sldChg>
      <pc:sldChg chg="modSp mod">
        <pc:chgData name="Potter, Melissa (LEO)" userId="55931d80-b509-4f9d-b59b-a80acc0d18c6" providerId="ADAL" clId="{99969061-04EC-434F-B6D7-B510F5C00CCF}" dt="2022-05-12T18:44:45.230" v="734" actId="27636"/>
        <pc:sldMkLst>
          <pc:docMk/>
          <pc:sldMk cId="1539025671" sldId="313"/>
        </pc:sldMkLst>
        <pc:spChg chg="mod">
          <ac:chgData name="Potter, Melissa (LEO)" userId="55931d80-b509-4f9d-b59b-a80acc0d18c6" providerId="ADAL" clId="{99969061-04EC-434F-B6D7-B510F5C00CCF}" dt="2022-05-12T18:44:45.230" v="734" actId="27636"/>
          <ac:spMkLst>
            <pc:docMk/>
            <pc:sldMk cId="1539025671" sldId="313"/>
            <ac:spMk id="3" creationId="{C1CFB332-B2B7-2471-C498-08FE911606C7}"/>
          </ac:spMkLst>
        </pc:spChg>
      </pc:sldChg>
      <pc:sldChg chg="modSp new del mod">
        <pc:chgData name="Potter, Melissa (LEO)" userId="55931d80-b509-4f9d-b59b-a80acc0d18c6" providerId="ADAL" clId="{99969061-04EC-434F-B6D7-B510F5C00CCF}" dt="2022-05-12T18:48:01.408" v="817" actId="2696"/>
        <pc:sldMkLst>
          <pc:docMk/>
          <pc:sldMk cId="1474714104" sldId="316"/>
        </pc:sldMkLst>
        <pc:spChg chg="mod">
          <ac:chgData name="Potter, Melissa (LEO)" userId="55931d80-b509-4f9d-b59b-a80acc0d18c6" providerId="ADAL" clId="{99969061-04EC-434F-B6D7-B510F5C00CCF}" dt="2022-05-12T18:46:33.466" v="772" actId="27636"/>
          <ac:spMkLst>
            <pc:docMk/>
            <pc:sldMk cId="1474714104" sldId="316"/>
            <ac:spMk id="2" creationId="{36E073F5-1697-4E13-A85D-99A87C84A787}"/>
          </ac:spMkLst>
        </pc:spChg>
        <pc:spChg chg="mod">
          <ac:chgData name="Potter, Melissa (LEO)" userId="55931d80-b509-4f9d-b59b-a80acc0d18c6" providerId="ADAL" clId="{99969061-04EC-434F-B6D7-B510F5C00CCF}" dt="2022-05-12T18:47:54.451" v="816" actId="21"/>
          <ac:spMkLst>
            <pc:docMk/>
            <pc:sldMk cId="1474714104" sldId="316"/>
            <ac:spMk id="3" creationId="{BE724A76-9277-4DB4-8B6E-8668BD8940F4}"/>
          </ac:spMkLst>
        </pc:spChg>
      </pc:sldChg>
      <pc:sldChg chg="modSp new mod">
        <pc:chgData name="Potter, Melissa (LEO)" userId="55931d80-b509-4f9d-b59b-a80acc0d18c6" providerId="ADAL" clId="{99969061-04EC-434F-B6D7-B510F5C00CCF}" dt="2022-05-12T19:05:18.046" v="1560" actId="122"/>
        <pc:sldMkLst>
          <pc:docMk/>
          <pc:sldMk cId="1748835327" sldId="316"/>
        </pc:sldMkLst>
        <pc:spChg chg="mod">
          <ac:chgData name="Potter, Melissa (LEO)" userId="55931d80-b509-4f9d-b59b-a80acc0d18c6" providerId="ADAL" clId="{99969061-04EC-434F-B6D7-B510F5C00CCF}" dt="2022-05-12T18:55:56.028" v="1316" actId="20577"/>
          <ac:spMkLst>
            <pc:docMk/>
            <pc:sldMk cId="1748835327" sldId="316"/>
            <ac:spMk id="2" creationId="{577BDCC6-4419-4CDC-9EE0-FD08FC57FB8C}"/>
          </ac:spMkLst>
        </pc:spChg>
        <pc:spChg chg="mod">
          <ac:chgData name="Potter, Melissa (LEO)" userId="55931d80-b509-4f9d-b59b-a80acc0d18c6" providerId="ADAL" clId="{99969061-04EC-434F-B6D7-B510F5C00CCF}" dt="2022-05-12T19:05:18.046" v="1560" actId="122"/>
          <ac:spMkLst>
            <pc:docMk/>
            <pc:sldMk cId="1748835327" sldId="316"/>
            <ac:spMk id="3" creationId="{91648E10-707F-4824-9D31-D169AFCA40F3}"/>
          </ac:spMkLst>
        </pc:spChg>
      </pc:sldChg>
    </pc:docChg>
  </pc:docChgLst>
  <pc:docChgLst>
    <pc:chgData name="Root, Susan (LEO)" userId="S::roots2@michigan.gov::3f0c261d-d33b-4653-b973-8e58940956ea" providerId="AD" clId="Web-{0DE662E0-EE55-4DD0-9051-3233A9279CEB}"/>
    <pc:docChg chg="modSld">
      <pc:chgData name="Root, Susan (LEO)" userId="S::roots2@michigan.gov::3f0c261d-d33b-4653-b973-8e58940956ea" providerId="AD" clId="Web-{0DE662E0-EE55-4DD0-9051-3233A9279CEB}" dt="2022-05-06T15:58:17.313" v="25" actId="14100"/>
      <pc:docMkLst>
        <pc:docMk/>
      </pc:docMkLst>
      <pc:sldChg chg="addSp delSp modSp">
        <pc:chgData name="Root, Susan (LEO)" userId="S::roots2@michigan.gov::3f0c261d-d33b-4653-b973-8e58940956ea" providerId="AD" clId="Web-{0DE662E0-EE55-4DD0-9051-3233A9279CEB}" dt="2022-05-06T15:58:17.313" v="25" actId="14100"/>
        <pc:sldMkLst>
          <pc:docMk/>
          <pc:sldMk cId="432329361" sldId="282"/>
        </pc:sldMkLst>
        <pc:spChg chg="mod">
          <ac:chgData name="Root, Susan (LEO)" userId="S::roots2@michigan.gov::3f0c261d-d33b-4653-b973-8e58940956ea" providerId="AD" clId="Web-{0DE662E0-EE55-4DD0-9051-3233A9279CEB}" dt="2022-05-06T15:58:17.313" v="25" actId="14100"/>
          <ac:spMkLst>
            <pc:docMk/>
            <pc:sldMk cId="432329361" sldId="282"/>
            <ac:spMk id="8" creationId="{98D17F31-B240-4BBC-9C9A-D7F5C208B5B7}"/>
          </ac:spMkLst>
        </pc:spChg>
        <pc:picChg chg="add mod">
          <ac:chgData name="Root, Susan (LEO)" userId="S::roots2@michigan.gov::3f0c261d-d33b-4653-b973-8e58940956ea" providerId="AD" clId="Web-{0DE662E0-EE55-4DD0-9051-3233A9279CEB}" dt="2022-05-06T15:58:11.688" v="24" actId="1076"/>
          <ac:picMkLst>
            <pc:docMk/>
            <pc:sldMk cId="432329361" sldId="282"/>
            <ac:picMk id="3" creationId="{F5864425-41F6-9F4F-C3DA-F74555599D23}"/>
          </ac:picMkLst>
        </pc:picChg>
        <pc:picChg chg="del">
          <ac:chgData name="Root, Susan (LEO)" userId="S::roots2@michigan.gov::3f0c261d-d33b-4653-b973-8e58940956ea" providerId="AD" clId="Web-{0DE662E0-EE55-4DD0-9051-3233A9279CEB}" dt="2022-05-06T15:56:35.046" v="1"/>
          <ac:picMkLst>
            <pc:docMk/>
            <pc:sldMk cId="432329361" sldId="282"/>
            <ac:picMk id="4" creationId="{1CEA19E5-7A37-42FE-BBEC-0D74D87AA37D}"/>
          </ac:picMkLst>
        </pc:picChg>
      </pc:sldChg>
    </pc:docChg>
  </pc:docChgLst>
  <pc:docChgLst>
    <pc:chgData name="Root, Susan (LEO)" userId="S::roots2@michigan.gov::3f0c261d-d33b-4653-b973-8e58940956ea" providerId="AD" clId="Web-{70745DB2-41AD-4AFA-8BD7-045155D5B5AC}"/>
    <pc:docChg chg="addSld delSld modSld sldOrd addMainMaster delMainMaster">
      <pc:chgData name="Root, Susan (LEO)" userId="S::roots2@michigan.gov::3f0c261d-d33b-4653-b973-8e58940956ea" providerId="AD" clId="Web-{70745DB2-41AD-4AFA-8BD7-045155D5B5AC}" dt="2022-05-12T20:26:28.074" v="323" actId="20577"/>
      <pc:docMkLst>
        <pc:docMk/>
      </pc:docMkLst>
      <pc:sldChg chg="addSp delSp modSp mod modClrScheme delDesignElem chgLayout">
        <pc:chgData name="Root, Susan (LEO)" userId="S::roots2@michigan.gov::3f0c261d-d33b-4653-b973-8e58940956ea" providerId="AD" clId="Web-{70745DB2-41AD-4AFA-8BD7-045155D5B5AC}" dt="2022-05-12T20:22:23.917" v="268"/>
        <pc:sldMkLst>
          <pc:docMk/>
          <pc:sldMk cId="4167884232" sldId="278"/>
        </pc:sldMkLst>
        <pc:spChg chg="mod ord">
          <ac:chgData name="Root, Susan (LEO)" userId="S::roots2@michigan.gov::3f0c261d-d33b-4653-b973-8e58940956ea" providerId="AD" clId="Web-{70745DB2-41AD-4AFA-8BD7-045155D5B5AC}" dt="2022-05-12T20:12:26.462" v="55"/>
          <ac:spMkLst>
            <pc:docMk/>
            <pc:sldMk cId="4167884232" sldId="278"/>
            <ac:spMk id="2" creationId="{0D1F047C-C727-42A7-85C5-68C5AA1B1A93}"/>
          </ac:spMkLst>
        </pc:spChg>
        <pc:spChg chg="add del mod">
          <ac:chgData name="Root, Susan (LEO)" userId="S::roots2@michigan.gov::3f0c261d-d33b-4653-b973-8e58940956ea" providerId="AD" clId="Web-{70745DB2-41AD-4AFA-8BD7-045155D5B5AC}" dt="2022-05-12T20:22:23.917" v="267"/>
          <ac:spMkLst>
            <pc:docMk/>
            <pc:sldMk cId="4167884232" sldId="278"/>
            <ac:spMk id="4" creationId="{32DDCDEE-981F-C1AE-99FE-B79F123022C6}"/>
          </ac:spMkLst>
        </pc:spChg>
        <pc:spChg chg="add del">
          <ac:chgData name="Root, Susan (LEO)" userId="S::roots2@michigan.gov::3f0c261d-d33b-4653-b973-8e58940956ea" providerId="AD" clId="Web-{70745DB2-41AD-4AFA-8BD7-045155D5B5AC}" dt="2022-05-12T20:12:26.462" v="55"/>
          <ac:spMkLst>
            <pc:docMk/>
            <pc:sldMk cId="4167884232" sldId="278"/>
            <ac:spMk id="103" creationId="{FE469E50-3893-4ED6-92BA-2985C32B0CA6}"/>
          </ac:spMkLst>
        </pc:spChg>
        <pc:picChg chg="add del mod">
          <ac:chgData name="Root, Susan (LEO)" userId="S::roots2@michigan.gov::3f0c261d-d33b-4653-b973-8e58940956ea" providerId="AD" clId="Web-{70745DB2-41AD-4AFA-8BD7-045155D5B5AC}" dt="2022-05-12T20:22:23.917" v="268"/>
          <ac:picMkLst>
            <pc:docMk/>
            <pc:sldMk cId="4167884232" sldId="278"/>
            <ac:picMk id="3" creationId="{167601D8-9FF7-9211-6E45-200CC1F09E18}"/>
          </ac:picMkLst>
        </pc:picChg>
      </pc:sldChg>
      <pc:sldChg chg="addSp delSp modSp mod modClrScheme delDesignElem chgLayout">
        <pc:chgData name="Root, Susan (LEO)" userId="S::roots2@michigan.gov::3f0c261d-d33b-4653-b973-8e58940956ea" providerId="AD" clId="Web-{70745DB2-41AD-4AFA-8BD7-045155D5B5AC}" dt="2022-05-12T20:22:53.276" v="269" actId="20577"/>
        <pc:sldMkLst>
          <pc:docMk/>
          <pc:sldMk cId="3188230093" sldId="280"/>
        </pc:sldMkLst>
        <pc:spChg chg="mod ord">
          <ac:chgData name="Root, Susan (LEO)" userId="S::roots2@michigan.gov::3f0c261d-d33b-4653-b973-8e58940956ea" providerId="AD" clId="Web-{70745DB2-41AD-4AFA-8BD7-045155D5B5AC}" dt="2022-05-12T20:22:53.276" v="269" actId="20577"/>
          <ac:spMkLst>
            <pc:docMk/>
            <pc:sldMk cId="3188230093" sldId="280"/>
            <ac:spMk id="2" creationId="{B1D722DD-C798-4AAE-93ED-CBC3ED382953}"/>
          </ac:spMkLst>
        </pc:spChg>
        <pc:spChg chg="add del">
          <ac:chgData name="Root, Susan (LEO)" userId="S::roots2@michigan.gov::3f0c261d-d33b-4653-b973-8e58940956ea" providerId="AD" clId="Web-{70745DB2-41AD-4AFA-8BD7-045155D5B5AC}" dt="2022-05-12T20:12:26.462" v="55"/>
          <ac:spMkLst>
            <pc:docMk/>
            <pc:sldMk cId="3188230093" sldId="280"/>
            <ac:spMk id="13" creationId="{4608E264-926B-434A-8D58-87ACA185D82C}"/>
          </ac:spMkLst>
        </pc:spChg>
        <pc:picChg chg="add del">
          <ac:chgData name="Root, Susan (LEO)" userId="S::roots2@michigan.gov::3f0c261d-d33b-4653-b973-8e58940956ea" providerId="AD" clId="Web-{70745DB2-41AD-4AFA-8BD7-045155D5B5AC}" dt="2022-05-12T20:12:26.462" v="55"/>
          <ac:picMkLst>
            <pc:docMk/>
            <pc:sldMk cId="3188230093" sldId="280"/>
            <ac:picMk id="15" creationId="{E67A036B-F109-477D-A092-D947533E27EA}"/>
          </ac:picMkLst>
        </pc:picChg>
      </pc:sldChg>
      <pc:sldChg chg="addSp delSp modSp mod modClrScheme delDesignElem chgLayout">
        <pc:chgData name="Root, Susan (LEO)" userId="S::roots2@michigan.gov::3f0c261d-d33b-4653-b973-8e58940956ea" providerId="AD" clId="Web-{70745DB2-41AD-4AFA-8BD7-045155D5B5AC}" dt="2022-05-12T20:23:02.183" v="270" actId="20577"/>
        <pc:sldMkLst>
          <pc:docMk/>
          <pc:sldMk cId="1788124190" sldId="281"/>
        </pc:sldMkLst>
        <pc:spChg chg="mod ord">
          <ac:chgData name="Root, Susan (LEO)" userId="S::roots2@michigan.gov::3f0c261d-d33b-4653-b973-8e58940956ea" providerId="AD" clId="Web-{70745DB2-41AD-4AFA-8BD7-045155D5B5AC}" dt="2022-05-12T20:23:02.183" v="270" actId="20577"/>
          <ac:spMkLst>
            <pc:docMk/>
            <pc:sldMk cId="1788124190" sldId="281"/>
            <ac:spMk id="2" creationId="{B1D722DD-C798-4AAE-93ED-CBC3ED382953}"/>
          </ac:spMkLst>
        </pc:spChg>
        <pc:spChg chg="add del">
          <ac:chgData name="Root, Susan (LEO)" userId="S::roots2@michigan.gov::3f0c261d-d33b-4653-b973-8e58940956ea" providerId="AD" clId="Web-{70745DB2-41AD-4AFA-8BD7-045155D5B5AC}" dt="2022-05-12T20:12:26.462" v="55"/>
          <ac:spMkLst>
            <pc:docMk/>
            <pc:sldMk cId="1788124190" sldId="281"/>
            <ac:spMk id="13" creationId="{D98318E6-69F4-42F4-AB85-F01AA0DAF3A4}"/>
          </ac:spMkLst>
        </pc:spChg>
        <pc:picChg chg="add del">
          <ac:chgData name="Root, Susan (LEO)" userId="S::roots2@michigan.gov::3f0c261d-d33b-4653-b973-8e58940956ea" providerId="AD" clId="Web-{70745DB2-41AD-4AFA-8BD7-045155D5B5AC}" dt="2022-05-12T20:12:26.462" v="55"/>
          <ac:picMkLst>
            <pc:docMk/>
            <pc:sldMk cId="1788124190" sldId="281"/>
            <ac:picMk id="15" creationId="{559DF61F-9058-49C9-8F75-DC501F983B0E}"/>
          </ac:picMkLst>
        </pc:picChg>
      </pc:sldChg>
      <pc:sldChg chg="addSp delSp modSp mod modClrScheme delDesignElem chgLayout">
        <pc:chgData name="Root, Susan (LEO)" userId="S::roots2@michigan.gov::3f0c261d-d33b-4653-b973-8e58940956ea" providerId="AD" clId="Web-{70745DB2-41AD-4AFA-8BD7-045155D5B5AC}" dt="2022-05-12T20:23:09.323" v="272" actId="20577"/>
        <pc:sldMkLst>
          <pc:docMk/>
          <pc:sldMk cId="432329361" sldId="282"/>
        </pc:sldMkLst>
        <pc:spChg chg="mod ord">
          <ac:chgData name="Root, Susan (LEO)" userId="S::roots2@michigan.gov::3f0c261d-d33b-4653-b973-8e58940956ea" providerId="AD" clId="Web-{70745DB2-41AD-4AFA-8BD7-045155D5B5AC}" dt="2022-05-12T20:23:09.323" v="272" actId="20577"/>
          <ac:spMkLst>
            <pc:docMk/>
            <pc:sldMk cId="432329361" sldId="282"/>
            <ac:spMk id="2" creationId="{B1D722DD-C798-4AAE-93ED-CBC3ED382953}"/>
          </ac:spMkLst>
        </pc:spChg>
        <pc:spChg chg="add del">
          <ac:chgData name="Root, Susan (LEO)" userId="S::roots2@michigan.gov::3f0c261d-d33b-4653-b973-8e58940956ea" providerId="AD" clId="Web-{70745DB2-41AD-4AFA-8BD7-045155D5B5AC}" dt="2022-05-12T20:12:26.462" v="55"/>
          <ac:spMkLst>
            <pc:docMk/>
            <pc:sldMk cId="432329361" sldId="282"/>
            <ac:spMk id="27" creationId="{4608E264-926B-434A-8D58-87ACA185D82C}"/>
          </ac:spMkLst>
        </pc:spChg>
        <pc:picChg chg="add del">
          <ac:chgData name="Root, Susan (LEO)" userId="S::roots2@michigan.gov::3f0c261d-d33b-4653-b973-8e58940956ea" providerId="AD" clId="Web-{70745DB2-41AD-4AFA-8BD7-045155D5B5AC}" dt="2022-05-12T20:12:26.462" v="55"/>
          <ac:picMkLst>
            <pc:docMk/>
            <pc:sldMk cId="432329361" sldId="282"/>
            <ac:picMk id="29" creationId="{E67A036B-F109-477D-A092-D947533E27EA}"/>
          </ac:picMkLst>
        </pc:picChg>
      </pc:sldChg>
      <pc:sldChg chg="addSp delSp modSp mod modClrScheme delDesignElem chgLayout">
        <pc:chgData name="Root, Susan (LEO)" userId="S::roots2@michigan.gov::3f0c261d-d33b-4653-b973-8e58940956ea" providerId="AD" clId="Web-{70745DB2-41AD-4AFA-8BD7-045155D5B5AC}" dt="2022-05-12T20:23:15.652" v="274" actId="20577"/>
        <pc:sldMkLst>
          <pc:docMk/>
          <pc:sldMk cId="344318779" sldId="283"/>
        </pc:sldMkLst>
        <pc:spChg chg="mod ord">
          <ac:chgData name="Root, Susan (LEO)" userId="S::roots2@michigan.gov::3f0c261d-d33b-4653-b973-8e58940956ea" providerId="AD" clId="Web-{70745DB2-41AD-4AFA-8BD7-045155D5B5AC}" dt="2022-05-12T20:23:15.652" v="274" actId="20577"/>
          <ac:spMkLst>
            <pc:docMk/>
            <pc:sldMk cId="344318779" sldId="283"/>
            <ac:spMk id="2" creationId="{B1D722DD-C798-4AAE-93ED-CBC3ED382953}"/>
          </ac:spMkLst>
        </pc:spChg>
        <pc:spChg chg="add del">
          <ac:chgData name="Root, Susan (LEO)" userId="S::roots2@michigan.gov::3f0c261d-d33b-4653-b973-8e58940956ea" providerId="AD" clId="Web-{70745DB2-41AD-4AFA-8BD7-045155D5B5AC}" dt="2022-05-12T20:12:26.462" v="55"/>
          <ac:spMkLst>
            <pc:docMk/>
            <pc:sldMk cId="344318779" sldId="283"/>
            <ac:spMk id="10" creationId="{94AB646F-3BE3-47A3-B14F-9CB84F6BF5BD}"/>
          </ac:spMkLst>
        </pc:spChg>
        <pc:picChg chg="add del">
          <ac:chgData name="Root, Susan (LEO)" userId="S::roots2@michigan.gov::3f0c261d-d33b-4653-b973-8e58940956ea" providerId="AD" clId="Web-{70745DB2-41AD-4AFA-8BD7-045155D5B5AC}" dt="2022-05-12T20:12:26.462" v="55"/>
          <ac:picMkLst>
            <pc:docMk/>
            <pc:sldMk cId="344318779" sldId="283"/>
            <ac:picMk id="11" creationId="{E0BE7827-5B1A-4F37-BF70-19F7C5C6BDEB}"/>
          </ac:picMkLst>
        </pc:picChg>
      </pc:sldChg>
      <pc:sldChg chg="addSp delSp modSp mod setBg modClrScheme setClrOvrMap delDesignElem chgLayout">
        <pc:chgData name="Root, Susan (LEO)" userId="S::roots2@michigan.gov::3f0c261d-d33b-4653-b973-8e58940956ea" providerId="AD" clId="Web-{70745DB2-41AD-4AFA-8BD7-045155D5B5AC}" dt="2022-05-12T20:12:26.462" v="55"/>
        <pc:sldMkLst>
          <pc:docMk/>
          <pc:sldMk cId="1288610878" sldId="286"/>
        </pc:sldMkLst>
        <pc:spChg chg="mod ord">
          <ac:chgData name="Root, Susan (LEO)" userId="S::roots2@michigan.gov::3f0c261d-d33b-4653-b973-8e58940956ea" providerId="AD" clId="Web-{70745DB2-41AD-4AFA-8BD7-045155D5B5AC}" dt="2022-05-12T20:12:26.462" v="55"/>
          <ac:spMkLst>
            <pc:docMk/>
            <pc:sldMk cId="1288610878" sldId="286"/>
            <ac:spMk id="2" creationId="{2488E0E7-1294-44BE-AE43-38CF641C37C5}"/>
          </ac:spMkLst>
        </pc:spChg>
        <pc:spChg chg="mod ord">
          <ac:chgData name="Root, Susan (LEO)" userId="S::roots2@michigan.gov::3f0c261d-d33b-4653-b973-8e58940956ea" providerId="AD" clId="Web-{70745DB2-41AD-4AFA-8BD7-045155D5B5AC}" dt="2022-05-12T20:12:26.462" v="55"/>
          <ac:spMkLst>
            <pc:docMk/>
            <pc:sldMk cId="1288610878" sldId="286"/>
            <ac:spMk id="3" creationId="{B472B373-0E1E-4BA4-BF88-F9DF2D3BD1E4}"/>
          </ac:spMkLst>
        </pc:spChg>
        <pc:spChg chg="add del">
          <ac:chgData name="Root, Susan (LEO)" userId="S::roots2@michigan.gov::3f0c261d-d33b-4653-b973-8e58940956ea" providerId="AD" clId="Web-{70745DB2-41AD-4AFA-8BD7-045155D5B5AC}" dt="2022-05-12T20:12:26.462" v="55"/>
          <ac:spMkLst>
            <pc:docMk/>
            <pc:sldMk cId="1288610878" sldId="286"/>
            <ac:spMk id="8" creationId="{7CFAC9FD-BAD6-47B4-9C11-BE23CEAC750B}"/>
          </ac:spMkLst>
        </pc:spChg>
        <pc:spChg chg="add del">
          <ac:chgData name="Root, Susan (LEO)" userId="S::roots2@michigan.gov::3f0c261d-d33b-4653-b973-8e58940956ea" providerId="AD" clId="Web-{70745DB2-41AD-4AFA-8BD7-045155D5B5AC}" dt="2022-05-12T20:12:26.462" v="55"/>
          <ac:spMkLst>
            <pc:docMk/>
            <pc:sldMk cId="1288610878" sldId="286"/>
            <ac:spMk id="10" creationId="{45B67B9C-9B45-4084-9BB5-187071EE9A61}"/>
          </ac:spMkLst>
        </pc:spChg>
      </pc:sldChg>
      <pc:sldChg chg="addSp delSp modSp mod setBg modClrScheme setClrOvrMap delDesignElem chgLayout">
        <pc:chgData name="Root, Susan (LEO)" userId="S::roots2@michigan.gov::3f0c261d-d33b-4653-b973-8e58940956ea" providerId="AD" clId="Web-{70745DB2-41AD-4AFA-8BD7-045155D5B5AC}" dt="2022-05-12T20:12:26.462" v="55"/>
        <pc:sldMkLst>
          <pc:docMk/>
          <pc:sldMk cId="1098854155" sldId="287"/>
        </pc:sldMkLst>
        <pc:spChg chg="mod ord">
          <ac:chgData name="Root, Susan (LEO)" userId="S::roots2@michigan.gov::3f0c261d-d33b-4653-b973-8e58940956ea" providerId="AD" clId="Web-{70745DB2-41AD-4AFA-8BD7-045155D5B5AC}" dt="2022-05-12T20:12:26.462" v="55"/>
          <ac:spMkLst>
            <pc:docMk/>
            <pc:sldMk cId="1098854155" sldId="287"/>
            <ac:spMk id="2" creationId="{2488E0E7-1294-44BE-AE43-38CF641C37C5}"/>
          </ac:spMkLst>
        </pc:spChg>
        <pc:spChg chg="mod ord">
          <ac:chgData name="Root, Susan (LEO)" userId="S::roots2@michigan.gov::3f0c261d-d33b-4653-b973-8e58940956ea" providerId="AD" clId="Web-{70745DB2-41AD-4AFA-8BD7-045155D5B5AC}" dt="2022-05-12T20:12:26.462" v="55"/>
          <ac:spMkLst>
            <pc:docMk/>
            <pc:sldMk cId="1098854155" sldId="287"/>
            <ac:spMk id="3" creationId="{B472B373-0E1E-4BA4-BF88-F9DF2D3BD1E4}"/>
          </ac:spMkLst>
        </pc:spChg>
        <pc:spChg chg="add del">
          <ac:chgData name="Root, Susan (LEO)" userId="S::roots2@michigan.gov::3f0c261d-d33b-4653-b973-8e58940956ea" providerId="AD" clId="Web-{70745DB2-41AD-4AFA-8BD7-045155D5B5AC}" dt="2022-05-12T20:12:26.462" v="55"/>
          <ac:spMkLst>
            <pc:docMk/>
            <pc:sldMk cId="1098854155" sldId="287"/>
            <ac:spMk id="8" creationId="{56B051A4-96A7-4A11-9DAD-063A9C577F83}"/>
          </ac:spMkLst>
        </pc:spChg>
        <pc:spChg chg="add del">
          <ac:chgData name="Root, Susan (LEO)" userId="S::roots2@michigan.gov::3f0c261d-d33b-4653-b973-8e58940956ea" providerId="AD" clId="Web-{70745DB2-41AD-4AFA-8BD7-045155D5B5AC}" dt="2022-05-12T20:12:26.462" v="55"/>
          <ac:spMkLst>
            <pc:docMk/>
            <pc:sldMk cId="1098854155" sldId="287"/>
            <ac:spMk id="10" creationId="{45B67B9C-9B45-4084-9BB5-187071EE9A61}"/>
          </ac:spMkLst>
        </pc:spChg>
      </pc:sldChg>
      <pc:sldChg chg="addSp delSp modSp mod setBg modClrScheme setClrOvrMap delDesignElem chgLayout">
        <pc:chgData name="Root, Susan (LEO)" userId="S::roots2@michigan.gov::3f0c261d-d33b-4653-b973-8e58940956ea" providerId="AD" clId="Web-{70745DB2-41AD-4AFA-8BD7-045155D5B5AC}" dt="2022-05-12T20:21:11.276" v="260" actId="1076"/>
        <pc:sldMkLst>
          <pc:docMk/>
          <pc:sldMk cId="349601567" sldId="288"/>
        </pc:sldMkLst>
        <pc:spChg chg="mod ord">
          <ac:chgData name="Root, Susan (LEO)" userId="S::roots2@michigan.gov::3f0c261d-d33b-4653-b973-8e58940956ea" providerId="AD" clId="Web-{70745DB2-41AD-4AFA-8BD7-045155D5B5AC}" dt="2022-05-12T20:16:54.088" v="75"/>
          <ac:spMkLst>
            <pc:docMk/>
            <pc:sldMk cId="349601567" sldId="288"/>
            <ac:spMk id="2" creationId="{2488E0E7-1294-44BE-AE43-38CF641C37C5}"/>
          </ac:spMkLst>
        </pc:spChg>
        <pc:spChg chg="del">
          <ac:chgData name="Root, Susan (LEO)" userId="S::roots2@michigan.gov::3f0c261d-d33b-4653-b973-8e58940956ea" providerId="AD" clId="Web-{70745DB2-41AD-4AFA-8BD7-045155D5B5AC}" dt="2022-05-12T20:09:02.758" v="26"/>
          <ac:spMkLst>
            <pc:docMk/>
            <pc:sldMk cId="349601567" sldId="288"/>
            <ac:spMk id="3" creationId="{B472B373-0E1E-4BA4-BF88-F9DF2D3BD1E4}"/>
          </ac:spMkLst>
        </pc:spChg>
        <pc:spChg chg="add del">
          <ac:chgData name="Root, Susan (LEO)" userId="S::roots2@michigan.gov::3f0c261d-d33b-4653-b973-8e58940956ea" providerId="AD" clId="Web-{70745DB2-41AD-4AFA-8BD7-045155D5B5AC}" dt="2022-05-12T20:16:54.088" v="75"/>
          <ac:spMkLst>
            <pc:docMk/>
            <pc:sldMk cId="349601567" sldId="288"/>
            <ac:spMk id="9" creationId="{D30579BA-22EC-41CB-82B7-65D5DFCA603C}"/>
          </ac:spMkLst>
        </pc:spChg>
        <pc:spChg chg="add del">
          <ac:chgData name="Root, Susan (LEO)" userId="S::roots2@michigan.gov::3f0c261d-d33b-4653-b973-8e58940956ea" providerId="AD" clId="Web-{70745DB2-41AD-4AFA-8BD7-045155D5B5AC}" dt="2022-05-12T20:16:54.088" v="75"/>
          <ac:spMkLst>
            <pc:docMk/>
            <pc:sldMk cId="349601567" sldId="288"/>
            <ac:spMk id="11" creationId="{FE469E50-3893-4ED6-92BA-2985C32B0CA6}"/>
          </ac:spMkLst>
        </pc:spChg>
        <pc:spChg chg="add del">
          <ac:chgData name="Root, Susan (LEO)" userId="S::roots2@michigan.gov::3f0c261d-d33b-4653-b973-8e58940956ea" providerId="AD" clId="Web-{70745DB2-41AD-4AFA-8BD7-045155D5B5AC}" dt="2022-05-12T20:19:10.651" v="166"/>
          <ac:spMkLst>
            <pc:docMk/>
            <pc:sldMk cId="349601567" sldId="288"/>
            <ac:spMk id="16" creationId="{5BAB7C38-AF9A-43A2-9B1C-F1DEBC80BC7B}"/>
          </ac:spMkLst>
        </pc:spChg>
        <pc:spChg chg="add">
          <ac:chgData name="Root, Susan (LEO)" userId="S::roots2@michigan.gov::3f0c261d-d33b-4653-b973-8e58940956ea" providerId="AD" clId="Web-{70745DB2-41AD-4AFA-8BD7-045155D5B5AC}" dt="2022-05-12T20:19:10.651" v="166"/>
          <ac:spMkLst>
            <pc:docMk/>
            <pc:sldMk cId="349601567" sldId="288"/>
            <ac:spMk id="23" creationId="{5BAB7C38-AF9A-43A2-9B1C-F1DEBC80BC7B}"/>
          </ac:spMkLst>
        </pc:spChg>
        <pc:graphicFrameChg chg="add mod ord modGraphic">
          <ac:chgData name="Root, Susan (LEO)" userId="S::roots2@michigan.gov::3f0c261d-d33b-4653-b973-8e58940956ea" providerId="AD" clId="Web-{70745DB2-41AD-4AFA-8BD7-045155D5B5AC}" dt="2022-05-12T20:21:11.276" v="260" actId="1076"/>
          <ac:graphicFrameMkLst>
            <pc:docMk/>
            <pc:sldMk cId="349601567" sldId="288"/>
            <ac:graphicFrameMk id="5" creationId="{387120BB-1DDE-FB6A-54D3-0D7C66E6FF3F}"/>
          </ac:graphicFrameMkLst>
        </pc:graphicFrameChg>
        <pc:picChg chg="add del">
          <ac:chgData name="Root, Susan (LEO)" userId="S::roots2@michigan.gov::3f0c261d-d33b-4653-b973-8e58940956ea" providerId="AD" clId="Web-{70745DB2-41AD-4AFA-8BD7-045155D5B5AC}" dt="2022-05-12T20:19:10.651" v="166"/>
          <ac:picMkLst>
            <pc:docMk/>
            <pc:sldMk cId="349601567" sldId="288"/>
            <ac:picMk id="18" creationId="{A8D526D7-C782-4F65-A21F-A6B40D869B47}"/>
          </ac:picMkLst>
        </pc:picChg>
        <pc:picChg chg="add">
          <ac:chgData name="Root, Susan (LEO)" userId="S::roots2@michigan.gov::3f0c261d-d33b-4653-b973-8e58940956ea" providerId="AD" clId="Web-{70745DB2-41AD-4AFA-8BD7-045155D5B5AC}" dt="2022-05-12T20:19:10.651" v="166"/>
          <ac:picMkLst>
            <pc:docMk/>
            <pc:sldMk cId="349601567" sldId="288"/>
            <ac:picMk id="25" creationId="{A8D526D7-C782-4F65-A21F-A6B40D869B47}"/>
          </ac:picMkLst>
        </pc:picChg>
      </pc:sldChg>
      <pc:sldChg chg="mod modClrScheme chgLayout">
        <pc:chgData name="Root, Susan (LEO)" userId="S::roots2@michigan.gov::3f0c261d-d33b-4653-b973-8e58940956ea" providerId="AD" clId="Web-{70745DB2-41AD-4AFA-8BD7-045155D5B5AC}" dt="2022-05-12T20:12:26.462" v="55"/>
        <pc:sldMkLst>
          <pc:docMk/>
          <pc:sldMk cId="3693451244" sldId="289"/>
        </pc:sldMkLst>
      </pc:sldChg>
      <pc:sldChg chg="addSp delSp modSp mod setBg modClrScheme setClrOvrMap delDesignElem chgLayout">
        <pc:chgData name="Root, Susan (LEO)" userId="S::roots2@michigan.gov::3f0c261d-d33b-4653-b973-8e58940956ea" providerId="AD" clId="Web-{70745DB2-41AD-4AFA-8BD7-045155D5B5AC}" dt="2022-05-12T20:24:24.652" v="285" actId="14100"/>
        <pc:sldMkLst>
          <pc:docMk/>
          <pc:sldMk cId="573010232" sldId="290"/>
        </pc:sldMkLst>
        <pc:spChg chg="mod ord">
          <ac:chgData name="Root, Susan (LEO)" userId="S::roots2@michigan.gov::3f0c261d-d33b-4653-b973-8e58940956ea" providerId="AD" clId="Web-{70745DB2-41AD-4AFA-8BD7-045155D5B5AC}" dt="2022-05-12T20:24:24.652" v="285" actId="14100"/>
          <ac:spMkLst>
            <pc:docMk/>
            <pc:sldMk cId="573010232" sldId="290"/>
            <ac:spMk id="2" creationId="{5E43B9AF-6BAD-4C14-ACF2-CBF727A2F6D2}"/>
          </ac:spMkLst>
        </pc:spChg>
        <pc:spChg chg="mod ord">
          <ac:chgData name="Root, Susan (LEO)" userId="S::roots2@michigan.gov::3f0c261d-d33b-4653-b973-8e58940956ea" providerId="AD" clId="Web-{70745DB2-41AD-4AFA-8BD7-045155D5B5AC}" dt="2022-05-12T20:23:50.105" v="275"/>
          <ac:spMkLst>
            <pc:docMk/>
            <pc:sldMk cId="573010232" sldId="290"/>
            <ac:spMk id="5" creationId="{72BA7D87-2161-4CD0-A412-2B6B4FDDED30}"/>
          </ac:spMkLst>
        </pc:spChg>
        <pc:spChg chg="add del">
          <ac:chgData name="Root, Susan (LEO)" userId="S::roots2@michigan.gov::3f0c261d-d33b-4653-b973-8e58940956ea" providerId="AD" clId="Web-{70745DB2-41AD-4AFA-8BD7-045155D5B5AC}" dt="2022-05-12T20:23:50.105" v="275"/>
          <ac:spMkLst>
            <pc:docMk/>
            <pc:sldMk cId="573010232" sldId="290"/>
            <ac:spMk id="10" creationId="{69652D62-ECFB-408E-ABE6-155A644F433D}"/>
          </ac:spMkLst>
        </pc:spChg>
        <pc:spChg chg="add del">
          <ac:chgData name="Root, Susan (LEO)" userId="S::roots2@michigan.gov::3f0c261d-d33b-4653-b973-8e58940956ea" providerId="AD" clId="Web-{70745DB2-41AD-4AFA-8BD7-045155D5B5AC}" dt="2022-05-12T20:23:50.105" v="275"/>
          <ac:spMkLst>
            <pc:docMk/>
            <pc:sldMk cId="573010232" sldId="290"/>
            <ac:spMk id="12" creationId="{C1FEA985-924B-4044-8778-32D1E7164C01}"/>
          </ac:spMkLst>
        </pc:spChg>
        <pc:spChg chg="add">
          <ac:chgData name="Root, Susan (LEO)" userId="S::roots2@michigan.gov::3f0c261d-d33b-4653-b973-8e58940956ea" providerId="AD" clId="Web-{70745DB2-41AD-4AFA-8BD7-045155D5B5AC}" dt="2022-05-12T20:23:50.105" v="275"/>
          <ac:spMkLst>
            <pc:docMk/>
            <pc:sldMk cId="573010232" sldId="290"/>
            <ac:spMk id="19" creationId="{1C3D9BD5-A493-4B97-963D-60135D533822}"/>
          </ac:spMkLst>
        </pc:spChg>
        <pc:spChg chg="add">
          <ac:chgData name="Root, Susan (LEO)" userId="S::roots2@michigan.gov::3f0c261d-d33b-4653-b973-8e58940956ea" providerId="AD" clId="Web-{70745DB2-41AD-4AFA-8BD7-045155D5B5AC}" dt="2022-05-12T20:23:50.105" v="275"/>
          <ac:spMkLst>
            <pc:docMk/>
            <pc:sldMk cId="573010232" sldId="290"/>
            <ac:spMk id="21" creationId="{1F759AF4-E342-4E60-8A32-C44A328F2F42}"/>
          </ac:spMkLst>
        </pc:spChg>
        <pc:cxnChg chg="add del">
          <ac:chgData name="Root, Susan (LEO)" userId="S::roots2@michigan.gov::3f0c261d-d33b-4653-b973-8e58940956ea" providerId="AD" clId="Web-{70745DB2-41AD-4AFA-8BD7-045155D5B5AC}" dt="2022-05-12T20:23:50.105" v="275"/>
          <ac:cxnSpMkLst>
            <pc:docMk/>
            <pc:sldMk cId="573010232" sldId="290"/>
            <ac:cxnSpMk id="14" creationId="{96C7F9CB-BCC3-4648-8DEF-07B0887D87D6}"/>
          </ac:cxnSpMkLst>
        </pc:cxnChg>
        <pc:cxnChg chg="add">
          <ac:chgData name="Root, Susan (LEO)" userId="S::roots2@michigan.gov::3f0c261d-d33b-4653-b973-8e58940956ea" providerId="AD" clId="Web-{70745DB2-41AD-4AFA-8BD7-045155D5B5AC}" dt="2022-05-12T20:23:50.105" v="275"/>
          <ac:cxnSpMkLst>
            <pc:docMk/>
            <pc:sldMk cId="573010232" sldId="290"/>
            <ac:cxnSpMk id="23" creationId="{A49B2805-6469-407A-A68A-BB85AC8A8596}"/>
          </ac:cxnSpMkLst>
        </pc:cxnChg>
      </pc:sldChg>
      <pc:sldChg chg="del">
        <pc:chgData name="Root, Susan (LEO)" userId="S::roots2@michigan.gov::3f0c261d-d33b-4653-b973-8e58940956ea" providerId="AD" clId="Web-{70745DB2-41AD-4AFA-8BD7-045155D5B5AC}" dt="2022-05-12T20:09:28.133" v="28"/>
        <pc:sldMkLst>
          <pc:docMk/>
          <pc:sldMk cId="678364940" sldId="292"/>
        </pc:sldMkLst>
      </pc:sldChg>
      <pc:sldChg chg="modSp mod modClrScheme chgLayout">
        <pc:chgData name="Root, Susan (LEO)" userId="S::roots2@michigan.gov::3f0c261d-d33b-4653-b973-8e58940956ea" providerId="AD" clId="Web-{70745DB2-41AD-4AFA-8BD7-045155D5B5AC}" dt="2022-05-12T20:12:26.462" v="55"/>
        <pc:sldMkLst>
          <pc:docMk/>
          <pc:sldMk cId="946122184" sldId="293"/>
        </pc:sldMkLst>
        <pc:spChg chg="mod ord">
          <ac:chgData name="Root, Susan (LEO)" userId="S::roots2@michigan.gov::3f0c261d-d33b-4653-b973-8e58940956ea" providerId="AD" clId="Web-{70745DB2-41AD-4AFA-8BD7-045155D5B5AC}" dt="2022-05-12T20:12:26.462" v="55"/>
          <ac:spMkLst>
            <pc:docMk/>
            <pc:sldMk cId="946122184" sldId="293"/>
            <ac:spMk id="2" creationId="{D05284BD-623A-430F-9954-ABAA61309C70}"/>
          </ac:spMkLst>
        </pc:spChg>
        <pc:spChg chg="mod ord">
          <ac:chgData name="Root, Susan (LEO)" userId="S::roots2@michigan.gov::3f0c261d-d33b-4653-b973-8e58940956ea" providerId="AD" clId="Web-{70745DB2-41AD-4AFA-8BD7-045155D5B5AC}" dt="2022-05-12T20:12:26.462" v="55"/>
          <ac:spMkLst>
            <pc:docMk/>
            <pc:sldMk cId="946122184" sldId="293"/>
            <ac:spMk id="3" creationId="{04E43789-FC64-47AF-B0C9-4589A3C02ACA}"/>
          </ac:spMkLst>
        </pc:spChg>
      </pc:sldChg>
      <pc:sldChg chg="modSp mod modClrScheme chgLayout">
        <pc:chgData name="Root, Susan (LEO)" userId="S::roots2@michigan.gov::3f0c261d-d33b-4653-b973-8e58940956ea" providerId="AD" clId="Web-{70745DB2-41AD-4AFA-8BD7-045155D5B5AC}" dt="2022-05-12T20:12:26.462" v="55"/>
        <pc:sldMkLst>
          <pc:docMk/>
          <pc:sldMk cId="1730194482" sldId="294"/>
        </pc:sldMkLst>
        <pc:spChg chg="mod ord">
          <ac:chgData name="Root, Susan (LEO)" userId="S::roots2@michigan.gov::3f0c261d-d33b-4653-b973-8e58940956ea" providerId="AD" clId="Web-{70745DB2-41AD-4AFA-8BD7-045155D5B5AC}" dt="2022-05-12T20:12:26.462" v="55"/>
          <ac:spMkLst>
            <pc:docMk/>
            <pc:sldMk cId="1730194482" sldId="294"/>
            <ac:spMk id="2" creationId="{1C697F94-8B46-4C14-9576-7226A6865963}"/>
          </ac:spMkLst>
        </pc:spChg>
        <pc:picChg chg="mod ord">
          <ac:chgData name="Root, Susan (LEO)" userId="S::roots2@michigan.gov::3f0c261d-d33b-4653-b973-8e58940956ea" providerId="AD" clId="Web-{70745DB2-41AD-4AFA-8BD7-045155D5B5AC}" dt="2022-05-12T20:12:26.462" v="55"/>
          <ac:picMkLst>
            <pc:docMk/>
            <pc:sldMk cId="1730194482" sldId="294"/>
            <ac:picMk id="4" creationId="{F85FE92F-5B65-4A43-84B1-9F98E6F5F398}"/>
          </ac:picMkLst>
        </pc:picChg>
      </pc:sldChg>
      <pc:sldChg chg="addSp delSp modSp mod ord setBg modClrScheme setClrOvrMap delDesignElem chgLayout">
        <pc:chgData name="Root, Susan (LEO)" userId="S::roots2@michigan.gov::3f0c261d-d33b-4653-b973-8e58940956ea" providerId="AD" clId="Web-{70745DB2-41AD-4AFA-8BD7-045155D5B5AC}" dt="2022-05-12T20:15:25.884" v="73"/>
        <pc:sldMkLst>
          <pc:docMk/>
          <pc:sldMk cId="3198349585" sldId="297"/>
        </pc:sldMkLst>
        <pc:spChg chg="mod ord">
          <ac:chgData name="Root, Susan (LEO)" userId="S::roots2@michigan.gov::3f0c261d-d33b-4653-b973-8e58940956ea" providerId="AD" clId="Web-{70745DB2-41AD-4AFA-8BD7-045155D5B5AC}" dt="2022-05-12T20:15:25.884" v="73"/>
          <ac:spMkLst>
            <pc:docMk/>
            <pc:sldMk cId="3198349585" sldId="297"/>
            <ac:spMk id="9" creationId="{40900F0F-AA6D-4500-91F8-FAFFD2935DDE}"/>
          </ac:spMkLst>
        </pc:spChg>
        <pc:spChg chg="mod ord">
          <ac:chgData name="Root, Susan (LEO)" userId="S::roots2@michigan.gov::3f0c261d-d33b-4653-b973-8e58940956ea" providerId="AD" clId="Web-{70745DB2-41AD-4AFA-8BD7-045155D5B5AC}" dt="2022-05-12T20:15:25.884" v="73"/>
          <ac:spMkLst>
            <pc:docMk/>
            <pc:sldMk cId="3198349585" sldId="297"/>
            <ac:spMk id="10" creationId="{314A6AA6-7F38-4F66-AB62-6F59AE4427A5}"/>
          </ac:spMkLst>
        </pc:spChg>
        <pc:spChg chg="add del">
          <ac:chgData name="Root, Susan (LEO)" userId="S::roots2@michigan.gov::3f0c261d-d33b-4653-b973-8e58940956ea" providerId="AD" clId="Web-{70745DB2-41AD-4AFA-8BD7-045155D5B5AC}" dt="2022-05-12T20:15:25.884" v="73"/>
          <ac:spMkLst>
            <pc:docMk/>
            <pc:sldMk cId="3198349585" sldId="297"/>
            <ac:spMk id="12" creationId="{1C3D9BD5-A493-4B97-963D-60135D533822}"/>
          </ac:spMkLst>
        </pc:spChg>
        <pc:spChg chg="add del">
          <ac:chgData name="Root, Susan (LEO)" userId="S::roots2@michigan.gov::3f0c261d-d33b-4653-b973-8e58940956ea" providerId="AD" clId="Web-{70745DB2-41AD-4AFA-8BD7-045155D5B5AC}" dt="2022-05-12T20:15:25.884" v="73"/>
          <ac:spMkLst>
            <pc:docMk/>
            <pc:sldMk cId="3198349585" sldId="297"/>
            <ac:spMk id="13" creationId="{1F759AF4-E342-4E60-8A32-C44A328F2F42}"/>
          </ac:spMkLst>
        </pc:spChg>
        <pc:spChg chg="add del">
          <ac:chgData name="Root, Susan (LEO)" userId="S::roots2@michigan.gov::3f0c261d-d33b-4653-b973-8e58940956ea" providerId="AD" clId="Web-{70745DB2-41AD-4AFA-8BD7-045155D5B5AC}" dt="2022-05-12T20:15:25.822" v="72"/>
          <ac:spMkLst>
            <pc:docMk/>
            <pc:sldMk cId="3198349585" sldId="297"/>
            <ac:spMk id="21" creationId="{9A6C2C86-63BF-47D5-AA3F-905111A238E2}"/>
          </ac:spMkLst>
        </pc:spChg>
        <pc:spChg chg="add">
          <ac:chgData name="Root, Susan (LEO)" userId="S::roots2@michigan.gov::3f0c261d-d33b-4653-b973-8e58940956ea" providerId="AD" clId="Web-{70745DB2-41AD-4AFA-8BD7-045155D5B5AC}" dt="2022-05-12T20:15:25.884" v="73"/>
          <ac:spMkLst>
            <pc:docMk/>
            <pc:sldMk cId="3198349585" sldId="297"/>
            <ac:spMk id="23" creationId="{D0525BA9-A43C-4507-B537-1C1FE195F580}"/>
          </ac:spMkLst>
        </pc:spChg>
        <pc:spChg chg="add del">
          <ac:chgData name="Root, Susan (LEO)" userId="S::roots2@michigan.gov::3f0c261d-d33b-4653-b973-8e58940956ea" providerId="AD" clId="Web-{70745DB2-41AD-4AFA-8BD7-045155D5B5AC}" dt="2022-05-12T20:15:18.869" v="70"/>
          <ac:spMkLst>
            <pc:docMk/>
            <pc:sldMk cId="3198349585" sldId="297"/>
            <ac:spMk id="24" creationId="{D0525BA9-A43C-4507-B537-1C1FE195F580}"/>
          </ac:spMkLst>
        </pc:spChg>
        <pc:spChg chg="add">
          <ac:chgData name="Root, Susan (LEO)" userId="S::roots2@michigan.gov::3f0c261d-d33b-4653-b973-8e58940956ea" providerId="AD" clId="Web-{70745DB2-41AD-4AFA-8BD7-045155D5B5AC}" dt="2022-05-12T20:15:25.884" v="73"/>
          <ac:spMkLst>
            <pc:docMk/>
            <pc:sldMk cId="3198349585" sldId="297"/>
            <ac:spMk id="25" creationId="{D6FD794E-584A-4E6D-9325-2FCF354F0C7A}"/>
          </ac:spMkLst>
        </pc:spChg>
        <pc:spChg chg="add del">
          <ac:chgData name="Root, Susan (LEO)" userId="S::roots2@michigan.gov::3f0c261d-d33b-4653-b973-8e58940956ea" providerId="AD" clId="Web-{70745DB2-41AD-4AFA-8BD7-045155D5B5AC}" dt="2022-05-12T20:15:18.869" v="70"/>
          <ac:spMkLst>
            <pc:docMk/>
            <pc:sldMk cId="3198349585" sldId="297"/>
            <ac:spMk id="26" creationId="{D6FD794E-584A-4E6D-9325-2FCF354F0C7A}"/>
          </ac:spMkLst>
        </pc:spChg>
        <pc:spChg chg="add">
          <ac:chgData name="Root, Susan (LEO)" userId="S::roots2@michigan.gov::3f0c261d-d33b-4653-b973-8e58940956ea" providerId="AD" clId="Web-{70745DB2-41AD-4AFA-8BD7-045155D5B5AC}" dt="2022-05-12T20:15:25.884" v="73"/>
          <ac:spMkLst>
            <pc:docMk/>
            <pc:sldMk cId="3198349585" sldId="297"/>
            <ac:spMk id="27" creationId="{3D3863AD-F582-4E34-9459-372ECD5EA7C1}"/>
          </ac:spMkLst>
        </pc:spChg>
        <pc:spChg chg="add del">
          <ac:chgData name="Root, Susan (LEO)" userId="S::roots2@michigan.gov::3f0c261d-d33b-4653-b973-8e58940956ea" providerId="AD" clId="Web-{70745DB2-41AD-4AFA-8BD7-045155D5B5AC}" dt="2022-05-12T20:15:18.869" v="70"/>
          <ac:spMkLst>
            <pc:docMk/>
            <pc:sldMk cId="3198349585" sldId="297"/>
            <ac:spMk id="28" creationId="{3D3863AD-F582-4E34-9459-372ECD5EA7C1}"/>
          </ac:spMkLst>
        </pc:spChg>
        <pc:cxnChg chg="add del">
          <ac:chgData name="Root, Susan (LEO)" userId="S::roots2@michigan.gov::3f0c261d-d33b-4653-b973-8e58940956ea" providerId="AD" clId="Web-{70745DB2-41AD-4AFA-8BD7-045155D5B5AC}" dt="2022-05-12T20:15:25.884" v="73"/>
          <ac:cxnSpMkLst>
            <pc:docMk/>
            <pc:sldMk cId="3198349585" sldId="297"/>
            <ac:cxnSpMk id="19" creationId="{A49B2805-6469-407A-A68A-BB85AC8A8596}"/>
          </ac:cxnSpMkLst>
        </pc:cxnChg>
        <pc:cxnChg chg="add del">
          <ac:chgData name="Root, Susan (LEO)" userId="S::roots2@michigan.gov::3f0c261d-d33b-4653-b973-8e58940956ea" providerId="AD" clId="Web-{70745DB2-41AD-4AFA-8BD7-045155D5B5AC}" dt="2022-05-12T20:15:25.822" v="72"/>
          <ac:cxnSpMkLst>
            <pc:docMk/>
            <pc:sldMk cId="3198349585" sldId="297"/>
            <ac:cxnSpMk id="22" creationId="{425A0768-3044-4AA9-A889-D2CAA68C517A}"/>
          </ac:cxnSpMkLst>
        </pc:cxnChg>
      </pc:sldChg>
      <pc:sldChg chg="addSp delSp modSp mod setBg modClrScheme setClrOvrMap delDesignElem chgLayout">
        <pc:chgData name="Root, Susan (LEO)" userId="S::roots2@michigan.gov::3f0c261d-d33b-4653-b973-8e58940956ea" providerId="AD" clId="Web-{70745DB2-41AD-4AFA-8BD7-045155D5B5AC}" dt="2022-05-12T20:12:26.462" v="55"/>
        <pc:sldMkLst>
          <pc:docMk/>
          <pc:sldMk cId="3820190657" sldId="298"/>
        </pc:sldMkLst>
        <pc:spChg chg="mod ord">
          <ac:chgData name="Root, Susan (LEO)" userId="S::roots2@michigan.gov::3f0c261d-d33b-4653-b973-8e58940956ea" providerId="AD" clId="Web-{70745DB2-41AD-4AFA-8BD7-045155D5B5AC}" dt="2022-05-12T20:12:26.462" v="55"/>
          <ac:spMkLst>
            <pc:docMk/>
            <pc:sldMk cId="3820190657" sldId="298"/>
            <ac:spMk id="2" creationId="{40992A0E-7C15-4D73-A801-FB5A6D6CD0AA}"/>
          </ac:spMkLst>
        </pc:spChg>
        <pc:spChg chg="mod ord">
          <ac:chgData name="Root, Susan (LEO)" userId="S::roots2@michigan.gov::3f0c261d-d33b-4653-b973-8e58940956ea" providerId="AD" clId="Web-{70745DB2-41AD-4AFA-8BD7-045155D5B5AC}" dt="2022-05-12T20:12:26.462" v="55"/>
          <ac:spMkLst>
            <pc:docMk/>
            <pc:sldMk cId="3820190657" sldId="298"/>
            <ac:spMk id="3" creationId="{1E797FF6-B436-43CB-B85D-E99BD5A2BCB4}"/>
          </ac:spMkLst>
        </pc:spChg>
        <pc:spChg chg="add del">
          <ac:chgData name="Root, Susan (LEO)" userId="S::roots2@michigan.gov::3f0c261d-d33b-4653-b973-8e58940956ea" providerId="AD" clId="Web-{70745DB2-41AD-4AFA-8BD7-045155D5B5AC}" dt="2022-05-12T20:12:26.462" v="55"/>
          <ac:spMkLst>
            <pc:docMk/>
            <pc:sldMk cId="3820190657" sldId="298"/>
            <ac:spMk id="8" creationId="{7CFAC9FD-BAD6-47B4-9C11-BE23CEAC750B}"/>
          </ac:spMkLst>
        </pc:spChg>
        <pc:spChg chg="add del">
          <ac:chgData name="Root, Susan (LEO)" userId="S::roots2@michigan.gov::3f0c261d-d33b-4653-b973-8e58940956ea" providerId="AD" clId="Web-{70745DB2-41AD-4AFA-8BD7-045155D5B5AC}" dt="2022-05-12T20:12:26.462" v="55"/>
          <ac:spMkLst>
            <pc:docMk/>
            <pc:sldMk cId="3820190657" sldId="298"/>
            <ac:spMk id="10" creationId="{45B67B9C-9B45-4084-9BB5-187071EE9A61}"/>
          </ac:spMkLst>
        </pc:spChg>
      </pc:sldChg>
      <pc:sldChg chg="addSp delSp modSp mod setBg modClrScheme setClrOvrMap delDesignElem chgLayout">
        <pc:chgData name="Root, Susan (LEO)" userId="S::roots2@michigan.gov::3f0c261d-d33b-4653-b973-8e58940956ea" providerId="AD" clId="Web-{70745DB2-41AD-4AFA-8BD7-045155D5B5AC}" dt="2022-05-12T20:26:28.074" v="323" actId="20577"/>
        <pc:sldMkLst>
          <pc:docMk/>
          <pc:sldMk cId="3399753983" sldId="302"/>
        </pc:sldMkLst>
        <pc:spChg chg="mod ord">
          <ac:chgData name="Root, Susan (LEO)" userId="S::roots2@michigan.gov::3f0c261d-d33b-4653-b973-8e58940956ea" providerId="AD" clId="Web-{70745DB2-41AD-4AFA-8BD7-045155D5B5AC}" dt="2022-05-12T20:12:26.462" v="55"/>
          <ac:spMkLst>
            <pc:docMk/>
            <pc:sldMk cId="3399753983" sldId="302"/>
            <ac:spMk id="2" creationId="{F63A7279-1C0E-5B00-1F19-4BBED88B1168}"/>
          </ac:spMkLst>
        </pc:spChg>
        <pc:spChg chg="mod ord">
          <ac:chgData name="Root, Susan (LEO)" userId="S::roots2@michigan.gov::3f0c261d-d33b-4653-b973-8e58940956ea" providerId="AD" clId="Web-{70745DB2-41AD-4AFA-8BD7-045155D5B5AC}" dt="2022-05-12T20:26:28.074" v="323" actId="20577"/>
          <ac:spMkLst>
            <pc:docMk/>
            <pc:sldMk cId="3399753983" sldId="302"/>
            <ac:spMk id="3" creationId="{48AA26A0-B54F-49EC-02AA-4F66EAA3EDD4}"/>
          </ac:spMkLst>
        </pc:spChg>
        <pc:spChg chg="del">
          <ac:chgData name="Root, Susan (LEO)" userId="S::roots2@michigan.gov::3f0c261d-d33b-4653-b973-8e58940956ea" providerId="AD" clId="Web-{70745DB2-41AD-4AFA-8BD7-045155D5B5AC}" dt="2022-05-12T20:05:44.164" v="10"/>
          <ac:spMkLst>
            <pc:docMk/>
            <pc:sldMk cId="3399753983" sldId="302"/>
            <ac:spMk id="8" creationId="{D0525BA9-A43C-4507-B537-1C1FE195F580}"/>
          </ac:spMkLst>
        </pc:spChg>
        <pc:spChg chg="del">
          <ac:chgData name="Root, Susan (LEO)" userId="S::roots2@michigan.gov::3f0c261d-d33b-4653-b973-8e58940956ea" providerId="AD" clId="Web-{70745DB2-41AD-4AFA-8BD7-045155D5B5AC}" dt="2022-05-12T20:05:44.164" v="10"/>
          <ac:spMkLst>
            <pc:docMk/>
            <pc:sldMk cId="3399753983" sldId="302"/>
            <ac:spMk id="10" creationId="{D6FD794E-584A-4E6D-9325-2FCF354F0C7A}"/>
          </ac:spMkLst>
        </pc:spChg>
        <pc:spChg chg="del">
          <ac:chgData name="Root, Susan (LEO)" userId="S::roots2@michigan.gov::3f0c261d-d33b-4653-b973-8e58940956ea" providerId="AD" clId="Web-{70745DB2-41AD-4AFA-8BD7-045155D5B5AC}" dt="2022-05-12T20:05:44.164" v="10"/>
          <ac:spMkLst>
            <pc:docMk/>
            <pc:sldMk cId="3399753983" sldId="302"/>
            <ac:spMk id="12" creationId="{3D3863AD-F582-4E34-9459-372ECD5EA7C1}"/>
          </ac:spMkLst>
        </pc:spChg>
        <pc:spChg chg="add del">
          <ac:chgData name="Root, Susan (LEO)" userId="S::roots2@michigan.gov::3f0c261d-d33b-4653-b973-8e58940956ea" providerId="AD" clId="Web-{70745DB2-41AD-4AFA-8BD7-045155D5B5AC}" dt="2022-05-12T20:12:26.462" v="55"/>
          <ac:spMkLst>
            <pc:docMk/>
            <pc:sldMk cId="3399753983" sldId="302"/>
            <ac:spMk id="17" creationId="{56B051A4-96A7-4A11-9DAD-063A9C577F83}"/>
          </ac:spMkLst>
        </pc:spChg>
        <pc:spChg chg="add del">
          <ac:chgData name="Root, Susan (LEO)" userId="S::roots2@michigan.gov::3f0c261d-d33b-4653-b973-8e58940956ea" providerId="AD" clId="Web-{70745DB2-41AD-4AFA-8BD7-045155D5B5AC}" dt="2022-05-12T20:12:26.462" v="55"/>
          <ac:spMkLst>
            <pc:docMk/>
            <pc:sldMk cId="3399753983" sldId="302"/>
            <ac:spMk id="19" creationId="{45B67B9C-9B45-4084-9BB5-187071EE9A61}"/>
          </ac:spMkLst>
        </pc:spChg>
      </pc:sldChg>
      <pc:sldChg chg="del">
        <pc:chgData name="Root, Susan (LEO)" userId="S::roots2@michigan.gov::3f0c261d-d33b-4653-b973-8e58940956ea" providerId="AD" clId="Web-{70745DB2-41AD-4AFA-8BD7-045155D5B5AC}" dt="2022-05-12T20:07:20.758" v="21"/>
        <pc:sldMkLst>
          <pc:docMk/>
          <pc:sldMk cId="903249260" sldId="303"/>
        </pc:sldMkLst>
      </pc:sldChg>
      <pc:sldChg chg="del">
        <pc:chgData name="Root, Susan (LEO)" userId="S::roots2@michigan.gov::3f0c261d-d33b-4653-b973-8e58940956ea" providerId="AD" clId="Web-{70745DB2-41AD-4AFA-8BD7-045155D5B5AC}" dt="2022-05-12T20:07:24.852" v="22"/>
        <pc:sldMkLst>
          <pc:docMk/>
          <pc:sldMk cId="3008682250" sldId="304"/>
        </pc:sldMkLst>
      </pc:sldChg>
      <pc:sldChg chg="addSp delSp modSp mod setBg modClrScheme setClrOvrMap delDesignElem chgLayout">
        <pc:chgData name="Root, Susan (LEO)" userId="S::roots2@michigan.gov::3f0c261d-d33b-4653-b973-8e58940956ea" providerId="AD" clId="Web-{70745DB2-41AD-4AFA-8BD7-045155D5B5AC}" dt="2022-05-12T20:15:38.213" v="74"/>
        <pc:sldMkLst>
          <pc:docMk/>
          <pc:sldMk cId="3062209510" sldId="306"/>
        </pc:sldMkLst>
        <pc:spChg chg="mod ord">
          <ac:chgData name="Root, Susan (LEO)" userId="S::roots2@michigan.gov::3f0c261d-d33b-4653-b973-8e58940956ea" providerId="AD" clId="Web-{70745DB2-41AD-4AFA-8BD7-045155D5B5AC}" dt="2022-05-12T20:15:38.213" v="74"/>
          <ac:spMkLst>
            <pc:docMk/>
            <pc:sldMk cId="3062209510" sldId="306"/>
            <ac:spMk id="2" creationId="{46F87036-AC15-C670-BEAB-0207D787708A}"/>
          </ac:spMkLst>
        </pc:spChg>
        <pc:spChg chg="mod ord">
          <ac:chgData name="Root, Susan (LEO)" userId="S::roots2@michigan.gov::3f0c261d-d33b-4653-b973-8e58940956ea" providerId="AD" clId="Web-{70745DB2-41AD-4AFA-8BD7-045155D5B5AC}" dt="2022-05-12T20:15:38.213" v="74"/>
          <ac:spMkLst>
            <pc:docMk/>
            <pc:sldMk cId="3062209510" sldId="306"/>
            <ac:spMk id="3" creationId="{7DFFE70A-F46F-1AC8-3C08-7602D6C664B9}"/>
          </ac:spMkLst>
        </pc:spChg>
        <pc:spChg chg="add del">
          <ac:chgData name="Root, Susan (LEO)" userId="S::roots2@michigan.gov::3f0c261d-d33b-4653-b973-8e58940956ea" providerId="AD" clId="Web-{70745DB2-41AD-4AFA-8BD7-045155D5B5AC}" dt="2022-05-12T20:15:38.213" v="74"/>
          <ac:spMkLst>
            <pc:docMk/>
            <pc:sldMk cId="3062209510" sldId="306"/>
            <ac:spMk id="8" creationId="{1C3D9BD5-A493-4B97-963D-60135D533822}"/>
          </ac:spMkLst>
        </pc:spChg>
        <pc:spChg chg="add del">
          <ac:chgData name="Root, Susan (LEO)" userId="S::roots2@michigan.gov::3f0c261d-d33b-4653-b973-8e58940956ea" providerId="AD" clId="Web-{70745DB2-41AD-4AFA-8BD7-045155D5B5AC}" dt="2022-05-12T20:15:38.213" v="74"/>
          <ac:spMkLst>
            <pc:docMk/>
            <pc:sldMk cId="3062209510" sldId="306"/>
            <ac:spMk id="10" creationId="{1F759AF4-E342-4E60-8A32-C44A328F2F42}"/>
          </ac:spMkLst>
        </pc:spChg>
        <pc:spChg chg="add">
          <ac:chgData name="Root, Susan (LEO)" userId="S::roots2@michigan.gov::3f0c261d-d33b-4653-b973-8e58940956ea" providerId="AD" clId="Web-{70745DB2-41AD-4AFA-8BD7-045155D5B5AC}" dt="2022-05-12T20:15:38.213" v="74"/>
          <ac:spMkLst>
            <pc:docMk/>
            <pc:sldMk cId="3062209510" sldId="306"/>
            <ac:spMk id="17" creationId="{D0525BA9-A43C-4507-B537-1C1FE195F580}"/>
          </ac:spMkLst>
        </pc:spChg>
        <pc:spChg chg="add">
          <ac:chgData name="Root, Susan (LEO)" userId="S::roots2@michigan.gov::3f0c261d-d33b-4653-b973-8e58940956ea" providerId="AD" clId="Web-{70745DB2-41AD-4AFA-8BD7-045155D5B5AC}" dt="2022-05-12T20:15:38.213" v="74"/>
          <ac:spMkLst>
            <pc:docMk/>
            <pc:sldMk cId="3062209510" sldId="306"/>
            <ac:spMk id="19" creationId="{D6FD794E-584A-4E6D-9325-2FCF354F0C7A}"/>
          </ac:spMkLst>
        </pc:spChg>
        <pc:spChg chg="add">
          <ac:chgData name="Root, Susan (LEO)" userId="S::roots2@michigan.gov::3f0c261d-d33b-4653-b973-8e58940956ea" providerId="AD" clId="Web-{70745DB2-41AD-4AFA-8BD7-045155D5B5AC}" dt="2022-05-12T20:15:38.213" v="74"/>
          <ac:spMkLst>
            <pc:docMk/>
            <pc:sldMk cId="3062209510" sldId="306"/>
            <ac:spMk id="21" creationId="{3D3863AD-F582-4E34-9459-372ECD5EA7C1}"/>
          </ac:spMkLst>
        </pc:spChg>
        <pc:cxnChg chg="add del">
          <ac:chgData name="Root, Susan (LEO)" userId="S::roots2@michigan.gov::3f0c261d-d33b-4653-b973-8e58940956ea" providerId="AD" clId="Web-{70745DB2-41AD-4AFA-8BD7-045155D5B5AC}" dt="2022-05-12T20:15:38.213" v="74"/>
          <ac:cxnSpMkLst>
            <pc:docMk/>
            <pc:sldMk cId="3062209510" sldId="306"/>
            <ac:cxnSpMk id="12" creationId="{A49B2805-6469-407A-A68A-BB85AC8A8596}"/>
          </ac:cxnSpMkLst>
        </pc:cxnChg>
      </pc:sldChg>
      <pc:sldChg chg="addSp delSp modSp del mod setBg setClrOvrMap">
        <pc:chgData name="Root, Susan (LEO)" userId="S::roots2@michigan.gov::3f0c261d-d33b-4653-b973-8e58940956ea" providerId="AD" clId="Web-{70745DB2-41AD-4AFA-8BD7-045155D5B5AC}" dt="2022-05-12T20:11:28.040" v="53"/>
        <pc:sldMkLst>
          <pc:docMk/>
          <pc:sldMk cId="3606607164" sldId="310"/>
        </pc:sldMkLst>
        <pc:spChg chg="mod">
          <ac:chgData name="Root, Susan (LEO)" userId="S::roots2@michigan.gov::3f0c261d-d33b-4653-b973-8e58940956ea" providerId="AD" clId="Web-{70745DB2-41AD-4AFA-8BD7-045155D5B5AC}" dt="2022-05-12T20:04:18.804" v="8"/>
          <ac:spMkLst>
            <pc:docMk/>
            <pc:sldMk cId="3606607164" sldId="310"/>
            <ac:spMk id="2" creationId="{BD303E45-BACE-58A6-855A-FCB87BFA35E9}"/>
          </ac:spMkLst>
        </pc:spChg>
        <pc:spChg chg="add del mod">
          <ac:chgData name="Root, Susan (LEO)" userId="S::roots2@michigan.gov::3f0c261d-d33b-4653-b973-8e58940956ea" providerId="AD" clId="Web-{70745DB2-41AD-4AFA-8BD7-045155D5B5AC}" dt="2022-05-12T20:04:18.804" v="8"/>
          <ac:spMkLst>
            <pc:docMk/>
            <pc:sldMk cId="3606607164" sldId="310"/>
            <ac:spMk id="3" creationId="{C1CFB332-B2B7-2471-C498-08FE911606C7}"/>
          </ac:spMkLst>
        </pc:spChg>
        <pc:spChg chg="add del">
          <ac:chgData name="Root, Susan (LEO)" userId="S::roots2@michigan.gov::3f0c261d-d33b-4653-b973-8e58940956ea" providerId="AD" clId="Web-{70745DB2-41AD-4AFA-8BD7-045155D5B5AC}" dt="2022-05-12T20:04:18.804" v="8"/>
          <ac:spMkLst>
            <pc:docMk/>
            <pc:sldMk cId="3606607164" sldId="310"/>
            <ac:spMk id="14" creationId="{D0525BA9-A43C-4507-B537-1C1FE195F580}"/>
          </ac:spMkLst>
        </pc:spChg>
        <pc:spChg chg="add del">
          <ac:chgData name="Root, Susan (LEO)" userId="S::roots2@michigan.gov::3f0c261d-d33b-4653-b973-8e58940956ea" providerId="AD" clId="Web-{70745DB2-41AD-4AFA-8BD7-045155D5B5AC}" dt="2022-05-12T20:04:18.804" v="8"/>
          <ac:spMkLst>
            <pc:docMk/>
            <pc:sldMk cId="3606607164" sldId="310"/>
            <ac:spMk id="15" creationId="{D6FD794E-584A-4E6D-9325-2FCF354F0C7A}"/>
          </ac:spMkLst>
        </pc:spChg>
        <pc:spChg chg="add del">
          <ac:chgData name="Root, Susan (LEO)" userId="S::roots2@michigan.gov::3f0c261d-d33b-4653-b973-8e58940956ea" providerId="AD" clId="Web-{70745DB2-41AD-4AFA-8BD7-045155D5B5AC}" dt="2022-05-12T20:04:18.804" v="8"/>
          <ac:spMkLst>
            <pc:docMk/>
            <pc:sldMk cId="3606607164" sldId="310"/>
            <ac:spMk id="16" creationId="{3D3863AD-F582-4E34-9459-372ECD5EA7C1}"/>
          </ac:spMkLst>
        </pc:spChg>
        <pc:spChg chg="add del">
          <ac:chgData name="Root, Susan (LEO)" userId="S::roots2@michigan.gov::3f0c261d-d33b-4653-b973-8e58940956ea" providerId="AD" clId="Web-{70745DB2-41AD-4AFA-8BD7-045155D5B5AC}" dt="2022-05-12T20:04:05.648" v="3"/>
          <ac:spMkLst>
            <pc:docMk/>
            <pc:sldMk cId="3606607164" sldId="310"/>
            <ac:spMk id="19" creationId="{E702B083-54F7-41CA-9C6D-B87D35683988}"/>
          </ac:spMkLst>
        </pc:spChg>
        <pc:spChg chg="add del">
          <ac:chgData name="Root, Susan (LEO)" userId="S::roots2@michigan.gov::3f0c261d-d33b-4653-b973-8e58940956ea" providerId="AD" clId="Web-{70745DB2-41AD-4AFA-8BD7-045155D5B5AC}" dt="2022-05-12T20:04:05.648" v="3"/>
          <ac:spMkLst>
            <pc:docMk/>
            <pc:sldMk cId="3606607164" sldId="310"/>
            <ac:spMk id="20" creationId="{92AA17E1-8D32-49FA-8C33-D57631B4EB41}"/>
          </ac:spMkLst>
        </pc:spChg>
        <pc:spChg chg="add del">
          <ac:chgData name="Root, Susan (LEO)" userId="S::roots2@michigan.gov::3f0c261d-d33b-4653-b973-8e58940956ea" providerId="AD" clId="Web-{70745DB2-41AD-4AFA-8BD7-045155D5B5AC}" dt="2022-05-12T20:04:01.679" v="1"/>
          <ac:spMkLst>
            <pc:docMk/>
            <pc:sldMk cId="3606607164" sldId="310"/>
            <ac:spMk id="22" creationId="{D30579BA-22EC-41CB-82B7-65D5DFCA603C}"/>
          </ac:spMkLst>
        </pc:spChg>
        <pc:spChg chg="add del">
          <ac:chgData name="Root, Susan (LEO)" userId="S::roots2@michigan.gov::3f0c261d-d33b-4653-b973-8e58940956ea" providerId="AD" clId="Web-{70745DB2-41AD-4AFA-8BD7-045155D5B5AC}" dt="2022-05-12T20:04:01.679" v="1"/>
          <ac:spMkLst>
            <pc:docMk/>
            <pc:sldMk cId="3606607164" sldId="310"/>
            <ac:spMk id="24" creationId="{FE469E50-3893-4ED6-92BA-2985C32B0CA6}"/>
          </ac:spMkLst>
        </pc:spChg>
        <pc:spChg chg="add del">
          <ac:chgData name="Root, Susan (LEO)" userId="S::roots2@michigan.gov::3f0c261d-d33b-4653-b973-8e58940956ea" providerId="AD" clId="Web-{70745DB2-41AD-4AFA-8BD7-045155D5B5AC}" dt="2022-05-12T20:04:18.773" v="7"/>
          <ac:spMkLst>
            <pc:docMk/>
            <pc:sldMk cId="3606607164" sldId="310"/>
            <ac:spMk id="25" creationId="{37D54B6C-87D0-4C03-8335-3955179D2B5B}"/>
          </ac:spMkLst>
        </pc:spChg>
        <pc:spChg chg="add del">
          <ac:chgData name="Root, Susan (LEO)" userId="S::roots2@michigan.gov::3f0c261d-d33b-4653-b973-8e58940956ea" providerId="AD" clId="Web-{70745DB2-41AD-4AFA-8BD7-045155D5B5AC}" dt="2022-05-12T20:04:18.773" v="7"/>
          <ac:spMkLst>
            <pc:docMk/>
            <pc:sldMk cId="3606607164" sldId="310"/>
            <ac:spMk id="26" creationId="{A98FD4FC-479A-4C2B-84A5-CF81E055FBC0}"/>
          </ac:spMkLst>
        </pc:spChg>
        <pc:spChg chg="add">
          <ac:chgData name="Root, Susan (LEO)" userId="S::roots2@michigan.gov::3f0c261d-d33b-4653-b973-8e58940956ea" providerId="AD" clId="Web-{70745DB2-41AD-4AFA-8BD7-045155D5B5AC}" dt="2022-05-12T20:04:18.804" v="8"/>
          <ac:spMkLst>
            <pc:docMk/>
            <pc:sldMk cId="3606607164" sldId="310"/>
            <ac:spMk id="28" creationId="{A98FD4FC-479A-4C2B-84A5-CF81E055FBC0}"/>
          </ac:spMkLst>
        </pc:spChg>
        <pc:spChg chg="add">
          <ac:chgData name="Root, Susan (LEO)" userId="S::roots2@michigan.gov::3f0c261d-d33b-4653-b973-8e58940956ea" providerId="AD" clId="Web-{70745DB2-41AD-4AFA-8BD7-045155D5B5AC}" dt="2022-05-12T20:04:18.804" v="8"/>
          <ac:spMkLst>
            <pc:docMk/>
            <pc:sldMk cId="3606607164" sldId="310"/>
            <ac:spMk id="29" creationId="{37D54B6C-87D0-4C03-8335-3955179D2B5B}"/>
          </ac:spMkLst>
        </pc:spChg>
        <pc:graphicFrameChg chg="add del">
          <ac:chgData name="Root, Susan (LEO)" userId="S::roots2@michigan.gov::3f0c261d-d33b-4653-b973-8e58940956ea" providerId="AD" clId="Web-{70745DB2-41AD-4AFA-8BD7-045155D5B5AC}" dt="2022-05-12T20:04:01.679" v="1"/>
          <ac:graphicFrameMkLst>
            <pc:docMk/>
            <pc:sldMk cId="3606607164" sldId="310"/>
            <ac:graphicFrameMk id="18" creationId="{818A8AC5-39D6-4E03-D54A-A8668C73A0B5}"/>
          </ac:graphicFrameMkLst>
        </pc:graphicFrameChg>
        <pc:graphicFrameChg chg="add del">
          <ac:chgData name="Root, Susan (LEO)" userId="S::roots2@michigan.gov::3f0c261d-d33b-4653-b973-8e58940956ea" providerId="AD" clId="Web-{70745DB2-41AD-4AFA-8BD7-045155D5B5AC}" dt="2022-05-12T20:04:05.648" v="3"/>
          <ac:graphicFrameMkLst>
            <pc:docMk/>
            <pc:sldMk cId="3606607164" sldId="310"/>
            <ac:graphicFrameMk id="21" creationId="{529962BF-8645-D60C-E53C-22C4347C02A5}"/>
          </ac:graphicFrameMkLst>
        </pc:graphicFrameChg>
        <pc:graphicFrameChg chg="add del">
          <ac:chgData name="Root, Susan (LEO)" userId="S::roots2@michigan.gov::3f0c261d-d33b-4653-b973-8e58940956ea" providerId="AD" clId="Web-{70745DB2-41AD-4AFA-8BD7-045155D5B5AC}" dt="2022-05-12T20:04:14.211" v="5"/>
          <ac:graphicFrameMkLst>
            <pc:docMk/>
            <pc:sldMk cId="3606607164" sldId="310"/>
            <ac:graphicFrameMk id="23" creationId="{322CD7CF-0AD1-0A40-9184-65F89B630A76}"/>
          </ac:graphicFrameMkLst>
        </pc:graphicFrameChg>
        <pc:picChg chg="add del">
          <ac:chgData name="Root, Susan (LEO)" userId="S::roots2@michigan.gov::3f0c261d-d33b-4653-b973-8e58940956ea" providerId="AD" clId="Web-{70745DB2-41AD-4AFA-8BD7-045155D5B5AC}" dt="2022-05-12T20:04:18.773" v="7"/>
          <ac:picMkLst>
            <pc:docMk/>
            <pc:sldMk cId="3606607164" sldId="310"/>
            <ac:picMk id="27" creationId="{2724B020-96CD-745E-5262-C8DEA1087940}"/>
          </ac:picMkLst>
        </pc:picChg>
        <pc:picChg chg="add">
          <ac:chgData name="Root, Susan (LEO)" userId="S::roots2@michigan.gov::3f0c261d-d33b-4653-b973-8e58940956ea" providerId="AD" clId="Web-{70745DB2-41AD-4AFA-8BD7-045155D5B5AC}" dt="2022-05-12T20:04:18.804" v="8"/>
          <ac:picMkLst>
            <pc:docMk/>
            <pc:sldMk cId="3606607164" sldId="310"/>
            <ac:picMk id="30" creationId="{C8AD5D04-F717-3B85-CC4C-E935B1D7ABCD}"/>
          </ac:picMkLst>
        </pc:picChg>
      </pc:sldChg>
      <pc:sldChg chg="addSp delSp modSp mod modClrScheme delDesignElem chgLayout">
        <pc:chgData name="Root, Susan (LEO)" userId="S::roots2@michigan.gov::3f0c261d-d33b-4653-b973-8e58940956ea" providerId="AD" clId="Web-{70745DB2-41AD-4AFA-8BD7-045155D5B5AC}" dt="2022-05-12T20:12:26.462" v="55"/>
        <pc:sldMkLst>
          <pc:docMk/>
          <pc:sldMk cId="1574275781" sldId="311"/>
        </pc:sldMkLst>
        <pc:spChg chg="mod ord">
          <ac:chgData name="Root, Susan (LEO)" userId="S::roots2@michigan.gov::3f0c261d-d33b-4653-b973-8e58940956ea" providerId="AD" clId="Web-{70745DB2-41AD-4AFA-8BD7-045155D5B5AC}" dt="2022-05-12T20:12:26.462" v="55"/>
          <ac:spMkLst>
            <pc:docMk/>
            <pc:sldMk cId="1574275781" sldId="311"/>
            <ac:spMk id="2" creationId="{BD303E45-BACE-58A6-855A-FCB87BFA35E9}"/>
          </ac:spMkLst>
        </pc:spChg>
        <pc:spChg chg="add del">
          <ac:chgData name="Root, Susan (LEO)" userId="S::roots2@michigan.gov::3f0c261d-d33b-4653-b973-8e58940956ea" providerId="AD" clId="Web-{70745DB2-41AD-4AFA-8BD7-045155D5B5AC}" dt="2022-05-12T20:12:26.462" v="55"/>
          <ac:spMkLst>
            <pc:docMk/>
            <pc:sldMk cId="1574275781" sldId="311"/>
            <ac:spMk id="14" creationId="{D0525BA9-A43C-4507-B537-1C1FE195F580}"/>
          </ac:spMkLst>
        </pc:spChg>
        <pc:spChg chg="add del">
          <ac:chgData name="Root, Susan (LEO)" userId="S::roots2@michigan.gov::3f0c261d-d33b-4653-b973-8e58940956ea" providerId="AD" clId="Web-{70745DB2-41AD-4AFA-8BD7-045155D5B5AC}" dt="2022-05-12T20:12:26.462" v="55"/>
          <ac:spMkLst>
            <pc:docMk/>
            <pc:sldMk cId="1574275781" sldId="311"/>
            <ac:spMk id="15" creationId="{D6FD794E-584A-4E6D-9325-2FCF354F0C7A}"/>
          </ac:spMkLst>
        </pc:spChg>
        <pc:spChg chg="add del">
          <ac:chgData name="Root, Susan (LEO)" userId="S::roots2@michigan.gov::3f0c261d-d33b-4653-b973-8e58940956ea" providerId="AD" clId="Web-{70745DB2-41AD-4AFA-8BD7-045155D5B5AC}" dt="2022-05-12T20:12:26.462" v="55"/>
          <ac:spMkLst>
            <pc:docMk/>
            <pc:sldMk cId="1574275781" sldId="311"/>
            <ac:spMk id="16" creationId="{3D3863AD-F582-4E34-9459-372ECD5EA7C1}"/>
          </ac:spMkLst>
        </pc:spChg>
        <pc:graphicFrameChg chg="mod ord">
          <ac:chgData name="Root, Susan (LEO)" userId="S::roots2@michigan.gov::3f0c261d-d33b-4653-b973-8e58940956ea" providerId="AD" clId="Web-{70745DB2-41AD-4AFA-8BD7-045155D5B5AC}" dt="2022-05-12T20:12:26.462" v="55"/>
          <ac:graphicFrameMkLst>
            <pc:docMk/>
            <pc:sldMk cId="1574275781" sldId="311"/>
            <ac:graphicFrameMk id="4" creationId="{CC9361DC-C388-4F82-B23E-37EBD5D20266}"/>
          </ac:graphicFrameMkLst>
        </pc:graphicFrameChg>
      </pc:sldChg>
      <pc:sldChg chg="addSp delSp modSp mod modClrScheme addAnim modAnim delDesignElem chgLayout">
        <pc:chgData name="Root, Susan (LEO)" userId="S::roots2@michigan.gov::3f0c261d-d33b-4653-b973-8e58940956ea" providerId="AD" clId="Web-{70745DB2-41AD-4AFA-8BD7-045155D5B5AC}" dt="2022-05-12T20:14:17.634" v="68"/>
        <pc:sldMkLst>
          <pc:docMk/>
          <pc:sldMk cId="2348795396" sldId="312"/>
        </pc:sldMkLst>
        <pc:spChg chg="mod ord">
          <ac:chgData name="Root, Susan (LEO)" userId="S::roots2@michigan.gov::3f0c261d-d33b-4653-b973-8e58940956ea" providerId="AD" clId="Web-{70745DB2-41AD-4AFA-8BD7-045155D5B5AC}" dt="2022-05-12T20:13:59.822" v="65" actId="20577"/>
          <ac:spMkLst>
            <pc:docMk/>
            <pc:sldMk cId="2348795396" sldId="312"/>
            <ac:spMk id="2" creationId="{BD303E45-BACE-58A6-855A-FCB87BFA35E9}"/>
          </ac:spMkLst>
        </pc:spChg>
        <pc:spChg chg="mod ord">
          <ac:chgData name="Root, Susan (LEO)" userId="S::roots2@michigan.gov::3f0c261d-d33b-4653-b973-8e58940956ea" providerId="AD" clId="Web-{70745DB2-41AD-4AFA-8BD7-045155D5B5AC}" dt="2022-05-12T20:12:26.462" v="55"/>
          <ac:spMkLst>
            <pc:docMk/>
            <pc:sldMk cId="2348795396" sldId="312"/>
            <ac:spMk id="3" creationId="{C1CFB332-B2B7-2471-C498-08FE911606C7}"/>
          </ac:spMkLst>
        </pc:spChg>
        <pc:spChg chg="mod">
          <ac:chgData name="Root, Susan (LEO)" userId="S::roots2@michigan.gov::3f0c261d-d33b-4653-b973-8e58940956ea" providerId="AD" clId="Web-{70745DB2-41AD-4AFA-8BD7-045155D5B5AC}" dt="2022-05-12T20:14:01.540" v="66" actId="1076"/>
          <ac:spMkLst>
            <pc:docMk/>
            <pc:sldMk cId="2348795396" sldId="312"/>
            <ac:spMk id="4" creationId="{9F1B2305-17B4-9CD2-2207-FA453BB84EA5}"/>
          </ac:spMkLst>
        </pc:spChg>
        <pc:spChg chg="add del">
          <ac:chgData name="Root, Susan (LEO)" userId="S::roots2@michigan.gov::3f0c261d-d33b-4653-b973-8e58940956ea" providerId="AD" clId="Web-{70745DB2-41AD-4AFA-8BD7-045155D5B5AC}" dt="2022-05-12T20:12:26.462" v="55"/>
          <ac:spMkLst>
            <pc:docMk/>
            <pc:sldMk cId="2348795396" sldId="312"/>
            <ac:spMk id="14" creationId="{D0525BA9-A43C-4507-B537-1C1FE195F580}"/>
          </ac:spMkLst>
        </pc:spChg>
        <pc:spChg chg="add del">
          <ac:chgData name="Root, Susan (LEO)" userId="S::roots2@michigan.gov::3f0c261d-d33b-4653-b973-8e58940956ea" providerId="AD" clId="Web-{70745DB2-41AD-4AFA-8BD7-045155D5B5AC}" dt="2022-05-12T20:12:26.462" v="55"/>
          <ac:spMkLst>
            <pc:docMk/>
            <pc:sldMk cId="2348795396" sldId="312"/>
            <ac:spMk id="15" creationId="{D6FD794E-584A-4E6D-9325-2FCF354F0C7A}"/>
          </ac:spMkLst>
        </pc:spChg>
        <pc:spChg chg="add del">
          <ac:chgData name="Root, Susan (LEO)" userId="S::roots2@michigan.gov::3f0c261d-d33b-4653-b973-8e58940956ea" providerId="AD" clId="Web-{70745DB2-41AD-4AFA-8BD7-045155D5B5AC}" dt="2022-05-12T20:12:26.462" v="55"/>
          <ac:spMkLst>
            <pc:docMk/>
            <pc:sldMk cId="2348795396" sldId="312"/>
            <ac:spMk id="16" creationId="{3D3863AD-F582-4E34-9459-372ECD5EA7C1}"/>
          </ac:spMkLst>
        </pc:spChg>
      </pc:sldChg>
      <pc:sldChg chg="addSp delSp modSp mod modClrScheme delDesignElem chgLayout">
        <pc:chgData name="Root, Susan (LEO)" userId="S::roots2@michigan.gov::3f0c261d-d33b-4653-b973-8e58940956ea" providerId="AD" clId="Web-{70745DB2-41AD-4AFA-8BD7-045155D5B5AC}" dt="2022-05-12T20:12:26.462" v="55"/>
        <pc:sldMkLst>
          <pc:docMk/>
          <pc:sldMk cId="1539025671" sldId="313"/>
        </pc:sldMkLst>
        <pc:spChg chg="mod ord">
          <ac:chgData name="Root, Susan (LEO)" userId="S::roots2@michigan.gov::3f0c261d-d33b-4653-b973-8e58940956ea" providerId="AD" clId="Web-{70745DB2-41AD-4AFA-8BD7-045155D5B5AC}" dt="2022-05-12T20:12:26.462" v="55"/>
          <ac:spMkLst>
            <pc:docMk/>
            <pc:sldMk cId="1539025671" sldId="313"/>
            <ac:spMk id="2" creationId="{BD303E45-BACE-58A6-855A-FCB87BFA35E9}"/>
          </ac:spMkLst>
        </pc:spChg>
        <pc:spChg chg="mod ord">
          <ac:chgData name="Root, Susan (LEO)" userId="S::roots2@michigan.gov::3f0c261d-d33b-4653-b973-8e58940956ea" providerId="AD" clId="Web-{70745DB2-41AD-4AFA-8BD7-045155D5B5AC}" dt="2022-05-12T20:12:26.462" v="55"/>
          <ac:spMkLst>
            <pc:docMk/>
            <pc:sldMk cId="1539025671" sldId="313"/>
            <ac:spMk id="3" creationId="{C1CFB332-B2B7-2471-C498-08FE911606C7}"/>
          </ac:spMkLst>
        </pc:spChg>
        <pc:spChg chg="add del">
          <ac:chgData name="Root, Susan (LEO)" userId="S::roots2@michigan.gov::3f0c261d-d33b-4653-b973-8e58940956ea" providerId="AD" clId="Web-{70745DB2-41AD-4AFA-8BD7-045155D5B5AC}" dt="2022-05-12T20:12:26.462" v="55"/>
          <ac:spMkLst>
            <pc:docMk/>
            <pc:sldMk cId="1539025671" sldId="313"/>
            <ac:spMk id="14" creationId="{D0525BA9-A43C-4507-B537-1C1FE195F580}"/>
          </ac:spMkLst>
        </pc:spChg>
        <pc:spChg chg="add del">
          <ac:chgData name="Root, Susan (LEO)" userId="S::roots2@michigan.gov::3f0c261d-d33b-4653-b973-8e58940956ea" providerId="AD" clId="Web-{70745DB2-41AD-4AFA-8BD7-045155D5B5AC}" dt="2022-05-12T20:12:26.462" v="55"/>
          <ac:spMkLst>
            <pc:docMk/>
            <pc:sldMk cId="1539025671" sldId="313"/>
            <ac:spMk id="15" creationId="{D6FD794E-584A-4E6D-9325-2FCF354F0C7A}"/>
          </ac:spMkLst>
        </pc:spChg>
        <pc:spChg chg="add del">
          <ac:chgData name="Root, Susan (LEO)" userId="S::roots2@michigan.gov::3f0c261d-d33b-4653-b973-8e58940956ea" providerId="AD" clId="Web-{70745DB2-41AD-4AFA-8BD7-045155D5B5AC}" dt="2022-05-12T20:12:26.462" v="55"/>
          <ac:spMkLst>
            <pc:docMk/>
            <pc:sldMk cId="1539025671" sldId="313"/>
            <ac:spMk id="16" creationId="{3D3863AD-F582-4E34-9459-372ECD5EA7C1}"/>
          </ac:spMkLst>
        </pc:spChg>
      </pc:sldChg>
      <pc:sldChg chg="addSp delSp modSp mod modClrScheme delDesignElem chgLayout">
        <pc:chgData name="Root, Susan (LEO)" userId="S::roots2@michigan.gov::3f0c261d-d33b-4653-b973-8e58940956ea" providerId="AD" clId="Web-{70745DB2-41AD-4AFA-8BD7-045155D5B5AC}" dt="2022-05-12T20:12:26.462" v="55"/>
        <pc:sldMkLst>
          <pc:docMk/>
          <pc:sldMk cId="2428180429" sldId="314"/>
        </pc:sldMkLst>
        <pc:spChg chg="mod ord">
          <ac:chgData name="Root, Susan (LEO)" userId="S::roots2@michigan.gov::3f0c261d-d33b-4653-b973-8e58940956ea" providerId="AD" clId="Web-{70745DB2-41AD-4AFA-8BD7-045155D5B5AC}" dt="2022-05-12T20:12:26.462" v="55"/>
          <ac:spMkLst>
            <pc:docMk/>
            <pc:sldMk cId="2428180429" sldId="314"/>
            <ac:spMk id="2" creationId="{4AD1E03C-8E5B-8923-D918-7F1091CF3A8E}"/>
          </ac:spMkLst>
        </pc:spChg>
        <pc:spChg chg="add del">
          <ac:chgData name="Root, Susan (LEO)" userId="S::roots2@michigan.gov::3f0c261d-d33b-4653-b973-8e58940956ea" providerId="AD" clId="Web-{70745DB2-41AD-4AFA-8BD7-045155D5B5AC}" dt="2022-05-12T20:12:26.462" v="55"/>
          <ac:spMkLst>
            <pc:docMk/>
            <pc:sldMk cId="2428180429" sldId="314"/>
            <ac:spMk id="21" creationId="{D30579BA-22EC-41CB-82B7-65D5DFCA603C}"/>
          </ac:spMkLst>
        </pc:spChg>
        <pc:spChg chg="add del">
          <ac:chgData name="Root, Susan (LEO)" userId="S::roots2@michigan.gov::3f0c261d-d33b-4653-b973-8e58940956ea" providerId="AD" clId="Web-{70745DB2-41AD-4AFA-8BD7-045155D5B5AC}" dt="2022-05-12T20:12:26.462" v="55"/>
          <ac:spMkLst>
            <pc:docMk/>
            <pc:sldMk cId="2428180429" sldId="314"/>
            <ac:spMk id="23" creationId="{FE469E50-3893-4ED6-92BA-2985C32B0CA6}"/>
          </ac:spMkLst>
        </pc:spChg>
        <pc:picChg chg="mod ord">
          <ac:chgData name="Root, Susan (LEO)" userId="S::roots2@michigan.gov::3f0c261d-d33b-4653-b973-8e58940956ea" providerId="AD" clId="Web-{70745DB2-41AD-4AFA-8BD7-045155D5B5AC}" dt="2022-05-12T20:12:26.462" v="55"/>
          <ac:picMkLst>
            <pc:docMk/>
            <pc:sldMk cId="2428180429" sldId="314"/>
            <ac:picMk id="4" creationId="{859FE68F-64E3-90CE-4474-3D202709FA0B}"/>
          </ac:picMkLst>
        </pc:picChg>
        <pc:picChg chg="del">
          <ac:chgData name="Root, Susan (LEO)" userId="S::roots2@michigan.gov::3f0c261d-d33b-4653-b973-8e58940956ea" providerId="AD" clId="Web-{70745DB2-41AD-4AFA-8BD7-045155D5B5AC}" dt="2022-05-12T20:09:17.915" v="27"/>
          <ac:picMkLst>
            <pc:docMk/>
            <pc:sldMk cId="2428180429" sldId="314"/>
            <ac:picMk id="16" creationId="{7D934112-154B-4CC7-A804-F3DCB2052E55}"/>
          </ac:picMkLst>
        </pc:picChg>
      </pc:sldChg>
      <pc:sldChg chg="modSp mod modClrScheme chgLayout">
        <pc:chgData name="Root, Susan (LEO)" userId="S::roots2@michigan.gov::3f0c261d-d33b-4653-b973-8e58940956ea" providerId="AD" clId="Web-{70745DB2-41AD-4AFA-8BD7-045155D5B5AC}" dt="2022-05-12T20:25:42.933" v="322" actId="20577"/>
        <pc:sldMkLst>
          <pc:docMk/>
          <pc:sldMk cId="2701787067" sldId="315"/>
        </pc:sldMkLst>
        <pc:spChg chg="mod ord">
          <ac:chgData name="Root, Susan (LEO)" userId="S::roots2@michigan.gov::3f0c261d-d33b-4653-b973-8e58940956ea" providerId="AD" clId="Web-{70745DB2-41AD-4AFA-8BD7-045155D5B5AC}" dt="2022-05-12T20:25:42.933" v="322" actId="20577"/>
          <ac:spMkLst>
            <pc:docMk/>
            <pc:sldMk cId="2701787067" sldId="315"/>
            <ac:spMk id="2" creationId="{7538E540-7450-C23C-7649-DF86EF35A1B6}"/>
          </ac:spMkLst>
        </pc:spChg>
        <pc:spChg chg="mod ord">
          <ac:chgData name="Root, Susan (LEO)" userId="S::roots2@michigan.gov::3f0c261d-d33b-4653-b973-8e58940956ea" providerId="AD" clId="Web-{70745DB2-41AD-4AFA-8BD7-045155D5B5AC}" dt="2022-05-12T20:12:26.462" v="55"/>
          <ac:spMkLst>
            <pc:docMk/>
            <pc:sldMk cId="2701787067" sldId="315"/>
            <ac:spMk id="3" creationId="{2B7AB96E-F9AA-398F-3761-9BB850BC6C35}"/>
          </ac:spMkLst>
        </pc:spChg>
        <pc:spChg chg="mod ord">
          <ac:chgData name="Root, Susan (LEO)" userId="S::roots2@michigan.gov::3f0c261d-d33b-4653-b973-8e58940956ea" providerId="AD" clId="Web-{70745DB2-41AD-4AFA-8BD7-045155D5B5AC}" dt="2022-05-12T20:12:26.462" v="55"/>
          <ac:spMkLst>
            <pc:docMk/>
            <pc:sldMk cId="2701787067" sldId="315"/>
            <ac:spMk id="4" creationId="{4F5971E6-9495-92AB-2120-66731C3BCBB9}"/>
          </ac:spMkLst>
        </pc:spChg>
        <pc:spChg chg="mod ord">
          <ac:chgData name="Root, Susan (LEO)" userId="S::roots2@michigan.gov::3f0c261d-d33b-4653-b973-8e58940956ea" providerId="AD" clId="Web-{70745DB2-41AD-4AFA-8BD7-045155D5B5AC}" dt="2022-05-12T20:12:26.462" v="55"/>
          <ac:spMkLst>
            <pc:docMk/>
            <pc:sldMk cId="2701787067" sldId="315"/>
            <ac:spMk id="5" creationId="{42CD2FB2-B18E-F70E-7DC5-13DECF1BD2C9}"/>
          </ac:spMkLst>
        </pc:spChg>
        <pc:spChg chg="mod ord">
          <ac:chgData name="Root, Susan (LEO)" userId="S::roots2@michigan.gov::3f0c261d-d33b-4653-b973-8e58940956ea" providerId="AD" clId="Web-{70745DB2-41AD-4AFA-8BD7-045155D5B5AC}" dt="2022-05-12T20:12:26.462" v="55"/>
          <ac:spMkLst>
            <pc:docMk/>
            <pc:sldMk cId="2701787067" sldId="315"/>
            <ac:spMk id="6" creationId="{C5561E00-65FE-9A7B-5136-AB80E08E98A5}"/>
          </ac:spMkLst>
        </pc:spChg>
        <pc:spChg chg="mod ord">
          <ac:chgData name="Root, Susan (LEO)" userId="S::roots2@michigan.gov::3f0c261d-d33b-4653-b973-8e58940956ea" providerId="AD" clId="Web-{70745DB2-41AD-4AFA-8BD7-045155D5B5AC}" dt="2022-05-12T20:12:26.462" v="55"/>
          <ac:spMkLst>
            <pc:docMk/>
            <pc:sldMk cId="2701787067" sldId="315"/>
            <ac:spMk id="7" creationId="{11AE2EB8-7680-C18A-1444-A5483C355835}"/>
          </ac:spMkLst>
        </pc:spChg>
        <pc:spChg chg="mod ord">
          <ac:chgData name="Root, Susan (LEO)" userId="S::roots2@michigan.gov::3f0c261d-d33b-4653-b973-8e58940956ea" providerId="AD" clId="Web-{70745DB2-41AD-4AFA-8BD7-045155D5B5AC}" dt="2022-05-12T20:12:26.462" v="55"/>
          <ac:spMkLst>
            <pc:docMk/>
            <pc:sldMk cId="2701787067" sldId="315"/>
            <ac:spMk id="8" creationId="{68B99099-F366-7EAE-EAEA-C6AA2747CB8E}"/>
          </ac:spMkLst>
        </pc:spChg>
      </pc:sldChg>
      <pc:sldChg chg="addSp delSp modSp mod setBg modClrScheme setClrOvrMap delDesignElem chgLayout">
        <pc:chgData name="Root, Susan (LEO)" userId="S::roots2@michigan.gov::3f0c261d-d33b-4653-b973-8e58940956ea" providerId="AD" clId="Web-{70745DB2-41AD-4AFA-8BD7-045155D5B5AC}" dt="2022-05-12T20:12:26.462" v="55"/>
        <pc:sldMkLst>
          <pc:docMk/>
          <pc:sldMk cId="1748835327" sldId="316"/>
        </pc:sldMkLst>
        <pc:spChg chg="mod ord">
          <ac:chgData name="Root, Susan (LEO)" userId="S::roots2@michigan.gov::3f0c261d-d33b-4653-b973-8e58940956ea" providerId="AD" clId="Web-{70745DB2-41AD-4AFA-8BD7-045155D5B5AC}" dt="2022-05-12T20:12:26.462" v="55"/>
          <ac:spMkLst>
            <pc:docMk/>
            <pc:sldMk cId="1748835327" sldId="316"/>
            <ac:spMk id="2" creationId="{577BDCC6-4419-4CDC-9EE0-FD08FC57FB8C}"/>
          </ac:spMkLst>
        </pc:spChg>
        <pc:spChg chg="mod ord">
          <ac:chgData name="Root, Susan (LEO)" userId="S::roots2@michigan.gov::3f0c261d-d33b-4653-b973-8e58940956ea" providerId="AD" clId="Web-{70745DB2-41AD-4AFA-8BD7-045155D5B5AC}" dt="2022-05-12T20:12:26.462" v="55"/>
          <ac:spMkLst>
            <pc:docMk/>
            <pc:sldMk cId="1748835327" sldId="316"/>
            <ac:spMk id="3" creationId="{91648E10-707F-4824-9D31-D169AFCA40F3}"/>
          </ac:spMkLst>
        </pc:spChg>
        <pc:spChg chg="add del">
          <ac:chgData name="Root, Susan (LEO)" userId="S::roots2@michigan.gov::3f0c261d-d33b-4653-b973-8e58940956ea" providerId="AD" clId="Web-{70745DB2-41AD-4AFA-8BD7-045155D5B5AC}" dt="2022-05-12T20:12:26.462" v="55"/>
          <ac:spMkLst>
            <pc:docMk/>
            <pc:sldMk cId="1748835327" sldId="316"/>
            <ac:spMk id="8" creationId="{56B051A4-96A7-4A11-9DAD-063A9C577F83}"/>
          </ac:spMkLst>
        </pc:spChg>
        <pc:spChg chg="add del">
          <ac:chgData name="Root, Susan (LEO)" userId="S::roots2@michigan.gov::3f0c261d-d33b-4653-b973-8e58940956ea" providerId="AD" clId="Web-{70745DB2-41AD-4AFA-8BD7-045155D5B5AC}" dt="2022-05-12T20:12:26.462" v="55"/>
          <ac:spMkLst>
            <pc:docMk/>
            <pc:sldMk cId="1748835327" sldId="316"/>
            <ac:spMk id="10" creationId="{45B67B9C-9B45-4084-9BB5-187071EE9A61}"/>
          </ac:spMkLst>
        </pc:spChg>
      </pc:sldChg>
      <pc:sldChg chg="addSp delSp modSp add mod replId modClrScheme delDesignElem chgLayout">
        <pc:chgData name="Root, Susan (LEO)" userId="S::roots2@michigan.gov::3f0c261d-d33b-4653-b973-8e58940956ea" providerId="AD" clId="Web-{70745DB2-41AD-4AFA-8BD7-045155D5B5AC}" dt="2022-05-12T20:12:26.462" v="55"/>
        <pc:sldMkLst>
          <pc:docMk/>
          <pc:sldMk cId="1193562524" sldId="317"/>
        </pc:sldMkLst>
        <pc:spChg chg="mod ord">
          <ac:chgData name="Root, Susan (LEO)" userId="S::roots2@michigan.gov::3f0c261d-d33b-4653-b973-8e58940956ea" providerId="AD" clId="Web-{70745DB2-41AD-4AFA-8BD7-045155D5B5AC}" dt="2022-05-12T20:12:26.462" v="55"/>
          <ac:spMkLst>
            <pc:docMk/>
            <pc:sldMk cId="1193562524" sldId="317"/>
            <ac:spMk id="2" creationId="{F63A7279-1C0E-5B00-1F19-4BBED88B1168}"/>
          </ac:spMkLst>
        </pc:spChg>
        <pc:spChg chg="mod ord">
          <ac:chgData name="Root, Susan (LEO)" userId="S::roots2@michigan.gov::3f0c261d-d33b-4653-b973-8e58940956ea" providerId="AD" clId="Web-{70745DB2-41AD-4AFA-8BD7-045155D5B5AC}" dt="2022-05-12T20:12:26.462" v="55"/>
          <ac:spMkLst>
            <pc:docMk/>
            <pc:sldMk cId="1193562524" sldId="317"/>
            <ac:spMk id="3" creationId="{48AA26A0-B54F-49EC-02AA-4F66EAA3EDD4}"/>
          </ac:spMkLst>
        </pc:spChg>
        <pc:spChg chg="del">
          <ac:chgData name="Root, Susan (LEO)" userId="S::roots2@michigan.gov::3f0c261d-d33b-4653-b973-8e58940956ea" providerId="AD" clId="Web-{70745DB2-41AD-4AFA-8BD7-045155D5B5AC}" dt="2022-05-12T20:06:33.070" v="15"/>
          <ac:spMkLst>
            <pc:docMk/>
            <pc:sldMk cId="1193562524" sldId="317"/>
            <ac:spMk id="17" creationId="{56B051A4-96A7-4A11-9DAD-063A9C577F83}"/>
          </ac:spMkLst>
        </pc:spChg>
        <pc:spChg chg="del">
          <ac:chgData name="Root, Susan (LEO)" userId="S::roots2@michigan.gov::3f0c261d-d33b-4653-b973-8e58940956ea" providerId="AD" clId="Web-{70745DB2-41AD-4AFA-8BD7-045155D5B5AC}" dt="2022-05-12T20:06:33.070" v="15"/>
          <ac:spMkLst>
            <pc:docMk/>
            <pc:sldMk cId="1193562524" sldId="317"/>
            <ac:spMk id="19" creationId="{45B67B9C-9B45-4084-9BB5-187071EE9A61}"/>
          </ac:spMkLst>
        </pc:spChg>
        <pc:spChg chg="add del">
          <ac:chgData name="Root, Susan (LEO)" userId="S::roots2@michigan.gov::3f0c261d-d33b-4653-b973-8e58940956ea" providerId="AD" clId="Web-{70745DB2-41AD-4AFA-8BD7-045155D5B5AC}" dt="2022-05-12T20:12:26.462" v="55"/>
          <ac:spMkLst>
            <pc:docMk/>
            <pc:sldMk cId="1193562524" sldId="317"/>
            <ac:spMk id="24" creationId="{56B051A4-96A7-4A11-9DAD-063A9C577F83}"/>
          </ac:spMkLst>
        </pc:spChg>
        <pc:spChg chg="add del">
          <ac:chgData name="Root, Susan (LEO)" userId="S::roots2@michigan.gov::3f0c261d-d33b-4653-b973-8e58940956ea" providerId="AD" clId="Web-{70745DB2-41AD-4AFA-8BD7-045155D5B5AC}" dt="2022-05-12T20:12:26.462" v="55"/>
          <ac:spMkLst>
            <pc:docMk/>
            <pc:sldMk cId="1193562524" sldId="317"/>
            <ac:spMk id="26" creationId="{45B67B9C-9B45-4084-9BB5-187071EE9A61}"/>
          </ac:spMkLst>
        </pc:spChg>
      </pc:sldChg>
      <pc:sldChg chg="addSp delSp modSp add mod replId modClrScheme delDesignElem chgLayout">
        <pc:chgData name="Root, Susan (LEO)" userId="S::roots2@michigan.gov::3f0c261d-d33b-4653-b973-8e58940956ea" providerId="AD" clId="Web-{70745DB2-41AD-4AFA-8BD7-045155D5B5AC}" dt="2022-05-12T20:12:26.462" v="55"/>
        <pc:sldMkLst>
          <pc:docMk/>
          <pc:sldMk cId="665260794" sldId="318"/>
        </pc:sldMkLst>
        <pc:spChg chg="mod ord">
          <ac:chgData name="Root, Susan (LEO)" userId="S::roots2@michigan.gov::3f0c261d-d33b-4653-b973-8e58940956ea" providerId="AD" clId="Web-{70745DB2-41AD-4AFA-8BD7-045155D5B5AC}" dt="2022-05-12T20:12:26.462" v="55"/>
          <ac:spMkLst>
            <pc:docMk/>
            <pc:sldMk cId="665260794" sldId="318"/>
            <ac:spMk id="2" creationId="{F63A7279-1C0E-5B00-1F19-4BBED88B1168}"/>
          </ac:spMkLst>
        </pc:spChg>
        <pc:spChg chg="mod ord">
          <ac:chgData name="Root, Susan (LEO)" userId="S::roots2@michigan.gov::3f0c261d-d33b-4653-b973-8e58940956ea" providerId="AD" clId="Web-{70745DB2-41AD-4AFA-8BD7-045155D5B5AC}" dt="2022-05-12T20:12:26.462" v="55"/>
          <ac:spMkLst>
            <pc:docMk/>
            <pc:sldMk cId="665260794" sldId="318"/>
            <ac:spMk id="3" creationId="{48AA26A0-B54F-49EC-02AA-4F66EAA3EDD4}"/>
          </ac:spMkLst>
        </pc:spChg>
        <pc:spChg chg="del">
          <ac:chgData name="Root, Susan (LEO)" userId="S::roots2@michigan.gov::3f0c261d-d33b-4653-b973-8e58940956ea" providerId="AD" clId="Web-{70745DB2-41AD-4AFA-8BD7-045155D5B5AC}" dt="2022-05-12T20:07:07.602" v="20"/>
          <ac:spMkLst>
            <pc:docMk/>
            <pc:sldMk cId="665260794" sldId="318"/>
            <ac:spMk id="24" creationId="{56B051A4-96A7-4A11-9DAD-063A9C577F83}"/>
          </ac:spMkLst>
        </pc:spChg>
        <pc:spChg chg="del">
          <ac:chgData name="Root, Susan (LEO)" userId="S::roots2@michigan.gov::3f0c261d-d33b-4653-b973-8e58940956ea" providerId="AD" clId="Web-{70745DB2-41AD-4AFA-8BD7-045155D5B5AC}" dt="2022-05-12T20:07:07.602" v="20"/>
          <ac:spMkLst>
            <pc:docMk/>
            <pc:sldMk cId="665260794" sldId="318"/>
            <ac:spMk id="26" creationId="{45B67B9C-9B45-4084-9BB5-187071EE9A61}"/>
          </ac:spMkLst>
        </pc:spChg>
        <pc:spChg chg="add del">
          <ac:chgData name="Root, Susan (LEO)" userId="S::roots2@michigan.gov::3f0c261d-d33b-4653-b973-8e58940956ea" providerId="AD" clId="Web-{70745DB2-41AD-4AFA-8BD7-045155D5B5AC}" dt="2022-05-12T20:12:26.462" v="55"/>
          <ac:spMkLst>
            <pc:docMk/>
            <pc:sldMk cId="665260794" sldId="318"/>
            <ac:spMk id="31" creationId="{56B051A4-96A7-4A11-9DAD-063A9C577F83}"/>
          </ac:spMkLst>
        </pc:spChg>
        <pc:spChg chg="add del">
          <ac:chgData name="Root, Susan (LEO)" userId="S::roots2@michigan.gov::3f0c261d-d33b-4653-b973-8e58940956ea" providerId="AD" clId="Web-{70745DB2-41AD-4AFA-8BD7-045155D5B5AC}" dt="2022-05-12T20:12:26.462" v="55"/>
          <ac:spMkLst>
            <pc:docMk/>
            <pc:sldMk cId="665260794" sldId="318"/>
            <ac:spMk id="33" creationId="{45B67B9C-9B45-4084-9BB5-187071EE9A61}"/>
          </ac:spMkLst>
        </pc:spChg>
      </pc:sldChg>
      <pc:sldChg chg="addSp delSp modSp add mod ord replId modClrScheme delDesignElem chgLayout">
        <pc:chgData name="Root, Susan (LEO)" userId="S::roots2@michigan.gov::3f0c261d-d33b-4653-b973-8e58940956ea" providerId="AD" clId="Web-{70745DB2-41AD-4AFA-8BD7-045155D5B5AC}" dt="2022-05-12T20:13:58.447" v="60" actId="20577"/>
        <pc:sldMkLst>
          <pc:docMk/>
          <pc:sldMk cId="1298260605" sldId="319"/>
        </pc:sldMkLst>
        <pc:spChg chg="mod ord">
          <ac:chgData name="Root, Susan (LEO)" userId="S::roots2@michigan.gov::3f0c261d-d33b-4653-b973-8e58940956ea" providerId="AD" clId="Web-{70745DB2-41AD-4AFA-8BD7-045155D5B5AC}" dt="2022-05-12T20:13:58.447" v="60" actId="20577"/>
          <ac:spMkLst>
            <pc:docMk/>
            <pc:sldMk cId="1298260605" sldId="319"/>
            <ac:spMk id="2" creationId="{BD303E45-BACE-58A6-855A-FCB87BFA35E9}"/>
          </ac:spMkLst>
        </pc:spChg>
        <pc:spChg chg="mod ord">
          <ac:chgData name="Root, Susan (LEO)" userId="S::roots2@michigan.gov::3f0c261d-d33b-4653-b973-8e58940956ea" providerId="AD" clId="Web-{70745DB2-41AD-4AFA-8BD7-045155D5B5AC}" dt="2022-05-12T20:12:26.462" v="55"/>
          <ac:spMkLst>
            <pc:docMk/>
            <pc:sldMk cId="1298260605" sldId="319"/>
            <ac:spMk id="3" creationId="{C1CFB332-B2B7-2471-C498-08FE911606C7}"/>
          </ac:spMkLst>
        </pc:spChg>
        <pc:spChg chg="del">
          <ac:chgData name="Root, Susan (LEO)" userId="S::roots2@michigan.gov::3f0c261d-d33b-4653-b973-8e58940956ea" providerId="AD" clId="Web-{70745DB2-41AD-4AFA-8BD7-045155D5B5AC}" dt="2022-05-12T20:11:02.727" v="49"/>
          <ac:spMkLst>
            <pc:docMk/>
            <pc:sldMk cId="1298260605" sldId="319"/>
            <ac:spMk id="4" creationId="{9F1B2305-17B4-9CD2-2207-FA453BB84EA5}"/>
          </ac:spMkLst>
        </pc:spChg>
        <pc:spChg chg="add del">
          <ac:chgData name="Root, Susan (LEO)" userId="S::roots2@michigan.gov::3f0c261d-d33b-4653-b973-8e58940956ea" providerId="AD" clId="Web-{70745DB2-41AD-4AFA-8BD7-045155D5B5AC}" dt="2022-05-12T20:12:26.462" v="55"/>
          <ac:spMkLst>
            <pc:docMk/>
            <pc:sldMk cId="1298260605" sldId="319"/>
            <ac:spMk id="14" creationId="{D0525BA9-A43C-4507-B537-1C1FE195F580}"/>
          </ac:spMkLst>
        </pc:spChg>
        <pc:spChg chg="add del">
          <ac:chgData name="Root, Susan (LEO)" userId="S::roots2@michigan.gov::3f0c261d-d33b-4653-b973-8e58940956ea" providerId="AD" clId="Web-{70745DB2-41AD-4AFA-8BD7-045155D5B5AC}" dt="2022-05-12T20:12:26.462" v="55"/>
          <ac:spMkLst>
            <pc:docMk/>
            <pc:sldMk cId="1298260605" sldId="319"/>
            <ac:spMk id="15" creationId="{D6FD794E-584A-4E6D-9325-2FCF354F0C7A}"/>
          </ac:spMkLst>
        </pc:spChg>
        <pc:spChg chg="add del">
          <ac:chgData name="Root, Susan (LEO)" userId="S::roots2@michigan.gov::3f0c261d-d33b-4653-b973-8e58940956ea" providerId="AD" clId="Web-{70745DB2-41AD-4AFA-8BD7-045155D5B5AC}" dt="2022-05-12T20:12:26.462" v="55"/>
          <ac:spMkLst>
            <pc:docMk/>
            <pc:sldMk cId="1298260605" sldId="319"/>
            <ac:spMk id="16" creationId="{3D3863AD-F582-4E34-9459-372ECD5EA7C1}"/>
          </ac:spMkLst>
        </pc:spChg>
      </pc:sldChg>
      <pc:sldMasterChg chg="add del addSldLayout delSldLayout">
        <pc:chgData name="Root, Susan (LEO)" userId="S::roots2@michigan.gov::3f0c261d-d33b-4653-b973-8e58940956ea" providerId="AD" clId="Web-{70745DB2-41AD-4AFA-8BD7-045155D5B5AC}" dt="2022-05-12T20:12:26.462" v="55"/>
        <pc:sldMasterMkLst>
          <pc:docMk/>
          <pc:sldMasterMk cId="1858978357" sldId="2147483660"/>
        </pc:sldMasterMkLst>
        <pc:sldLayoutChg chg="add del">
          <pc:chgData name="Root, Susan (LEO)" userId="S::roots2@michigan.gov::3f0c261d-d33b-4653-b973-8e58940956ea" providerId="AD" clId="Web-{70745DB2-41AD-4AFA-8BD7-045155D5B5AC}" dt="2022-05-12T20:12:26.462" v="55"/>
          <pc:sldLayoutMkLst>
            <pc:docMk/>
            <pc:sldMasterMk cId="1858978357" sldId="2147483660"/>
            <pc:sldLayoutMk cId="2150746718" sldId="2147483661"/>
          </pc:sldLayoutMkLst>
        </pc:sldLayoutChg>
        <pc:sldLayoutChg chg="add del">
          <pc:chgData name="Root, Susan (LEO)" userId="S::roots2@michigan.gov::3f0c261d-d33b-4653-b973-8e58940956ea" providerId="AD" clId="Web-{70745DB2-41AD-4AFA-8BD7-045155D5B5AC}" dt="2022-05-12T20:12:26.462" v="55"/>
          <pc:sldLayoutMkLst>
            <pc:docMk/>
            <pc:sldMasterMk cId="1858978357" sldId="2147483660"/>
            <pc:sldLayoutMk cId="3154865406" sldId="2147483662"/>
          </pc:sldLayoutMkLst>
        </pc:sldLayoutChg>
        <pc:sldLayoutChg chg="add del">
          <pc:chgData name="Root, Susan (LEO)" userId="S::roots2@michigan.gov::3f0c261d-d33b-4653-b973-8e58940956ea" providerId="AD" clId="Web-{70745DB2-41AD-4AFA-8BD7-045155D5B5AC}" dt="2022-05-12T20:12:26.462" v="55"/>
          <pc:sldLayoutMkLst>
            <pc:docMk/>
            <pc:sldMasterMk cId="1858978357" sldId="2147483660"/>
            <pc:sldLayoutMk cId="84640198" sldId="2147483663"/>
          </pc:sldLayoutMkLst>
        </pc:sldLayoutChg>
        <pc:sldLayoutChg chg="add del">
          <pc:chgData name="Root, Susan (LEO)" userId="S::roots2@michigan.gov::3f0c261d-d33b-4653-b973-8e58940956ea" providerId="AD" clId="Web-{70745DB2-41AD-4AFA-8BD7-045155D5B5AC}" dt="2022-05-12T20:12:26.462" v="55"/>
          <pc:sldLayoutMkLst>
            <pc:docMk/>
            <pc:sldMasterMk cId="1858978357" sldId="2147483660"/>
            <pc:sldLayoutMk cId="3988205829" sldId="2147483664"/>
          </pc:sldLayoutMkLst>
        </pc:sldLayoutChg>
        <pc:sldLayoutChg chg="add del">
          <pc:chgData name="Root, Susan (LEO)" userId="S::roots2@michigan.gov::3f0c261d-d33b-4653-b973-8e58940956ea" providerId="AD" clId="Web-{70745DB2-41AD-4AFA-8BD7-045155D5B5AC}" dt="2022-05-12T20:12:26.462" v="55"/>
          <pc:sldLayoutMkLst>
            <pc:docMk/>
            <pc:sldMasterMk cId="1858978357" sldId="2147483660"/>
            <pc:sldLayoutMk cId="2235120348" sldId="2147483665"/>
          </pc:sldLayoutMkLst>
        </pc:sldLayoutChg>
        <pc:sldLayoutChg chg="add del">
          <pc:chgData name="Root, Susan (LEO)" userId="S::roots2@michigan.gov::3f0c261d-d33b-4653-b973-8e58940956ea" providerId="AD" clId="Web-{70745DB2-41AD-4AFA-8BD7-045155D5B5AC}" dt="2022-05-12T20:12:26.462" v="55"/>
          <pc:sldLayoutMkLst>
            <pc:docMk/>
            <pc:sldMasterMk cId="1858978357" sldId="2147483660"/>
            <pc:sldLayoutMk cId="429094048" sldId="2147483666"/>
          </pc:sldLayoutMkLst>
        </pc:sldLayoutChg>
        <pc:sldLayoutChg chg="add del">
          <pc:chgData name="Root, Susan (LEO)" userId="S::roots2@michigan.gov::3f0c261d-d33b-4653-b973-8e58940956ea" providerId="AD" clId="Web-{70745DB2-41AD-4AFA-8BD7-045155D5B5AC}" dt="2022-05-12T20:12:26.462" v="55"/>
          <pc:sldLayoutMkLst>
            <pc:docMk/>
            <pc:sldMasterMk cId="1858978357" sldId="2147483660"/>
            <pc:sldLayoutMk cId="2655130232" sldId="2147483667"/>
          </pc:sldLayoutMkLst>
        </pc:sldLayoutChg>
        <pc:sldLayoutChg chg="add del">
          <pc:chgData name="Root, Susan (LEO)" userId="S::roots2@michigan.gov::3f0c261d-d33b-4653-b973-8e58940956ea" providerId="AD" clId="Web-{70745DB2-41AD-4AFA-8BD7-045155D5B5AC}" dt="2022-05-12T20:12:26.462" v="55"/>
          <pc:sldLayoutMkLst>
            <pc:docMk/>
            <pc:sldMasterMk cId="1858978357" sldId="2147483660"/>
            <pc:sldLayoutMk cId="793556953" sldId="2147483668"/>
          </pc:sldLayoutMkLst>
        </pc:sldLayoutChg>
        <pc:sldLayoutChg chg="add del">
          <pc:chgData name="Root, Susan (LEO)" userId="S::roots2@michigan.gov::3f0c261d-d33b-4653-b973-8e58940956ea" providerId="AD" clId="Web-{70745DB2-41AD-4AFA-8BD7-045155D5B5AC}" dt="2022-05-12T20:12:26.462" v="55"/>
          <pc:sldLayoutMkLst>
            <pc:docMk/>
            <pc:sldMasterMk cId="1858978357" sldId="2147483660"/>
            <pc:sldLayoutMk cId="53056785" sldId="2147483669"/>
          </pc:sldLayoutMkLst>
        </pc:sldLayoutChg>
        <pc:sldLayoutChg chg="add del">
          <pc:chgData name="Root, Susan (LEO)" userId="S::roots2@michigan.gov::3f0c261d-d33b-4653-b973-8e58940956ea" providerId="AD" clId="Web-{70745DB2-41AD-4AFA-8BD7-045155D5B5AC}" dt="2022-05-12T20:12:26.462" v="55"/>
          <pc:sldLayoutMkLst>
            <pc:docMk/>
            <pc:sldMasterMk cId="1858978357" sldId="2147483660"/>
            <pc:sldLayoutMk cId="1009502205" sldId="2147483670"/>
          </pc:sldLayoutMkLst>
        </pc:sldLayoutChg>
        <pc:sldLayoutChg chg="add del">
          <pc:chgData name="Root, Susan (LEO)" userId="S::roots2@michigan.gov::3f0c261d-d33b-4653-b973-8e58940956ea" providerId="AD" clId="Web-{70745DB2-41AD-4AFA-8BD7-045155D5B5AC}" dt="2022-05-12T20:12:26.462" v="55"/>
          <pc:sldLayoutMkLst>
            <pc:docMk/>
            <pc:sldMasterMk cId="1858978357" sldId="2147483660"/>
            <pc:sldLayoutMk cId="105385040" sldId="2147483671"/>
          </pc:sldLayoutMkLst>
        </pc:sldLayoutChg>
        <pc:sldLayoutChg chg="add del">
          <pc:chgData name="Root, Susan (LEO)" userId="S::roots2@michigan.gov::3f0c261d-d33b-4653-b973-8e58940956ea" providerId="AD" clId="Web-{70745DB2-41AD-4AFA-8BD7-045155D5B5AC}" dt="2022-05-12T20:12:26.462" v="55"/>
          <pc:sldLayoutMkLst>
            <pc:docMk/>
            <pc:sldMasterMk cId="1858978357" sldId="2147483660"/>
            <pc:sldLayoutMk cId="2775291183" sldId="2147483672"/>
          </pc:sldLayoutMkLst>
        </pc:sldLayoutChg>
        <pc:sldLayoutChg chg="add del">
          <pc:chgData name="Root, Susan (LEO)" userId="S::roots2@michigan.gov::3f0c261d-d33b-4653-b973-8e58940956ea" providerId="AD" clId="Web-{70745DB2-41AD-4AFA-8BD7-045155D5B5AC}" dt="2022-05-12T20:12:26.462" v="55"/>
          <pc:sldLayoutMkLst>
            <pc:docMk/>
            <pc:sldMasterMk cId="1858978357" sldId="2147483660"/>
            <pc:sldLayoutMk cId="2345092503" sldId="2147483673"/>
          </pc:sldLayoutMkLst>
        </pc:sldLayoutChg>
        <pc:sldLayoutChg chg="add del">
          <pc:chgData name="Root, Susan (LEO)" userId="S::roots2@michigan.gov::3f0c261d-d33b-4653-b973-8e58940956ea" providerId="AD" clId="Web-{70745DB2-41AD-4AFA-8BD7-045155D5B5AC}" dt="2022-05-12T20:12:26.462" v="55"/>
          <pc:sldLayoutMkLst>
            <pc:docMk/>
            <pc:sldMasterMk cId="1858978357" sldId="2147483660"/>
            <pc:sldLayoutMk cId="2032647817" sldId="2147483674"/>
          </pc:sldLayoutMkLst>
        </pc:sldLayoutChg>
        <pc:sldLayoutChg chg="add del">
          <pc:chgData name="Root, Susan (LEO)" userId="S::roots2@michigan.gov::3f0c261d-d33b-4653-b973-8e58940956ea" providerId="AD" clId="Web-{70745DB2-41AD-4AFA-8BD7-045155D5B5AC}" dt="2022-05-12T20:12:26.462" v="55"/>
          <pc:sldLayoutMkLst>
            <pc:docMk/>
            <pc:sldMasterMk cId="1858978357" sldId="2147483660"/>
            <pc:sldLayoutMk cId="1793254662" sldId="2147483675"/>
          </pc:sldLayoutMkLst>
        </pc:sldLayoutChg>
      </pc:sldMasterChg>
      <pc:sldMasterChg chg="add del addSldLayout delSldLayout modSldLayout">
        <pc:chgData name="Root, Susan (LEO)" userId="S::roots2@michigan.gov::3f0c261d-d33b-4653-b973-8e58940956ea" providerId="AD" clId="Web-{70745DB2-41AD-4AFA-8BD7-045155D5B5AC}" dt="2022-05-12T20:12:26.462" v="55"/>
        <pc:sldMasterMkLst>
          <pc:docMk/>
          <pc:sldMasterMk cId="3449114453" sldId="2147483676"/>
        </pc:sldMasterMkLst>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8301854" sldId="2147483677"/>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2148581446" sldId="2147483678"/>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406394497" sldId="2147483679"/>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3707923816" sldId="2147483680"/>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736551935" sldId="2147483681"/>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3872122158" sldId="2147483682"/>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621778416" sldId="2147483683"/>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1739274471" sldId="2147483684"/>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2391451704" sldId="2147483685"/>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3904499003" sldId="2147483686"/>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3465629953" sldId="2147483687"/>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4091043194" sldId="2147483688"/>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1120513387" sldId="2147483689"/>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1275698932" sldId="2147483690"/>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1133851625" sldId="2147483691"/>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1458211056" sldId="2147483692"/>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1182142627" sldId="2147483693"/>
          </pc:sldLayoutMkLst>
        </pc:sldLayoutChg>
        <pc:sldLayoutChg chg="add del mod replId">
          <pc:chgData name="Root, Susan (LEO)" userId="S::roots2@michigan.gov::3f0c261d-d33b-4653-b973-8e58940956ea" providerId="AD" clId="Web-{70745DB2-41AD-4AFA-8BD7-045155D5B5AC}" dt="2022-05-12T20:12:26.462" v="55"/>
          <pc:sldLayoutMkLst>
            <pc:docMk/>
            <pc:sldMasterMk cId="3449114453" sldId="2147483676"/>
            <pc:sldLayoutMk cId="3232077494" sldId="2147483694"/>
          </pc:sldLayoutMkLst>
        </pc:sldLayoutChg>
      </pc:sldMasterChg>
    </pc:docChg>
  </pc:docChgLst>
  <pc:docChgLst>
    <pc:chgData name="Root, Susan (LEO)" userId="S::roots2@michigan.gov::3f0c261d-d33b-4653-b973-8e58940956ea" providerId="AD" clId="Web-{1DABE463-72C0-402E-9EE7-3924B6C9F53F}"/>
    <pc:docChg chg="modSld">
      <pc:chgData name="Root, Susan (LEO)" userId="S::roots2@michigan.gov::3f0c261d-d33b-4653-b973-8e58940956ea" providerId="AD" clId="Web-{1DABE463-72C0-402E-9EE7-3924B6C9F53F}" dt="2022-05-12T20:53:31.913" v="0" actId="20577"/>
      <pc:docMkLst>
        <pc:docMk/>
      </pc:docMkLst>
      <pc:sldChg chg="modSp">
        <pc:chgData name="Root, Susan (LEO)" userId="S::roots2@michigan.gov::3f0c261d-d33b-4653-b973-8e58940956ea" providerId="AD" clId="Web-{1DABE463-72C0-402E-9EE7-3924B6C9F53F}" dt="2022-05-12T20:53:31.913" v="0" actId="20577"/>
        <pc:sldMkLst>
          <pc:docMk/>
          <pc:sldMk cId="665260794" sldId="318"/>
        </pc:sldMkLst>
        <pc:spChg chg="mod">
          <ac:chgData name="Root, Susan (LEO)" userId="S::roots2@michigan.gov::3f0c261d-d33b-4653-b973-8e58940956ea" providerId="AD" clId="Web-{1DABE463-72C0-402E-9EE7-3924B6C9F53F}" dt="2022-05-12T20:53:31.913" v="0" actId="20577"/>
          <ac:spMkLst>
            <pc:docMk/>
            <pc:sldMk cId="665260794" sldId="318"/>
            <ac:spMk id="8" creationId="{AEFC17E6-1A6E-1447-25D2-38452EEAC366}"/>
          </ac:spMkLst>
        </pc:spChg>
      </pc:sldChg>
    </pc:docChg>
  </pc:docChgLst>
  <pc:docChgLst>
    <pc:chgData name="Root, Susan (LEO)" userId="S::roots2@michigan.gov::3f0c261d-d33b-4653-b973-8e58940956ea" providerId="AD" clId="Web-{F3BB2EF3-F9D2-47CF-A5C6-869E61F565CE}"/>
    <pc:docChg chg="addSld delSld modSld">
      <pc:chgData name="Root, Susan (LEO)" userId="S::roots2@michigan.gov::3f0c261d-d33b-4653-b973-8e58940956ea" providerId="AD" clId="Web-{F3BB2EF3-F9D2-47CF-A5C6-869E61F565CE}" dt="2022-05-06T17:26:45.752" v="133" actId="20577"/>
      <pc:docMkLst>
        <pc:docMk/>
      </pc:docMkLst>
      <pc:sldChg chg="new del">
        <pc:chgData name="Root, Susan (LEO)" userId="S::roots2@michigan.gov::3f0c261d-d33b-4653-b973-8e58940956ea" providerId="AD" clId="Web-{F3BB2EF3-F9D2-47CF-A5C6-869E61F565CE}" dt="2022-05-06T17:24:41.728" v="120"/>
        <pc:sldMkLst>
          <pc:docMk/>
          <pc:sldMk cId="2502146161" sldId="295"/>
        </pc:sldMkLst>
      </pc:sldChg>
      <pc:sldChg chg="addSp delSp modSp new">
        <pc:chgData name="Root, Susan (LEO)" userId="S::roots2@michigan.gov::3f0c261d-d33b-4653-b973-8e58940956ea" providerId="AD" clId="Web-{F3BB2EF3-F9D2-47CF-A5C6-869E61F565CE}" dt="2022-05-06T17:26:45.752" v="133" actId="20577"/>
        <pc:sldMkLst>
          <pc:docMk/>
          <pc:sldMk cId="3170354343" sldId="296"/>
        </pc:sldMkLst>
        <pc:spChg chg="mod">
          <ac:chgData name="Root, Susan (LEO)" userId="S::roots2@michigan.gov::3f0c261d-d33b-4653-b973-8e58940956ea" providerId="AD" clId="Web-{F3BB2EF3-F9D2-47CF-A5C6-869E61F565CE}" dt="2022-05-06T17:14:38.032" v="66" actId="14100"/>
          <ac:spMkLst>
            <pc:docMk/>
            <pc:sldMk cId="3170354343" sldId="296"/>
            <ac:spMk id="2" creationId="{8F219981-6FF5-5D71-526A-9205CBAB66DB}"/>
          </ac:spMkLst>
        </pc:spChg>
        <pc:spChg chg="del">
          <ac:chgData name="Root, Susan (LEO)" userId="S::roots2@michigan.gov::3f0c261d-d33b-4653-b973-8e58940956ea" providerId="AD" clId="Web-{F3BB2EF3-F9D2-47CF-A5C6-869E61F565CE}" dt="2022-05-06T17:07:24.887" v="2"/>
          <ac:spMkLst>
            <pc:docMk/>
            <pc:sldMk cId="3170354343" sldId="296"/>
            <ac:spMk id="3" creationId="{DF22F1D4-84DA-0687-D785-D81BACB46508}"/>
          </ac:spMkLst>
        </pc:spChg>
        <pc:spChg chg="mod">
          <ac:chgData name="Root, Susan (LEO)" userId="S::roots2@michigan.gov::3f0c261d-d33b-4653-b973-8e58940956ea" providerId="AD" clId="Web-{F3BB2EF3-F9D2-47CF-A5C6-869E61F565CE}" dt="2022-05-06T17:26:45.752" v="133" actId="20577"/>
          <ac:spMkLst>
            <pc:docMk/>
            <pc:sldMk cId="3170354343" sldId="296"/>
            <ac:spMk id="4" creationId="{31CFBE4E-E44C-0F73-205D-A76CD48B2613}"/>
          </ac:spMkLst>
        </pc:spChg>
        <pc:spChg chg="add mod">
          <ac:chgData name="Root, Susan (LEO)" userId="S::roots2@michigan.gov::3f0c261d-d33b-4653-b973-8e58940956ea" providerId="AD" clId="Web-{F3BB2EF3-F9D2-47CF-A5C6-869E61F565CE}" dt="2022-05-06T17:14:25.251" v="64" actId="20577"/>
          <ac:spMkLst>
            <pc:docMk/>
            <pc:sldMk cId="3170354343" sldId="296"/>
            <ac:spMk id="6" creationId="{1053AB0F-A478-B8C5-6CBB-1A23B639B6B4}"/>
          </ac:spMkLst>
        </pc:spChg>
        <pc:spChg chg="add mod">
          <ac:chgData name="Root, Susan (LEO)" userId="S::roots2@michigan.gov::3f0c261d-d33b-4653-b973-8e58940956ea" providerId="AD" clId="Web-{F3BB2EF3-F9D2-47CF-A5C6-869E61F565CE}" dt="2022-05-06T17:25:44.767" v="129" actId="20577"/>
          <ac:spMkLst>
            <pc:docMk/>
            <pc:sldMk cId="3170354343" sldId="296"/>
            <ac:spMk id="8" creationId="{652D1B69-2014-7DB9-D6C1-614F2C74C524}"/>
          </ac:spMkLst>
        </pc:spChg>
        <pc:graphicFrameChg chg="add del mod modGraphic">
          <ac:chgData name="Root, Susan (LEO)" userId="S::roots2@michigan.gov::3f0c261d-d33b-4653-b973-8e58940956ea" providerId="AD" clId="Web-{F3BB2EF3-F9D2-47CF-A5C6-869E61F565CE}" dt="2022-05-06T17:24:33.572" v="119"/>
          <ac:graphicFrameMkLst>
            <pc:docMk/>
            <pc:sldMk cId="3170354343" sldId="296"/>
            <ac:graphicFrameMk id="9" creationId="{8A2191A6-C094-927D-F447-23D407E45F37}"/>
          </ac:graphicFrameMkLst>
        </pc:graphicFrameChg>
        <pc:picChg chg="add mod ord">
          <ac:chgData name="Root, Susan (LEO)" userId="S::roots2@michigan.gov::3f0c261d-d33b-4653-b973-8e58940956ea" providerId="AD" clId="Web-{F3BB2EF3-F9D2-47CF-A5C6-869E61F565CE}" dt="2022-05-06T17:26:22.048" v="130" actId="14100"/>
          <ac:picMkLst>
            <pc:docMk/>
            <pc:sldMk cId="3170354343" sldId="296"/>
            <ac:picMk id="5" creationId="{34D06F3C-5485-95B6-C2D5-44A174F395CE}"/>
          </ac:picMkLst>
        </pc:picChg>
        <pc:picChg chg="add del mod">
          <ac:chgData name="Root, Susan (LEO)" userId="S::roots2@michigan.gov::3f0c261d-d33b-4653-b973-8e58940956ea" providerId="AD" clId="Web-{F3BB2EF3-F9D2-47CF-A5C6-869E61F565CE}" dt="2022-05-06T17:19:52.210" v="83"/>
          <ac:picMkLst>
            <pc:docMk/>
            <pc:sldMk cId="3170354343" sldId="296"/>
            <ac:picMk id="7" creationId="{CCD8B174-1923-1EC5-AC57-A266728D3BDE}"/>
          </ac:picMkLst>
        </pc:picChg>
      </pc:sldChg>
      <pc:sldChg chg="new del">
        <pc:chgData name="Root, Susan (LEO)" userId="S::roots2@michigan.gov::3f0c261d-d33b-4653-b973-8e58940956ea" providerId="AD" clId="Web-{F3BB2EF3-F9D2-47CF-A5C6-869E61F565CE}" dt="2022-05-06T17:23:32.040" v="90"/>
        <pc:sldMkLst>
          <pc:docMk/>
          <pc:sldMk cId="2768132097" sldId="297"/>
        </pc:sldMkLst>
      </pc:sldChg>
    </pc:docChg>
  </pc:docChgLst>
  <pc:docChgLst>
    <pc:chgData name="Root, Susan (LEO)" userId="3f0c261d-d33b-4653-b973-8e58940956ea" providerId="ADAL" clId="{92904E6D-6CD3-408B-9837-C2C5DA60190C}"/>
    <pc:docChg chg="undo custSel modSld">
      <pc:chgData name="Root, Susan (LEO)" userId="3f0c261d-d33b-4653-b973-8e58940956ea" providerId="ADAL" clId="{92904E6D-6CD3-408B-9837-C2C5DA60190C}" dt="2022-05-13T11:42:00.629" v="492" actId="313"/>
      <pc:docMkLst>
        <pc:docMk/>
      </pc:docMkLst>
      <pc:sldChg chg="addSp modSp mod">
        <pc:chgData name="Root, Susan (LEO)" userId="3f0c261d-d33b-4653-b973-8e58940956ea" providerId="ADAL" clId="{92904E6D-6CD3-408B-9837-C2C5DA60190C}" dt="2022-05-13T11:28:53.726" v="138" actId="20577"/>
        <pc:sldMkLst>
          <pc:docMk/>
          <pc:sldMk cId="4167884232" sldId="278"/>
        </pc:sldMkLst>
        <pc:spChg chg="add mod">
          <ac:chgData name="Root, Susan (LEO)" userId="3f0c261d-d33b-4653-b973-8e58940956ea" providerId="ADAL" clId="{92904E6D-6CD3-408B-9837-C2C5DA60190C}" dt="2022-05-13T11:28:53.726" v="138" actId="20577"/>
          <ac:spMkLst>
            <pc:docMk/>
            <pc:sldMk cId="4167884232" sldId="278"/>
            <ac:spMk id="3" creationId="{1FB46DB9-33B8-4A51-868A-00FFF10F3217}"/>
          </ac:spMkLst>
        </pc:spChg>
        <pc:spChg chg="add mod">
          <ac:chgData name="Root, Susan (LEO)" userId="3f0c261d-d33b-4653-b973-8e58940956ea" providerId="ADAL" clId="{92904E6D-6CD3-408B-9837-C2C5DA60190C}" dt="2022-05-13T11:28:27.875" v="103" actId="255"/>
          <ac:spMkLst>
            <pc:docMk/>
            <pc:sldMk cId="4167884232" sldId="278"/>
            <ac:spMk id="4" creationId="{311F8DB7-EF38-41F6-931B-278376810B9F}"/>
          </ac:spMkLst>
        </pc:spChg>
      </pc:sldChg>
      <pc:sldChg chg="addSp modSp mod">
        <pc:chgData name="Root, Susan (LEO)" userId="3f0c261d-d33b-4653-b973-8e58940956ea" providerId="ADAL" clId="{92904E6D-6CD3-408B-9837-C2C5DA60190C}" dt="2022-05-13T11:30:59.588" v="174" actId="20577"/>
        <pc:sldMkLst>
          <pc:docMk/>
          <pc:sldMk cId="3188230093" sldId="280"/>
        </pc:sldMkLst>
        <pc:spChg chg="add mod">
          <ac:chgData name="Root, Susan (LEO)" userId="3f0c261d-d33b-4653-b973-8e58940956ea" providerId="ADAL" clId="{92904E6D-6CD3-408B-9837-C2C5DA60190C}" dt="2022-05-13T11:30:59.588" v="174" actId="20577"/>
          <ac:spMkLst>
            <pc:docMk/>
            <pc:sldMk cId="3188230093" sldId="280"/>
            <ac:spMk id="3" creationId="{536BE2F7-B5E1-41A7-A420-216DE8B1A195}"/>
          </ac:spMkLst>
        </pc:spChg>
        <pc:spChg chg="add mod">
          <ac:chgData name="Root, Susan (LEO)" userId="3f0c261d-d33b-4653-b973-8e58940956ea" providerId="ADAL" clId="{92904E6D-6CD3-408B-9837-C2C5DA60190C}" dt="2022-05-13T11:29:04.856" v="139"/>
          <ac:spMkLst>
            <pc:docMk/>
            <pc:sldMk cId="3188230093" sldId="280"/>
            <ac:spMk id="9" creationId="{AACE8CCC-3F4C-46CC-A084-5799651E19AC}"/>
          </ac:spMkLst>
        </pc:spChg>
      </pc:sldChg>
      <pc:sldChg chg="addSp modSp mod">
        <pc:chgData name="Root, Susan (LEO)" userId="3f0c261d-d33b-4653-b973-8e58940956ea" providerId="ADAL" clId="{92904E6D-6CD3-408B-9837-C2C5DA60190C}" dt="2022-05-13T11:31:21.746" v="189" actId="20577"/>
        <pc:sldMkLst>
          <pc:docMk/>
          <pc:sldMk cId="1788124190" sldId="281"/>
        </pc:sldMkLst>
        <pc:spChg chg="add mod">
          <ac:chgData name="Root, Susan (LEO)" userId="3f0c261d-d33b-4653-b973-8e58940956ea" providerId="ADAL" clId="{92904E6D-6CD3-408B-9837-C2C5DA60190C}" dt="2022-05-13T11:29:10.269" v="140"/>
          <ac:spMkLst>
            <pc:docMk/>
            <pc:sldMk cId="1788124190" sldId="281"/>
            <ac:spMk id="7" creationId="{15D8F108-394A-40BA-A984-7908DA85AB73}"/>
          </ac:spMkLst>
        </pc:spChg>
        <pc:spChg chg="add mod">
          <ac:chgData name="Root, Susan (LEO)" userId="3f0c261d-d33b-4653-b973-8e58940956ea" providerId="ADAL" clId="{92904E6D-6CD3-408B-9837-C2C5DA60190C}" dt="2022-05-13T11:31:21.746" v="189" actId="20577"/>
          <ac:spMkLst>
            <pc:docMk/>
            <pc:sldMk cId="1788124190" sldId="281"/>
            <ac:spMk id="9" creationId="{72471D53-64E4-4911-8417-2DD5A947F020}"/>
          </ac:spMkLst>
        </pc:spChg>
      </pc:sldChg>
      <pc:sldChg chg="addSp modSp mod">
        <pc:chgData name="Root, Susan (LEO)" userId="3f0c261d-d33b-4653-b973-8e58940956ea" providerId="ADAL" clId="{92904E6D-6CD3-408B-9837-C2C5DA60190C}" dt="2022-05-13T11:31:38.354" v="199" actId="20577"/>
        <pc:sldMkLst>
          <pc:docMk/>
          <pc:sldMk cId="432329361" sldId="282"/>
        </pc:sldMkLst>
        <pc:spChg chg="add mod">
          <ac:chgData name="Root, Susan (LEO)" userId="3f0c261d-d33b-4653-b973-8e58940956ea" providerId="ADAL" clId="{92904E6D-6CD3-408B-9837-C2C5DA60190C}" dt="2022-05-13T11:29:15.452" v="141"/>
          <ac:spMkLst>
            <pc:docMk/>
            <pc:sldMk cId="432329361" sldId="282"/>
            <ac:spMk id="7" creationId="{D19307A8-D011-4816-89D8-DEE56B40C202}"/>
          </ac:spMkLst>
        </pc:spChg>
        <pc:spChg chg="add mod">
          <ac:chgData name="Root, Susan (LEO)" userId="3f0c261d-d33b-4653-b973-8e58940956ea" providerId="ADAL" clId="{92904E6D-6CD3-408B-9837-C2C5DA60190C}" dt="2022-05-13T11:31:38.354" v="199" actId="20577"/>
          <ac:spMkLst>
            <pc:docMk/>
            <pc:sldMk cId="432329361" sldId="282"/>
            <ac:spMk id="9" creationId="{77A48B8A-8916-4FD4-8968-CE6E3BE426C3}"/>
          </ac:spMkLst>
        </pc:spChg>
      </pc:sldChg>
      <pc:sldChg chg="addSp modSp mod">
        <pc:chgData name="Root, Susan (LEO)" userId="3f0c261d-d33b-4653-b973-8e58940956ea" providerId="ADAL" clId="{92904E6D-6CD3-408B-9837-C2C5DA60190C}" dt="2022-05-13T11:31:47.542" v="204" actId="20577"/>
        <pc:sldMkLst>
          <pc:docMk/>
          <pc:sldMk cId="344318779" sldId="283"/>
        </pc:sldMkLst>
        <pc:spChg chg="add mod">
          <ac:chgData name="Root, Susan (LEO)" userId="3f0c261d-d33b-4653-b973-8e58940956ea" providerId="ADAL" clId="{92904E6D-6CD3-408B-9837-C2C5DA60190C}" dt="2022-05-13T11:29:57.444" v="147" actId="14100"/>
          <ac:spMkLst>
            <pc:docMk/>
            <pc:sldMk cId="344318779" sldId="283"/>
            <ac:spMk id="7" creationId="{565FC831-02B5-4CF7-8976-55B43775272B}"/>
          </ac:spMkLst>
        </pc:spChg>
        <pc:spChg chg="add mod">
          <ac:chgData name="Root, Susan (LEO)" userId="3f0c261d-d33b-4653-b973-8e58940956ea" providerId="ADAL" clId="{92904E6D-6CD3-408B-9837-C2C5DA60190C}" dt="2022-05-13T11:31:47.542" v="204" actId="20577"/>
          <ac:spMkLst>
            <pc:docMk/>
            <pc:sldMk cId="344318779" sldId="283"/>
            <ac:spMk id="9" creationId="{382E33CB-B42F-443C-914D-8C991A691D20}"/>
          </ac:spMkLst>
        </pc:spChg>
      </pc:sldChg>
      <pc:sldChg chg="addSp modSp mod">
        <pc:chgData name="Root, Susan (LEO)" userId="3f0c261d-d33b-4653-b973-8e58940956ea" providerId="ADAL" clId="{92904E6D-6CD3-408B-9837-C2C5DA60190C}" dt="2022-05-13T11:38:25.204" v="393" actId="20577"/>
        <pc:sldMkLst>
          <pc:docMk/>
          <pc:sldMk cId="1288610878" sldId="286"/>
        </pc:sldMkLst>
        <pc:spChg chg="add mod">
          <ac:chgData name="Root, Susan (LEO)" userId="3f0c261d-d33b-4653-b973-8e58940956ea" providerId="ADAL" clId="{92904E6D-6CD3-408B-9837-C2C5DA60190C}" dt="2022-05-13T11:38:25.204" v="393" actId="20577"/>
          <ac:spMkLst>
            <pc:docMk/>
            <pc:sldMk cId="1288610878" sldId="286"/>
            <ac:spMk id="6" creationId="{B243953B-C3F8-463B-9C8C-1293097A29F0}"/>
          </ac:spMkLst>
        </pc:spChg>
      </pc:sldChg>
      <pc:sldChg chg="addSp modSp">
        <pc:chgData name="Root, Susan (LEO)" userId="3f0c261d-d33b-4653-b973-8e58940956ea" providerId="ADAL" clId="{92904E6D-6CD3-408B-9837-C2C5DA60190C}" dt="2022-05-13T11:38:49.416" v="395"/>
        <pc:sldMkLst>
          <pc:docMk/>
          <pc:sldMk cId="1098854155" sldId="287"/>
        </pc:sldMkLst>
        <pc:spChg chg="add mod">
          <ac:chgData name="Root, Susan (LEO)" userId="3f0c261d-d33b-4653-b973-8e58940956ea" providerId="ADAL" clId="{92904E6D-6CD3-408B-9837-C2C5DA60190C}" dt="2022-05-13T11:38:49.416" v="395"/>
          <ac:spMkLst>
            <pc:docMk/>
            <pc:sldMk cId="1098854155" sldId="287"/>
            <ac:spMk id="6" creationId="{EBBEF748-EC99-411E-B09A-13B572C5AC2F}"/>
          </ac:spMkLst>
        </pc:spChg>
      </pc:sldChg>
      <pc:sldChg chg="addSp modSp mod">
        <pc:chgData name="Root, Susan (LEO)" userId="3f0c261d-d33b-4653-b973-8e58940956ea" providerId="ADAL" clId="{92904E6D-6CD3-408B-9837-C2C5DA60190C}" dt="2022-05-13T11:40:37.168" v="411" actId="14100"/>
        <pc:sldMkLst>
          <pc:docMk/>
          <pc:sldMk cId="349601567" sldId="288"/>
        </pc:sldMkLst>
        <pc:spChg chg="add mod">
          <ac:chgData name="Root, Susan (LEO)" userId="3f0c261d-d33b-4653-b973-8e58940956ea" providerId="ADAL" clId="{92904E6D-6CD3-408B-9837-C2C5DA60190C}" dt="2022-05-13T11:40:37.168" v="411" actId="14100"/>
          <ac:spMkLst>
            <pc:docMk/>
            <pc:sldMk cId="349601567" sldId="288"/>
            <ac:spMk id="7" creationId="{7EEC95D0-4F10-4BFA-9EEF-0BBBF0F08064}"/>
          </ac:spMkLst>
        </pc:spChg>
      </pc:sldChg>
      <pc:sldChg chg="addSp modSp">
        <pc:chgData name="Root, Susan (LEO)" userId="3f0c261d-d33b-4653-b973-8e58940956ea" providerId="ADAL" clId="{92904E6D-6CD3-408B-9837-C2C5DA60190C}" dt="2022-05-13T11:29:38.386" v="145"/>
        <pc:sldMkLst>
          <pc:docMk/>
          <pc:sldMk cId="3693451244" sldId="289"/>
        </pc:sldMkLst>
        <pc:spChg chg="add mod">
          <ac:chgData name="Root, Susan (LEO)" userId="3f0c261d-d33b-4653-b973-8e58940956ea" providerId="ADAL" clId="{92904E6D-6CD3-408B-9837-C2C5DA60190C}" dt="2022-05-13T11:29:38.386" v="145"/>
          <ac:spMkLst>
            <pc:docMk/>
            <pc:sldMk cId="3693451244" sldId="289"/>
            <ac:spMk id="4" creationId="{F565506A-F253-4CBA-8139-40CCBBDE929F}"/>
          </ac:spMkLst>
        </pc:spChg>
      </pc:sldChg>
      <pc:sldChg chg="addSp modSp mod">
        <pc:chgData name="Root, Susan (LEO)" userId="3f0c261d-d33b-4653-b973-8e58940956ea" providerId="ADAL" clId="{92904E6D-6CD3-408B-9837-C2C5DA60190C}" dt="2022-05-13T11:29:31.015" v="144" actId="1076"/>
        <pc:sldMkLst>
          <pc:docMk/>
          <pc:sldMk cId="573010232" sldId="290"/>
        </pc:sldMkLst>
        <pc:spChg chg="add mod">
          <ac:chgData name="Root, Susan (LEO)" userId="3f0c261d-d33b-4653-b973-8e58940956ea" providerId="ADAL" clId="{92904E6D-6CD3-408B-9837-C2C5DA60190C}" dt="2022-05-13T11:29:31.015" v="144" actId="1076"/>
          <ac:spMkLst>
            <pc:docMk/>
            <pc:sldMk cId="573010232" sldId="290"/>
            <ac:spMk id="7" creationId="{FFC6DCF3-74DF-4EC5-8F9C-9C9A6B0A8BE1}"/>
          </ac:spMkLst>
        </pc:spChg>
      </pc:sldChg>
      <pc:sldChg chg="modSp mod">
        <pc:chgData name="Root, Susan (LEO)" userId="3f0c261d-d33b-4653-b973-8e58940956ea" providerId="ADAL" clId="{92904E6D-6CD3-408B-9837-C2C5DA60190C}" dt="2022-05-13T11:42:00.629" v="492" actId="313"/>
        <pc:sldMkLst>
          <pc:docMk/>
          <pc:sldMk cId="946122184" sldId="293"/>
        </pc:sldMkLst>
        <pc:spChg chg="mod">
          <ac:chgData name="Root, Susan (LEO)" userId="3f0c261d-d33b-4653-b973-8e58940956ea" providerId="ADAL" clId="{92904E6D-6CD3-408B-9837-C2C5DA60190C}" dt="2022-05-13T11:42:00.629" v="492" actId="313"/>
          <ac:spMkLst>
            <pc:docMk/>
            <pc:sldMk cId="946122184" sldId="293"/>
            <ac:spMk id="3" creationId="{04E43789-FC64-47AF-B0C9-4589A3C02ACA}"/>
          </ac:spMkLst>
        </pc:spChg>
      </pc:sldChg>
      <pc:sldChg chg="addSp modSp mod">
        <pc:chgData name="Root, Susan (LEO)" userId="3f0c261d-d33b-4653-b973-8e58940956ea" providerId="ADAL" clId="{92904E6D-6CD3-408B-9837-C2C5DA60190C}" dt="2022-05-13T11:41:37.307" v="462" actId="1076"/>
        <pc:sldMkLst>
          <pc:docMk/>
          <pc:sldMk cId="1730194482" sldId="294"/>
        </pc:sldMkLst>
        <pc:spChg chg="add mod">
          <ac:chgData name="Root, Susan (LEO)" userId="3f0c261d-d33b-4653-b973-8e58940956ea" providerId="ADAL" clId="{92904E6D-6CD3-408B-9837-C2C5DA60190C}" dt="2022-05-13T11:41:37.307" v="462" actId="1076"/>
          <ac:spMkLst>
            <pc:docMk/>
            <pc:sldMk cId="1730194482" sldId="294"/>
            <ac:spMk id="7" creationId="{6C0E07A7-4E00-4472-9050-393D10D4DB18}"/>
          </ac:spMkLst>
        </pc:spChg>
      </pc:sldChg>
      <pc:sldChg chg="addSp modSp mod">
        <pc:chgData name="Root, Susan (LEO)" userId="3f0c261d-d33b-4653-b973-8e58940956ea" providerId="ADAL" clId="{92904E6D-6CD3-408B-9837-C2C5DA60190C}" dt="2022-05-13T11:32:29.584" v="226" actId="14100"/>
        <pc:sldMkLst>
          <pc:docMk/>
          <pc:sldMk cId="3198349585" sldId="297"/>
        </pc:sldMkLst>
        <pc:spChg chg="add mod">
          <ac:chgData name="Root, Susan (LEO)" userId="3f0c261d-d33b-4653-b973-8e58940956ea" providerId="ADAL" clId="{92904E6D-6CD3-408B-9837-C2C5DA60190C}" dt="2022-05-13T11:32:29.584" v="226" actId="14100"/>
          <ac:spMkLst>
            <pc:docMk/>
            <pc:sldMk cId="3198349585" sldId="297"/>
            <ac:spMk id="8" creationId="{78ED3938-3E41-4192-955D-870259449BAC}"/>
          </ac:spMkLst>
        </pc:spChg>
      </pc:sldChg>
      <pc:sldChg chg="addSp modSp">
        <pc:chgData name="Root, Susan (LEO)" userId="3f0c261d-d33b-4653-b973-8e58940956ea" providerId="ADAL" clId="{92904E6D-6CD3-408B-9837-C2C5DA60190C}" dt="2022-05-13T11:38:42.542" v="394"/>
        <pc:sldMkLst>
          <pc:docMk/>
          <pc:sldMk cId="3820190657" sldId="298"/>
        </pc:sldMkLst>
        <pc:spChg chg="add mod">
          <ac:chgData name="Root, Susan (LEO)" userId="3f0c261d-d33b-4653-b973-8e58940956ea" providerId="ADAL" clId="{92904E6D-6CD3-408B-9837-C2C5DA60190C}" dt="2022-05-13T11:38:42.542" v="394"/>
          <ac:spMkLst>
            <pc:docMk/>
            <pc:sldMk cId="3820190657" sldId="298"/>
            <ac:spMk id="6" creationId="{779E5F13-155B-454F-9F55-89A9C3233AD9}"/>
          </ac:spMkLst>
        </pc:spChg>
      </pc:sldChg>
      <pc:sldChg chg="addSp modSp mod">
        <pc:chgData name="Root, Susan (LEO)" userId="3f0c261d-d33b-4653-b973-8e58940956ea" providerId="ADAL" clId="{92904E6D-6CD3-408B-9837-C2C5DA60190C}" dt="2022-05-13T11:36:47.007" v="327" actId="20577"/>
        <pc:sldMkLst>
          <pc:docMk/>
          <pc:sldMk cId="3399753983" sldId="302"/>
        </pc:sldMkLst>
        <pc:spChg chg="add mod">
          <ac:chgData name="Root, Susan (LEO)" userId="3f0c261d-d33b-4653-b973-8e58940956ea" providerId="ADAL" clId="{92904E6D-6CD3-408B-9837-C2C5DA60190C}" dt="2022-05-13T11:36:47.007" v="327" actId="20577"/>
          <ac:spMkLst>
            <pc:docMk/>
            <pc:sldMk cId="3399753983" sldId="302"/>
            <ac:spMk id="9" creationId="{3AA7478B-2533-4730-A082-DB2B34FF2DA7}"/>
          </ac:spMkLst>
        </pc:spChg>
      </pc:sldChg>
      <pc:sldChg chg="addSp modSp mod">
        <pc:chgData name="Root, Susan (LEO)" userId="3f0c261d-d33b-4653-b973-8e58940956ea" providerId="ADAL" clId="{92904E6D-6CD3-408B-9837-C2C5DA60190C}" dt="2022-05-13T11:33:01.593" v="229" actId="14100"/>
        <pc:sldMkLst>
          <pc:docMk/>
          <pc:sldMk cId="3062209510" sldId="306"/>
        </pc:sldMkLst>
        <pc:spChg chg="add mod">
          <ac:chgData name="Root, Susan (LEO)" userId="3f0c261d-d33b-4653-b973-8e58940956ea" providerId="ADAL" clId="{92904E6D-6CD3-408B-9837-C2C5DA60190C}" dt="2022-05-13T11:33:01.593" v="229" actId="14100"/>
          <ac:spMkLst>
            <pc:docMk/>
            <pc:sldMk cId="3062209510" sldId="306"/>
            <ac:spMk id="8" creationId="{F60521F6-D992-4FD0-8648-5000C598C6F4}"/>
          </ac:spMkLst>
        </pc:spChg>
      </pc:sldChg>
      <pc:sldChg chg="addSp modSp mod">
        <pc:chgData name="Root, Susan (LEO)" userId="3f0c261d-d33b-4653-b973-8e58940956ea" providerId="ADAL" clId="{92904E6D-6CD3-408B-9837-C2C5DA60190C}" dt="2022-05-13T11:33:33.510" v="247" actId="14100"/>
        <pc:sldMkLst>
          <pc:docMk/>
          <pc:sldMk cId="1574275781" sldId="311"/>
        </pc:sldMkLst>
        <pc:spChg chg="add mod">
          <ac:chgData name="Root, Susan (LEO)" userId="3f0c261d-d33b-4653-b973-8e58940956ea" providerId="ADAL" clId="{92904E6D-6CD3-408B-9837-C2C5DA60190C}" dt="2022-05-13T11:33:33.510" v="247" actId="14100"/>
          <ac:spMkLst>
            <pc:docMk/>
            <pc:sldMk cId="1574275781" sldId="311"/>
            <ac:spMk id="8" creationId="{AFFE42FD-43F5-42DC-B653-521A9C957D6E}"/>
          </ac:spMkLst>
        </pc:spChg>
      </pc:sldChg>
      <pc:sldChg chg="addSp modSp mod">
        <pc:chgData name="Root, Susan (LEO)" userId="3f0c261d-d33b-4653-b973-8e58940956ea" providerId="ADAL" clId="{92904E6D-6CD3-408B-9837-C2C5DA60190C}" dt="2022-05-13T11:34:04.888" v="252" actId="1076"/>
        <pc:sldMkLst>
          <pc:docMk/>
          <pc:sldMk cId="2348795396" sldId="312"/>
        </pc:sldMkLst>
        <pc:spChg chg="add mod">
          <ac:chgData name="Root, Susan (LEO)" userId="3f0c261d-d33b-4653-b973-8e58940956ea" providerId="ADAL" clId="{92904E6D-6CD3-408B-9837-C2C5DA60190C}" dt="2022-05-13T11:34:04.888" v="252" actId="1076"/>
          <ac:spMkLst>
            <pc:docMk/>
            <pc:sldMk cId="2348795396" sldId="312"/>
            <ac:spMk id="9" creationId="{1AA6B6AD-3A8A-4FF7-85AA-9CE644678375}"/>
          </ac:spMkLst>
        </pc:spChg>
      </pc:sldChg>
      <pc:sldChg chg="addSp modSp mod">
        <pc:chgData name="Root, Susan (LEO)" userId="3f0c261d-d33b-4653-b973-8e58940956ea" providerId="ADAL" clId="{92904E6D-6CD3-408B-9837-C2C5DA60190C}" dt="2022-05-13T11:34:26.304" v="257" actId="1076"/>
        <pc:sldMkLst>
          <pc:docMk/>
          <pc:sldMk cId="1539025671" sldId="313"/>
        </pc:sldMkLst>
        <pc:spChg chg="mod">
          <ac:chgData name="Root, Susan (LEO)" userId="3f0c261d-d33b-4653-b973-8e58940956ea" providerId="ADAL" clId="{92904E6D-6CD3-408B-9837-C2C5DA60190C}" dt="2022-05-13T11:34:15.789" v="255"/>
          <ac:spMkLst>
            <pc:docMk/>
            <pc:sldMk cId="1539025671" sldId="313"/>
            <ac:spMk id="3" creationId="{C1CFB332-B2B7-2471-C498-08FE911606C7}"/>
          </ac:spMkLst>
        </pc:spChg>
        <pc:spChg chg="add mod">
          <ac:chgData name="Root, Susan (LEO)" userId="3f0c261d-d33b-4653-b973-8e58940956ea" providerId="ADAL" clId="{92904E6D-6CD3-408B-9837-C2C5DA60190C}" dt="2022-05-13T11:34:26.304" v="257" actId="1076"/>
          <ac:spMkLst>
            <pc:docMk/>
            <pc:sldMk cId="1539025671" sldId="313"/>
            <ac:spMk id="9" creationId="{3D367496-369E-48E8-BC0F-066EEE1E8FFC}"/>
          </ac:spMkLst>
        </pc:spChg>
      </pc:sldChg>
      <pc:sldChg chg="addSp modSp mod">
        <pc:chgData name="Root, Susan (LEO)" userId="3f0c261d-d33b-4653-b973-8e58940956ea" providerId="ADAL" clId="{92904E6D-6CD3-408B-9837-C2C5DA60190C}" dt="2022-05-13T11:41:07.748" v="416" actId="14100"/>
        <pc:sldMkLst>
          <pc:docMk/>
          <pc:sldMk cId="2428180429" sldId="314"/>
        </pc:sldMkLst>
        <pc:spChg chg="add mod">
          <ac:chgData name="Root, Susan (LEO)" userId="3f0c261d-d33b-4653-b973-8e58940956ea" providerId="ADAL" clId="{92904E6D-6CD3-408B-9837-C2C5DA60190C}" dt="2022-05-13T11:41:07.748" v="416" actId="14100"/>
          <ac:spMkLst>
            <pc:docMk/>
            <pc:sldMk cId="2428180429" sldId="314"/>
            <ac:spMk id="9" creationId="{01F44F78-E75F-454F-84AD-E7765DAC8969}"/>
          </ac:spMkLst>
        </pc:spChg>
        <pc:picChg chg="mod">
          <ac:chgData name="Root, Susan (LEO)" userId="3f0c261d-d33b-4653-b973-8e58940956ea" providerId="ADAL" clId="{92904E6D-6CD3-408B-9837-C2C5DA60190C}" dt="2022-05-13T11:40:45.856" v="412" actId="14100"/>
          <ac:picMkLst>
            <pc:docMk/>
            <pc:sldMk cId="2428180429" sldId="314"/>
            <ac:picMk id="4" creationId="{859FE68F-64E3-90CE-4474-3D202709FA0B}"/>
          </ac:picMkLst>
        </pc:picChg>
      </pc:sldChg>
      <pc:sldChg chg="addSp modSp mod">
        <pc:chgData name="Root, Susan (LEO)" userId="3f0c261d-d33b-4653-b973-8e58940956ea" providerId="ADAL" clId="{92904E6D-6CD3-408B-9837-C2C5DA60190C}" dt="2022-05-13T11:35:21.528" v="302" actId="207"/>
        <pc:sldMkLst>
          <pc:docMk/>
          <pc:sldMk cId="2701787067" sldId="315"/>
        </pc:sldMkLst>
        <pc:spChg chg="mod">
          <ac:chgData name="Root, Susan (LEO)" userId="3f0c261d-d33b-4653-b973-8e58940956ea" providerId="ADAL" clId="{92904E6D-6CD3-408B-9837-C2C5DA60190C}" dt="2022-05-13T11:35:21.528" v="302" actId="207"/>
          <ac:spMkLst>
            <pc:docMk/>
            <pc:sldMk cId="2701787067" sldId="315"/>
            <ac:spMk id="2" creationId="{7538E540-7450-C23C-7649-DF86EF35A1B6}"/>
          </ac:spMkLst>
        </pc:spChg>
        <pc:spChg chg="add mod">
          <ac:chgData name="Root, Susan (LEO)" userId="3f0c261d-d33b-4653-b973-8e58940956ea" providerId="ADAL" clId="{92904E6D-6CD3-408B-9837-C2C5DA60190C}" dt="2022-05-13T11:34:54.522" v="278" actId="20577"/>
          <ac:spMkLst>
            <pc:docMk/>
            <pc:sldMk cId="2701787067" sldId="315"/>
            <ac:spMk id="10" creationId="{5D37AB71-89ED-40BD-A34B-F71A96AE5B17}"/>
          </ac:spMkLst>
        </pc:spChg>
      </pc:sldChg>
      <pc:sldChg chg="addSp modSp mod">
        <pc:chgData name="Root, Susan (LEO)" userId="3f0c261d-d33b-4653-b973-8e58940956ea" providerId="ADAL" clId="{92904E6D-6CD3-408B-9837-C2C5DA60190C}" dt="2022-05-13T11:39:57.213" v="408" actId="20577"/>
        <pc:sldMkLst>
          <pc:docMk/>
          <pc:sldMk cId="1748835327" sldId="316"/>
        </pc:sldMkLst>
        <pc:spChg chg="add mod">
          <ac:chgData name="Root, Susan (LEO)" userId="3f0c261d-d33b-4653-b973-8e58940956ea" providerId="ADAL" clId="{92904E6D-6CD3-408B-9837-C2C5DA60190C}" dt="2022-05-13T11:39:57.213" v="408" actId="20577"/>
          <ac:spMkLst>
            <pc:docMk/>
            <pc:sldMk cId="1748835327" sldId="316"/>
            <ac:spMk id="6" creationId="{342E04A3-AE21-4C10-A712-6A79720EA5C7}"/>
          </ac:spMkLst>
        </pc:spChg>
      </pc:sldChg>
      <pc:sldChg chg="addSp modSp mod">
        <pc:chgData name="Root, Susan (LEO)" userId="3f0c261d-d33b-4653-b973-8e58940956ea" providerId="ADAL" clId="{92904E6D-6CD3-408B-9837-C2C5DA60190C}" dt="2022-05-13T11:36:57.351" v="329" actId="20577"/>
        <pc:sldMkLst>
          <pc:docMk/>
          <pc:sldMk cId="1193562524" sldId="317"/>
        </pc:sldMkLst>
        <pc:spChg chg="add mod">
          <ac:chgData name="Root, Susan (LEO)" userId="3f0c261d-d33b-4653-b973-8e58940956ea" providerId="ADAL" clId="{92904E6D-6CD3-408B-9837-C2C5DA60190C}" dt="2022-05-13T11:36:57.351" v="329" actId="20577"/>
          <ac:spMkLst>
            <pc:docMk/>
            <pc:sldMk cId="1193562524" sldId="317"/>
            <ac:spMk id="8" creationId="{4FA6459E-3FAC-4FA4-BCC3-0828CFC211EA}"/>
          </ac:spMkLst>
        </pc:spChg>
      </pc:sldChg>
      <pc:sldChg chg="addSp modSp mod">
        <pc:chgData name="Root, Susan (LEO)" userId="3f0c261d-d33b-4653-b973-8e58940956ea" providerId="ADAL" clId="{92904E6D-6CD3-408B-9837-C2C5DA60190C}" dt="2022-05-13T11:37:15.283" v="331" actId="1076"/>
        <pc:sldMkLst>
          <pc:docMk/>
          <pc:sldMk cId="665260794" sldId="318"/>
        </pc:sldMkLst>
        <pc:spChg chg="add mod">
          <ac:chgData name="Root, Susan (LEO)" userId="3f0c261d-d33b-4653-b973-8e58940956ea" providerId="ADAL" clId="{92904E6D-6CD3-408B-9837-C2C5DA60190C}" dt="2022-05-13T11:37:15.283" v="331" actId="1076"/>
          <ac:spMkLst>
            <pc:docMk/>
            <pc:sldMk cId="665260794" sldId="318"/>
            <ac:spMk id="9" creationId="{73914ACD-47A1-4D08-9FB1-A245F49D6154}"/>
          </ac:spMkLst>
        </pc:spChg>
      </pc:sldChg>
      <pc:sldChg chg="addSp modSp mod">
        <pc:chgData name="Root, Susan (LEO)" userId="3f0c261d-d33b-4653-b973-8e58940956ea" providerId="ADAL" clId="{92904E6D-6CD3-408B-9837-C2C5DA60190C}" dt="2022-05-13T11:33:53.529" v="250" actId="14100"/>
        <pc:sldMkLst>
          <pc:docMk/>
          <pc:sldMk cId="1298260605" sldId="319"/>
        </pc:sldMkLst>
        <pc:spChg chg="add mod">
          <ac:chgData name="Root, Susan (LEO)" userId="3f0c261d-d33b-4653-b973-8e58940956ea" providerId="ADAL" clId="{92904E6D-6CD3-408B-9837-C2C5DA60190C}" dt="2022-05-13T11:33:53.529" v="250" actId="14100"/>
          <ac:spMkLst>
            <pc:docMk/>
            <pc:sldMk cId="1298260605" sldId="319"/>
            <ac:spMk id="8" creationId="{1EC53B3F-4EC5-478F-A884-95D879E55EFC}"/>
          </ac:spMkLst>
        </pc:spChg>
      </pc:sldChg>
      <pc:sldChg chg="addSp modSp mod">
        <pc:chgData name="Root, Susan (LEO)" userId="3f0c261d-d33b-4653-b973-8e58940956ea" providerId="ADAL" clId="{92904E6D-6CD3-408B-9837-C2C5DA60190C}" dt="2022-05-13T11:39:32.103" v="404" actId="1076"/>
        <pc:sldMkLst>
          <pc:docMk/>
          <pc:sldMk cId="104096373" sldId="321"/>
        </pc:sldMkLst>
        <pc:spChg chg="add mod">
          <ac:chgData name="Root, Susan (LEO)" userId="3f0c261d-d33b-4653-b973-8e58940956ea" providerId="ADAL" clId="{92904E6D-6CD3-408B-9837-C2C5DA60190C}" dt="2022-05-13T11:39:32.103" v="404" actId="1076"/>
          <ac:spMkLst>
            <pc:docMk/>
            <pc:sldMk cId="104096373" sldId="321"/>
            <ac:spMk id="7" creationId="{A04DF341-4593-4356-BFF7-5A24706E5441}"/>
          </ac:spMkLst>
        </pc:spChg>
        <pc:picChg chg="mod">
          <ac:chgData name="Root, Susan (LEO)" userId="3f0c261d-d33b-4653-b973-8e58940956ea" providerId="ADAL" clId="{92904E6D-6CD3-408B-9837-C2C5DA60190C}" dt="2022-05-13T11:39:03.458" v="397" actId="14100"/>
          <ac:picMkLst>
            <pc:docMk/>
            <pc:sldMk cId="104096373" sldId="321"/>
            <ac:picMk id="6" creationId="{6CFB8705-072B-46AB-3DAB-B7F2520D079B}"/>
          </ac:picMkLst>
        </pc:picChg>
      </pc:sldChg>
    </pc:docChg>
  </pc:docChgLst>
  <pc:docChgLst>
    <pc:chgData name="Root, Susan (LEO)" userId="S::roots2@michigan.gov::3f0c261d-d33b-4653-b973-8e58940956ea" providerId="AD" clId="Web-{1F65997D-A580-4FDF-9CAF-E374093CF225}"/>
    <pc:docChg chg="modSld">
      <pc:chgData name="Root, Susan (LEO)" userId="S::roots2@michigan.gov::3f0c261d-d33b-4653-b973-8e58940956ea" providerId="AD" clId="Web-{1F65997D-A580-4FDF-9CAF-E374093CF225}" dt="2022-05-06T15:21:53.632" v="13" actId="20577"/>
      <pc:docMkLst>
        <pc:docMk/>
      </pc:docMkLst>
      <pc:sldChg chg="modSp">
        <pc:chgData name="Root, Susan (LEO)" userId="S::roots2@michigan.gov::3f0c261d-d33b-4653-b973-8e58940956ea" providerId="AD" clId="Web-{1F65997D-A580-4FDF-9CAF-E374093CF225}" dt="2022-05-06T15:21:53.632" v="13" actId="20577"/>
        <pc:sldMkLst>
          <pc:docMk/>
          <pc:sldMk cId="1788124190" sldId="281"/>
        </pc:sldMkLst>
        <pc:spChg chg="mod">
          <ac:chgData name="Root, Susan (LEO)" userId="S::roots2@michigan.gov::3f0c261d-d33b-4653-b973-8e58940956ea" providerId="AD" clId="Web-{1F65997D-A580-4FDF-9CAF-E374093CF225}" dt="2022-05-06T15:21:53.632" v="13" actId="20577"/>
          <ac:spMkLst>
            <pc:docMk/>
            <pc:sldMk cId="1788124190" sldId="281"/>
            <ac:spMk id="8" creationId="{98D17F31-B240-4BBC-9C9A-D7F5C208B5B7}"/>
          </ac:spMkLst>
        </pc:spChg>
        <pc:picChg chg="mod">
          <ac:chgData name="Root, Susan (LEO)" userId="S::roots2@michigan.gov::3f0c261d-d33b-4653-b973-8e58940956ea" providerId="AD" clId="Web-{1F65997D-A580-4FDF-9CAF-E374093CF225}" dt="2022-05-06T15:21:36.210" v="10" actId="14100"/>
          <ac:picMkLst>
            <pc:docMk/>
            <pc:sldMk cId="1788124190" sldId="281"/>
            <ac:picMk id="4" creationId="{1CEA19E5-7A37-42FE-BBEC-0D74D87AA37D}"/>
          </ac:picMkLst>
        </pc:picChg>
      </pc:sldChg>
    </pc:docChg>
  </pc:docChgLst>
  <pc:docChgLst>
    <pc:chgData name="Root, Susan (LEO)" userId="S::roots2@michigan.gov::3f0c261d-d33b-4653-b973-8e58940956ea" providerId="AD" clId="Web-{9E136FA8-E44E-4947-B140-9FAE86DB3979}"/>
    <pc:docChg chg="modSld">
      <pc:chgData name="Root, Susan (LEO)" userId="S::roots2@michigan.gov::3f0c261d-d33b-4653-b973-8e58940956ea" providerId="AD" clId="Web-{9E136FA8-E44E-4947-B140-9FAE86DB3979}" dt="2022-05-12T21:12:39.590" v="0" actId="20577"/>
      <pc:docMkLst>
        <pc:docMk/>
      </pc:docMkLst>
      <pc:sldChg chg="modSp">
        <pc:chgData name="Root, Susan (LEO)" userId="S::roots2@michigan.gov::3f0c261d-d33b-4653-b973-8e58940956ea" providerId="AD" clId="Web-{9E136FA8-E44E-4947-B140-9FAE86DB3979}" dt="2022-05-12T21:12:39.590" v="0" actId="20577"/>
        <pc:sldMkLst>
          <pc:docMk/>
          <pc:sldMk cId="104096373" sldId="321"/>
        </pc:sldMkLst>
        <pc:spChg chg="mod">
          <ac:chgData name="Root, Susan (LEO)" userId="S::roots2@michigan.gov::3f0c261d-d33b-4653-b973-8e58940956ea" providerId="AD" clId="Web-{9E136FA8-E44E-4947-B140-9FAE86DB3979}" dt="2022-05-12T21:12:39.590" v="0" actId="20577"/>
          <ac:spMkLst>
            <pc:docMk/>
            <pc:sldMk cId="104096373" sldId="321"/>
            <ac:spMk id="3" creationId="{48AA26A0-B54F-49EC-02AA-4F66EAA3EDD4}"/>
          </ac:spMkLst>
        </pc:spChg>
      </pc:sldChg>
    </pc:docChg>
  </pc:docChgLst>
  <pc:docChgLst>
    <pc:chgData name="Susan Root" userId="3f0c261d-d33b-4653-b973-8e58940956ea" providerId="ADAL" clId="{DD30245B-DC98-4EF2-80F9-18F69DB81D59}"/>
    <pc:docChg chg="undo custSel addSld delSld modSld sldOrd">
      <pc:chgData name="Susan Root" userId="3f0c261d-d33b-4653-b973-8e58940956ea" providerId="ADAL" clId="{DD30245B-DC98-4EF2-80F9-18F69DB81D59}" dt="2022-05-06T15:05:49.714" v="2163" actId="20577"/>
      <pc:docMkLst>
        <pc:docMk/>
      </pc:docMkLst>
      <pc:sldChg chg="modSp mod">
        <pc:chgData name="Susan Root" userId="3f0c261d-d33b-4653-b973-8e58940956ea" providerId="ADAL" clId="{DD30245B-DC98-4EF2-80F9-18F69DB81D59}" dt="2022-05-06T14:31:34.991" v="1942" actId="20577"/>
        <pc:sldMkLst>
          <pc:docMk/>
          <pc:sldMk cId="4167884232" sldId="278"/>
        </pc:sldMkLst>
        <pc:spChg chg="mod">
          <ac:chgData name="Susan Root" userId="3f0c261d-d33b-4653-b973-8e58940956ea" providerId="ADAL" clId="{DD30245B-DC98-4EF2-80F9-18F69DB81D59}" dt="2022-05-06T14:31:34.991" v="1942" actId="20577"/>
          <ac:spMkLst>
            <pc:docMk/>
            <pc:sldMk cId="4167884232" sldId="278"/>
            <ac:spMk id="2" creationId="{0D1F047C-C727-42A7-85C5-68C5AA1B1A93}"/>
          </ac:spMkLst>
        </pc:spChg>
      </pc:sldChg>
      <pc:sldChg chg="addSp delSp modSp mod ord modNotesTx">
        <pc:chgData name="Susan Root" userId="3f0c261d-d33b-4653-b973-8e58940956ea" providerId="ADAL" clId="{DD30245B-DC98-4EF2-80F9-18F69DB81D59}" dt="2022-05-06T15:05:49.714" v="2163" actId="20577"/>
        <pc:sldMkLst>
          <pc:docMk/>
          <pc:sldMk cId="4229626018" sldId="284"/>
        </pc:sldMkLst>
        <pc:spChg chg="mod">
          <ac:chgData name="Susan Root" userId="3f0c261d-d33b-4653-b973-8e58940956ea" providerId="ADAL" clId="{DD30245B-DC98-4EF2-80F9-18F69DB81D59}" dt="2022-05-06T14:18:05.905" v="730" actId="20577"/>
          <ac:spMkLst>
            <pc:docMk/>
            <pc:sldMk cId="4229626018" sldId="284"/>
            <ac:spMk id="2" creationId="{23DAD596-BB5F-4E3A-8EBE-54F53D012336}"/>
          </ac:spMkLst>
        </pc:spChg>
        <pc:spChg chg="mod">
          <ac:chgData name="Susan Root" userId="3f0c261d-d33b-4653-b973-8e58940956ea" providerId="ADAL" clId="{DD30245B-DC98-4EF2-80F9-18F69DB81D59}" dt="2022-05-06T14:27:07.227" v="1901" actId="207"/>
          <ac:spMkLst>
            <pc:docMk/>
            <pc:sldMk cId="4229626018" sldId="284"/>
            <ac:spMk id="3" creationId="{50E7B344-7D54-4A8A-83CB-96122DCC041D}"/>
          </ac:spMkLst>
        </pc:spChg>
        <pc:spChg chg="mod">
          <ac:chgData name="Susan Root" userId="3f0c261d-d33b-4653-b973-8e58940956ea" providerId="ADAL" clId="{DD30245B-DC98-4EF2-80F9-18F69DB81D59}" dt="2022-05-06T14:26:46.313" v="1900" actId="20577"/>
          <ac:spMkLst>
            <pc:docMk/>
            <pc:sldMk cId="4229626018" sldId="284"/>
            <ac:spMk id="4" creationId="{A684F797-79B4-4137-B7F1-E2BF7FEEBE5C}"/>
          </ac:spMkLst>
        </pc:spChg>
        <pc:spChg chg="mod">
          <ac:chgData name="Susan Root" userId="3f0c261d-d33b-4653-b973-8e58940956ea" providerId="ADAL" clId="{DD30245B-DC98-4EF2-80F9-18F69DB81D59}" dt="2022-05-06T14:27:20.594" v="1902" actId="207"/>
          <ac:spMkLst>
            <pc:docMk/>
            <pc:sldMk cId="4229626018" sldId="284"/>
            <ac:spMk id="5" creationId="{0DF2BEA0-F642-4A7A-8D06-CFE41219594A}"/>
          </ac:spMkLst>
        </pc:spChg>
        <pc:spChg chg="mod">
          <ac:chgData name="Susan Root" userId="3f0c261d-d33b-4653-b973-8e58940956ea" providerId="ADAL" clId="{DD30245B-DC98-4EF2-80F9-18F69DB81D59}" dt="2022-05-06T14:23:09.064" v="1551" actId="255"/>
          <ac:spMkLst>
            <pc:docMk/>
            <pc:sldMk cId="4229626018" sldId="284"/>
            <ac:spMk id="6" creationId="{AA1F7463-80BC-463D-9C64-047FDE72C19B}"/>
          </ac:spMkLst>
        </pc:spChg>
        <pc:spChg chg="add del mod">
          <ac:chgData name="Susan Root" userId="3f0c261d-d33b-4653-b973-8e58940956ea" providerId="ADAL" clId="{DD30245B-DC98-4EF2-80F9-18F69DB81D59}" dt="2022-05-06T14:27:54.447" v="1926" actId="1076"/>
          <ac:spMkLst>
            <pc:docMk/>
            <pc:sldMk cId="4229626018" sldId="284"/>
            <ac:spMk id="7" creationId="{67C95CA0-8C63-40BE-9067-F35B1BA715F3}"/>
          </ac:spMkLst>
        </pc:spChg>
        <pc:spChg chg="mod">
          <ac:chgData name="Susan Root" userId="3f0c261d-d33b-4653-b973-8e58940956ea" providerId="ADAL" clId="{DD30245B-DC98-4EF2-80F9-18F69DB81D59}" dt="2022-05-06T15:00:24.633" v="2101" actId="20577"/>
          <ac:spMkLst>
            <pc:docMk/>
            <pc:sldMk cId="4229626018" sldId="284"/>
            <ac:spMk id="8" creationId="{5DC98124-AC3E-4485-A089-D90B3B8988AF}"/>
          </ac:spMkLst>
        </pc:spChg>
        <pc:spChg chg="add del mod">
          <ac:chgData name="Susan Root" userId="3f0c261d-d33b-4653-b973-8e58940956ea" providerId="ADAL" clId="{DD30245B-DC98-4EF2-80F9-18F69DB81D59}" dt="2022-05-06T14:25:35.007" v="1747" actId="21"/>
          <ac:spMkLst>
            <pc:docMk/>
            <pc:sldMk cId="4229626018" sldId="284"/>
            <ac:spMk id="10" creationId="{DD07BCFA-56D3-41EF-81F2-2F208F7FFC08}"/>
          </ac:spMkLst>
        </pc:spChg>
      </pc:sldChg>
      <pc:sldChg chg="addSp delSp modSp del mod">
        <pc:chgData name="Susan Root" userId="3f0c261d-d33b-4653-b973-8e58940956ea" providerId="ADAL" clId="{DD30245B-DC98-4EF2-80F9-18F69DB81D59}" dt="2022-05-06T14:04:12.313" v="198" actId="2696"/>
        <pc:sldMkLst>
          <pc:docMk/>
          <pc:sldMk cId="4294390849" sldId="285"/>
        </pc:sldMkLst>
        <pc:spChg chg="mod">
          <ac:chgData name="Susan Root" userId="3f0c261d-d33b-4653-b973-8e58940956ea" providerId="ADAL" clId="{DD30245B-DC98-4EF2-80F9-18F69DB81D59}" dt="2022-05-06T14:00:57.792" v="85" actId="20577"/>
          <ac:spMkLst>
            <pc:docMk/>
            <pc:sldMk cId="4294390849" sldId="285"/>
            <ac:spMk id="2" creationId="{23DAD596-BB5F-4E3A-8EBE-54F53D012336}"/>
          </ac:spMkLst>
        </pc:spChg>
        <pc:spChg chg="mod">
          <ac:chgData name="Susan Root" userId="3f0c261d-d33b-4653-b973-8e58940956ea" providerId="ADAL" clId="{DD30245B-DC98-4EF2-80F9-18F69DB81D59}" dt="2022-05-06T14:01:53.540" v="140" actId="20577"/>
          <ac:spMkLst>
            <pc:docMk/>
            <pc:sldMk cId="4294390849" sldId="285"/>
            <ac:spMk id="3" creationId="{50E7B344-7D54-4A8A-83CB-96122DCC041D}"/>
          </ac:spMkLst>
        </pc:spChg>
        <pc:spChg chg="del mod">
          <ac:chgData name="Susan Root" userId="3f0c261d-d33b-4653-b973-8e58940956ea" providerId="ADAL" clId="{DD30245B-DC98-4EF2-80F9-18F69DB81D59}" dt="2022-05-06T14:01:06.454" v="87" actId="21"/>
          <ac:spMkLst>
            <pc:docMk/>
            <pc:sldMk cId="4294390849" sldId="285"/>
            <ac:spMk id="4" creationId="{A684F797-79B4-4137-B7F1-E2BF7FEEBE5C}"/>
          </ac:spMkLst>
        </pc:spChg>
        <pc:spChg chg="mod">
          <ac:chgData name="Susan Root" userId="3f0c261d-d33b-4653-b973-8e58940956ea" providerId="ADAL" clId="{DD30245B-DC98-4EF2-80F9-18F69DB81D59}" dt="2022-05-06T14:02:11.505" v="166" actId="20577"/>
          <ac:spMkLst>
            <pc:docMk/>
            <pc:sldMk cId="4294390849" sldId="285"/>
            <ac:spMk id="5" creationId="{0DF2BEA0-F642-4A7A-8D06-CFE41219594A}"/>
          </ac:spMkLst>
        </pc:spChg>
        <pc:spChg chg="del">
          <ac:chgData name="Susan Root" userId="3f0c261d-d33b-4653-b973-8e58940956ea" providerId="ADAL" clId="{DD30245B-DC98-4EF2-80F9-18F69DB81D59}" dt="2022-05-06T14:01:11.895" v="88" actId="21"/>
          <ac:spMkLst>
            <pc:docMk/>
            <pc:sldMk cId="4294390849" sldId="285"/>
            <ac:spMk id="6" creationId="{AA1F7463-80BC-463D-9C64-047FDE72C19B}"/>
          </ac:spMkLst>
        </pc:spChg>
        <pc:spChg chg="mod">
          <ac:chgData name="Susan Root" userId="3f0c261d-d33b-4653-b973-8e58940956ea" providerId="ADAL" clId="{DD30245B-DC98-4EF2-80F9-18F69DB81D59}" dt="2022-05-06T14:02:16.216" v="177" actId="20577"/>
          <ac:spMkLst>
            <pc:docMk/>
            <pc:sldMk cId="4294390849" sldId="285"/>
            <ac:spMk id="7" creationId="{67C95CA0-8C63-40BE-9067-F35B1BA715F3}"/>
          </ac:spMkLst>
        </pc:spChg>
        <pc:spChg chg="del">
          <ac:chgData name="Susan Root" userId="3f0c261d-d33b-4653-b973-8e58940956ea" providerId="ADAL" clId="{DD30245B-DC98-4EF2-80F9-18F69DB81D59}" dt="2022-05-06T14:01:17.619" v="89" actId="21"/>
          <ac:spMkLst>
            <pc:docMk/>
            <pc:sldMk cId="4294390849" sldId="285"/>
            <ac:spMk id="8" creationId="{5DC98124-AC3E-4485-A089-D90B3B8988AF}"/>
          </ac:spMkLst>
        </pc:spChg>
        <pc:spChg chg="add mod">
          <ac:chgData name="Susan Root" userId="3f0c261d-d33b-4653-b973-8e58940956ea" providerId="ADAL" clId="{DD30245B-DC98-4EF2-80F9-18F69DB81D59}" dt="2022-05-06T14:01:06.454" v="87" actId="21"/>
          <ac:spMkLst>
            <pc:docMk/>
            <pc:sldMk cId="4294390849" sldId="285"/>
            <ac:spMk id="10" creationId="{947A186D-824E-4AAA-B7EF-F06A61877B03}"/>
          </ac:spMkLst>
        </pc:spChg>
        <pc:spChg chg="add mod">
          <ac:chgData name="Susan Root" userId="3f0c261d-d33b-4653-b973-8e58940956ea" providerId="ADAL" clId="{DD30245B-DC98-4EF2-80F9-18F69DB81D59}" dt="2022-05-06T14:01:11.895" v="88" actId="21"/>
          <ac:spMkLst>
            <pc:docMk/>
            <pc:sldMk cId="4294390849" sldId="285"/>
            <ac:spMk id="12" creationId="{FF4C6772-DB60-4499-A2BC-B52EDCA69F9E}"/>
          </ac:spMkLst>
        </pc:spChg>
        <pc:spChg chg="add del mod">
          <ac:chgData name="Susan Root" userId="3f0c261d-d33b-4653-b973-8e58940956ea" providerId="ADAL" clId="{DD30245B-DC98-4EF2-80F9-18F69DB81D59}" dt="2022-05-06T14:02:23.079" v="179"/>
          <ac:spMkLst>
            <pc:docMk/>
            <pc:sldMk cId="4294390849" sldId="285"/>
            <ac:spMk id="14" creationId="{8FC382FF-7DB3-4C79-BB12-B0CB9AF1801E}"/>
          </ac:spMkLst>
        </pc:spChg>
        <pc:spChg chg="add del mod">
          <ac:chgData name="Susan Root" userId="3f0c261d-d33b-4653-b973-8e58940956ea" providerId="ADAL" clId="{DD30245B-DC98-4EF2-80F9-18F69DB81D59}" dt="2022-05-06T14:02:23.079" v="179"/>
          <ac:spMkLst>
            <pc:docMk/>
            <pc:sldMk cId="4294390849" sldId="285"/>
            <ac:spMk id="15" creationId="{7E980248-A012-49BE-986E-38B2CFE23263}"/>
          </ac:spMkLst>
        </pc:spChg>
      </pc:sldChg>
      <pc:sldChg chg="modSp add mod">
        <pc:chgData name="Susan Root" userId="3f0c261d-d33b-4653-b973-8e58940956ea" providerId="ADAL" clId="{DD30245B-DC98-4EF2-80F9-18F69DB81D59}" dt="2022-05-06T13:54:42.579" v="25" actId="207"/>
        <pc:sldMkLst>
          <pc:docMk/>
          <pc:sldMk cId="1098854155" sldId="287"/>
        </pc:sldMkLst>
        <pc:spChg chg="mod">
          <ac:chgData name="Susan Root" userId="3f0c261d-d33b-4653-b973-8e58940956ea" providerId="ADAL" clId="{DD30245B-DC98-4EF2-80F9-18F69DB81D59}" dt="2022-05-06T13:53:51.461" v="21" actId="20577"/>
          <ac:spMkLst>
            <pc:docMk/>
            <pc:sldMk cId="1098854155" sldId="287"/>
            <ac:spMk id="2" creationId="{2488E0E7-1294-44BE-AE43-38CF641C37C5}"/>
          </ac:spMkLst>
        </pc:spChg>
        <pc:spChg chg="mod">
          <ac:chgData name="Susan Root" userId="3f0c261d-d33b-4653-b973-8e58940956ea" providerId="ADAL" clId="{DD30245B-DC98-4EF2-80F9-18F69DB81D59}" dt="2022-05-06T13:54:42.579" v="25" actId="207"/>
          <ac:spMkLst>
            <pc:docMk/>
            <pc:sldMk cId="1098854155" sldId="287"/>
            <ac:spMk id="3" creationId="{B472B373-0E1E-4BA4-BF88-F9DF2D3BD1E4}"/>
          </ac:spMkLst>
        </pc:spChg>
      </pc:sldChg>
      <pc:sldChg chg="modSp add mod">
        <pc:chgData name="Susan Root" userId="3f0c261d-d33b-4653-b973-8e58940956ea" providerId="ADAL" clId="{DD30245B-DC98-4EF2-80F9-18F69DB81D59}" dt="2022-05-06T13:55:09.654" v="46" actId="20577"/>
        <pc:sldMkLst>
          <pc:docMk/>
          <pc:sldMk cId="349601567" sldId="288"/>
        </pc:sldMkLst>
        <pc:spChg chg="mod">
          <ac:chgData name="Susan Root" userId="3f0c261d-d33b-4653-b973-8e58940956ea" providerId="ADAL" clId="{DD30245B-DC98-4EF2-80F9-18F69DB81D59}" dt="2022-05-06T13:55:06.083" v="45" actId="20577"/>
          <ac:spMkLst>
            <pc:docMk/>
            <pc:sldMk cId="349601567" sldId="288"/>
            <ac:spMk id="2" creationId="{2488E0E7-1294-44BE-AE43-38CF641C37C5}"/>
          </ac:spMkLst>
        </pc:spChg>
        <pc:spChg chg="mod">
          <ac:chgData name="Susan Root" userId="3f0c261d-d33b-4653-b973-8e58940956ea" providerId="ADAL" clId="{DD30245B-DC98-4EF2-80F9-18F69DB81D59}" dt="2022-05-06T13:55:09.654" v="46" actId="20577"/>
          <ac:spMkLst>
            <pc:docMk/>
            <pc:sldMk cId="349601567" sldId="288"/>
            <ac:spMk id="3" creationId="{B472B373-0E1E-4BA4-BF88-F9DF2D3BD1E4}"/>
          </ac:spMkLst>
        </pc:spChg>
      </pc:sldChg>
      <pc:sldChg chg="addSp modSp new mod ord">
        <pc:chgData name="Susan Root" userId="3f0c261d-d33b-4653-b973-8e58940956ea" providerId="ADAL" clId="{DD30245B-DC98-4EF2-80F9-18F69DB81D59}" dt="2022-05-06T14:06:03.864" v="329" actId="255"/>
        <pc:sldMkLst>
          <pc:docMk/>
          <pc:sldMk cId="3693451244" sldId="289"/>
        </pc:sldMkLst>
        <pc:spChg chg="add mod">
          <ac:chgData name="Susan Root" userId="3f0c261d-d33b-4653-b973-8e58940956ea" providerId="ADAL" clId="{DD30245B-DC98-4EF2-80F9-18F69DB81D59}" dt="2022-05-06T14:06:03.864" v="329" actId="255"/>
          <ac:spMkLst>
            <pc:docMk/>
            <pc:sldMk cId="3693451244" sldId="289"/>
            <ac:spMk id="2" creationId="{C5895160-32E9-4D53-9187-60B07375D379}"/>
          </ac:spMkLst>
        </pc:spChg>
        <pc:spChg chg="add mod">
          <ac:chgData name="Susan Root" userId="3f0c261d-d33b-4653-b973-8e58940956ea" providerId="ADAL" clId="{DD30245B-DC98-4EF2-80F9-18F69DB81D59}" dt="2022-05-06T14:05:51.857" v="328" actId="255"/>
          <ac:spMkLst>
            <pc:docMk/>
            <pc:sldMk cId="3693451244" sldId="289"/>
            <ac:spMk id="3" creationId="{CCD38883-776D-4903-83FD-84E7C6924B34}"/>
          </ac:spMkLst>
        </pc:spChg>
      </pc:sldChg>
      <pc:sldChg chg="addSp delSp modSp new mod modNotesTx">
        <pc:chgData name="Susan Root" userId="3f0c261d-d33b-4653-b973-8e58940956ea" providerId="ADAL" clId="{DD30245B-DC98-4EF2-80F9-18F69DB81D59}" dt="2022-05-06T15:05:41.332" v="2154" actId="20577"/>
        <pc:sldMkLst>
          <pc:docMk/>
          <pc:sldMk cId="573010232" sldId="290"/>
        </pc:sldMkLst>
        <pc:spChg chg="mod">
          <ac:chgData name="Susan Root" userId="3f0c261d-d33b-4653-b973-8e58940956ea" providerId="ADAL" clId="{DD30245B-DC98-4EF2-80F9-18F69DB81D59}" dt="2022-05-06T14:15:49.596" v="562" actId="20577"/>
          <ac:spMkLst>
            <pc:docMk/>
            <pc:sldMk cId="573010232" sldId="290"/>
            <ac:spMk id="2" creationId="{5E43B9AF-6BAD-4C14-ACF2-CBF727A2F6D2}"/>
          </ac:spMkLst>
        </pc:spChg>
        <pc:spChg chg="del mod">
          <ac:chgData name="Susan Root" userId="3f0c261d-d33b-4653-b973-8e58940956ea" providerId="ADAL" clId="{DD30245B-DC98-4EF2-80F9-18F69DB81D59}" dt="2022-05-06T14:16:08.525" v="565"/>
          <ac:spMkLst>
            <pc:docMk/>
            <pc:sldMk cId="573010232" sldId="290"/>
            <ac:spMk id="3" creationId="{911CDAB1-0EAE-4822-B190-6073C50800DA}"/>
          </ac:spMkLst>
        </pc:spChg>
        <pc:spChg chg="del">
          <ac:chgData name="Susan Root" userId="3f0c261d-d33b-4653-b973-8e58940956ea" providerId="ADAL" clId="{DD30245B-DC98-4EF2-80F9-18F69DB81D59}" dt="2022-05-06T14:16:00.846" v="563" actId="21"/>
          <ac:spMkLst>
            <pc:docMk/>
            <pc:sldMk cId="573010232" sldId="290"/>
            <ac:spMk id="4" creationId="{0FE44353-BB9E-4402-9120-5D04F87B36B3}"/>
          </ac:spMkLst>
        </pc:spChg>
        <pc:spChg chg="add mod">
          <ac:chgData name="Susan Root" userId="3f0c261d-d33b-4653-b973-8e58940956ea" providerId="ADAL" clId="{DD30245B-DC98-4EF2-80F9-18F69DB81D59}" dt="2022-05-06T14:17:06.843" v="590" actId="20577"/>
          <ac:spMkLst>
            <pc:docMk/>
            <pc:sldMk cId="573010232" sldId="290"/>
            <ac:spMk id="5" creationId="{72BA7D87-2161-4CD0-A412-2B6B4FDDED30}"/>
          </ac:spMkLst>
        </pc:spChg>
      </pc:sldChg>
      <pc:sldChg chg="modSp new mod">
        <pc:chgData name="Susan Root" userId="3f0c261d-d33b-4653-b973-8e58940956ea" providerId="ADAL" clId="{DD30245B-DC98-4EF2-80F9-18F69DB81D59}" dt="2022-05-06T14:59:27.285" v="2058" actId="20577"/>
        <pc:sldMkLst>
          <pc:docMk/>
          <pc:sldMk cId="4197782677" sldId="291"/>
        </pc:sldMkLst>
        <pc:spChg chg="mod">
          <ac:chgData name="Susan Root" userId="3f0c261d-d33b-4653-b973-8e58940956ea" providerId="ADAL" clId="{DD30245B-DC98-4EF2-80F9-18F69DB81D59}" dt="2022-05-06T14:59:27.285" v="2058" actId="20577"/>
          <ac:spMkLst>
            <pc:docMk/>
            <pc:sldMk cId="4197782677" sldId="291"/>
            <ac:spMk id="2" creationId="{AB1F6CC7-7CC8-463F-9536-67F58B48E586}"/>
          </ac:spMkLst>
        </pc:spChg>
      </pc:sldChg>
      <pc:sldChg chg="modSp new mod">
        <pc:chgData name="Susan Root" userId="3f0c261d-d33b-4653-b973-8e58940956ea" providerId="ADAL" clId="{DD30245B-DC98-4EF2-80F9-18F69DB81D59}" dt="2022-05-06T14:57:46.822" v="1979" actId="20577"/>
        <pc:sldMkLst>
          <pc:docMk/>
          <pc:sldMk cId="678364940" sldId="292"/>
        </pc:sldMkLst>
        <pc:spChg chg="mod">
          <ac:chgData name="Susan Root" userId="3f0c261d-d33b-4653-b973-8e58940956ea" providerId="ADAL" clId="{DD30245B-DC98-4EF2-80F9-18F69DB81D59}" dt="2022-05-06T14:57:46.822" v="1979" actId="20577"/>
          <ac:spMkLst>
            <pc:docMk/>
            <pc:sldMk cId="678364940" sldId="292"/>
            <ac:spMk id="2" creationId="{1C697F94-8B46-4C14-9576-7226A6865963}"/>
          </ac:spMkLst>
        </pc:spChg>
      </pc:sldChg>
      <pc:sldChg chg="modSp new mod">
        <pc:chgData name="Susan Root" userId="3f0c261d-d33b-4653-b973-8e58940956ea" providerId="ADAL" clId="{DD30245B-DC98-4EF2-80F9-18F69DB81D59}" dt="2022-05-06T14:58:15.552" v="2005" actId="20577"/>
        <pc:sldMkLst>
          <pc:docMk/>
          <pc:sldMk cId="946122184" sldId="293"/>
        </pc:sldMkLst>
        <pc:spChg chg="mod">
          <ac:chgData name="Susan Root" userId="3f0c261d-d33b-4653-b973-8e58940956ea" providerId="ADAL" clId="{DD30245B-DC98-4EF2-80F9-18F69DB81D59}" dt="2022-05-06T14:58:08.121" v="1988" actId="20577"/>
          <ac:spMkLst>
            <pc:docMk/>
            <pc:sldMk cId="946122184" sldId="293"/>
            <ac:spMk id="2" creationId="{D05284BD-623A-430F-9954-ABAA61309C70}"/>
          </ac:spMkLst>
        </pc:spChg>
        <pc:spChg chg="mod">
          <ac:chgData name="Susan Root" userId="3f0c261d-d33b-4653-b973-8e58940956ea" providerId="ADAL" clId="{DD30245B-DC98-4EF2-80F9-18F69DB81D59}" dt="2022-05-06T14:58:15.552" v="2005" actId="20577"/>
          <ac:spMkLst>
            <pc:docMk/>
            <pc:sldMk cId="946122184" sldId="293"/>
            <ac:spMk id="3" creationId="{04E43789-FC64-47AF-B0C9-4589A3C02ACA}"/>
          </ac:spMkLst>
        </pc:spChg>
      </pc:sldChg>
      <pc:sldChg chg="modSp add mod">
        <pc:chgData name="Susan Root" userId="3f0c261d-d33b-4653-b973-8e58940956ea" providerId="ADAL" clId="{DD30245B-DC98-4EF2-80F9-18F69DB81D59}" dt="2022-05-06T15:04:40.102" v="2114" actId="20577"/>
        <pc:sldMkLst>
          <pc:docMk/>
          <pc:sldMk cId="1730194482" sldId="294"/>
        </pc:sldMkLst>
        <pc:spChg chg="mod">
          <ac:chgData name="Susan Root" userId="3f0c261d-d33b-4653-b973-8e58940956ea" providerId="ADAL" clId="{DD30245B-DC98-4EF2-80F9-18F69DB81D59}" dt="2022-05-06T15:04:40.102" v="2114" actId="20577"/>
          <ac:spMkLst>
            <pc:docMk/>
            <pc:sldMk cId="1730194482" sldId="294"/>
            <ac:spMk id="2" creationId="{1C697F94-8B46-4C14-9576-7226A6865963}"/>
          </ac:spMkLst>
        </pc:spChg>
      </pc:sldChg>
    </pc:docChg>
  </pc:docChgLst>
  <pc:docChgLst>
    <pc:chgData name="Root, Susan (LEO)" userId="S::roots2@michigan.gov::3f0c261d-d33b-4653-b973-8e58940956ea" providerId="AD" clId="Web-{C90FED99-E045-46C0-9A67-6F62A72664BC}"/>
    <pc:docChg chg="addSld modSld sldOrd">
      <pc:chgData name="Root, Susan (LEO)" userId="S::roots2@michigan.gov::3f0c261d-d33b-4653-b973-8e58940956ea" providerId="AD" clId="Web-{C90FED99-E045-46C0-9A67-6F62A72664BC}" dt="2022-05-12T14:55:33.727" v="663" actId="20577"/>
      <pc:docMkLst>
        <pc:docMk/>
      </pc:docMkLst>
      <pc:sldChg chg="modSp ord">
        <pc:chgData name="Root, Susan (LEO)" userId="S::roots2@michigan.gov::3f0c261d-d33b-4653-b973-8e58940956ea" providerId="AD" clId="Web-{C90FED99-E045-46C0-9A67-6F62A72664BC}" dt="2022-05-12T14:44:29.160" v="411" actId="20577"/>
        <pc:sldMkLst>
          <pc:docMk/>
          <pc:sldMk cId="4229626018" sldId="284"/>
        </pc:sldMkLst>
        <pc:spChg chg="mod">
          <ac:chgData name="Root, Susan (LEO)" userId="S::roots2@michigan.gov::3f0c261d-d33b-4653-b973-8e58940956ea" providerId="AD" clId="Web-{C90FED99-E045-46C0-9A67-6F62A72664BC}" dt="2022-05-12T14:44:29.160" v="411" actId="20577"/>
          <ac:spMkLst>
            <pc:docMk/>
            <pc:sldMk cId="4229626018" sldId="284"/>
            <ac:spMk id="2" creationId="{23DAD596-BB5F-4E3A-8EBE-54F53D012336}"/>
          </ac:spMkLst>
        </pc:spChg>
      </pc:sldChg>
      <pc:sldChg chg="modSp">
        <pc:chgData name="Root, Susan (LEO)" userId="S::roots2@michigan.gov::3f0c261d-d33b-4653-b973-8e58940956ea" providerId="AD" clId="Web-{C90FED99-E045-46C0-9A67-6F62A72664BC}" dt="2022-05-12T14:55:33.727" v="663" actId="20577"/>
        <pc:sldMkLst>
          <pc:docMk/>
          <pc:sldMk cId="349601567" sldId="288"/>
        </pc:sldMkLst>
        <pc:spChg chg="mod">
          <ac:chgData name="Root, Susan (LEO)" userId="S::roots2@michigan.gov::3f0c261d-d33b-4653-b973-8e58940956ea" providerId="AD" clId="Web-{C90FED99-E045-46C0-9A67-6F62A72664BC}" dt="2022-05-12T14:55:33.727" v="663" actId="20577"/>
          <ac:spMkLst>
            <pc:docMk/>
            <pc:sldMk cId="349601567" sldId="288"/>
            <ac:spMk id="3" creationId="{B472B373-0E1E-4BA4-BF88-F9DF2D3BD1E4}"/>
          </ac:spMkLst>
        </pc:spChg>
      </pc:sldChg>
      <pc:sldChg chg="modSp">
        <pc:chgData name="Root, Susan (LEO)" userId="S::roots2@michigan.gov::3f0c261d-d33b-4653-b973-8e58940956ea" providerId="AD" clId="Web-{C90FED99-E045-46C0-9A67-6F62A72664BC}" dt="2022-05-12T14:44:42.176" v="417" actId="20577"/>
        <pc:sldMkLst>
          <pc:docMk/>
          <pc:sldMk cId="1816778507" sldId="308"/>
        </pc:sldMkLst>
        <pc:spChg chg="mod">
          <ac:chgData name="Root, Susan (LEO)" userId="S::roots2@michigan.gov::3f0c261d-d33b-4653-b973-8e58940956ea" providerId="AD" clId="Web-{C90FED99-E045-46C0-9A67-6F62A72664BC}" dt="2022-05-12T14:44:42.176" v="417" actId="20577"/>
          <ac:spMkLst>
            <pc:docMk/>
            <pc:sldMk cId="1816778507" sldId="308"/>
            <ac:spMk id="2" creationId="{E716128F-AC67-0356-DFC4-AA3E184FAC51}"/>
          </ac:spMkLst>
        </pc:spChg>
      </pc:sldChg>
      <pc:sldChg chg="addSp modSp new">
        <pc:chgData name="Root, Susan (LEO)" userId="S::roots2@michigan.gov::3f0c261d-d33b-4653-b973-8e58940956ea" providerId="AD" clId="Web-{C90FED99-E045-46C0-9A67-6F62A72664BC}" dt="2022-05-12T14:43:32.159" v="402" actId="20577"/>
        <pc:sldMkLst>
          <pc:docMk/>
          <pc:sldMk cId="429457769" sldId="309"/>
        </pc:sldMkLst>
        <pc:spChg chg="mod">
          <ac:chgData name="Root, Susan (LEO)" userId="S::roots2@michigan.gov::3f0c261d-d33b-4653-b973-8e58940956ea" providerId="AD" clId="Web-{C90FED99-E045-46C0-9A67-6F62A72664BC}" dt="2022-05-12T14:42:24.518" v="385" actId="20577"/>
          <ac:spMkLst>
            <pc:docMk/>
            <pc:sldMk cId="429457769" sldId="309"/>
            <ac:spMk id="2" creationId="{E719FC66-0DF8-4AE7-A7FE-41FB64153228}"/>
          </ac:spMkLst>
        </pc:spChg>
        <pc:spChg chg="mod">
          <ac:chgData name="Root, Susan (LEO)" userId="S::roots2@michigan.gov::3f0c261d-d33b-4653-b973-8e58940956ea" providerId="AD" clId="Web-{C90FED99-E045-46C0-9A67-6F62A72664BC}" dt="2022-05-12T14:42:36.393" v="389" actId="20577"/>
          <ac:spMkLst>
            <pc:docMk/>
            <pc:sldMk cId="429457769" sldId="309"/>
            <ac:spMk id="3" creationId="{D89B46CA-879F-0477-6D71-A2967438DC5C}"/>
          </ac:spMkLst>
        </pc:spChg>
        <pc:spChg chg="mod">
          <ac:chgData name="Root, Susan (LEO)" userId="S::roots2@michigan.gov::3f0c261d-d33b-4653-b973-8e58940956ea" providerId="AD" clId="Web-{C90FED99-E045-46C0-9A67-6F62A72664BC}" dt="2022-05-12T14:39:02.158" v="142" actId="20577"/>
          <ac:spMkLst>
            <pc:docMk/>
            <pc:sldMk cId="429457769" sldId="309"/>
            <ac:spMk id="4" creationId="{1E4BC112-B6BD-2F26-1948-91A39DE334FE}"/>
          </ac:spMkLst>
        </pc:spChg>
        <pc:spChg chg="mod">
          <ac:chgData name="Root, Susan (LEO)" userId="S::roots2@michigan.gov::3f0c261d-d33b-4653-b973-8e58940956ea" providerId="AD" clId="Web-{C90FED99-E045-46C0-9A67-6F62A72664BC}" dt="2022-05-12T14:38:01.563" v="56" actId="20577"/>
          <ac:spMkLst>
            <pc:docMk/>
            <pc:sldMk cId="429457769" sldId="309"/>
            <ac:spMk id="5" creationId="{1062C413-DA5B-3890-1E84-6E4ECF1009C2}"/>
          </ac:spMkLst>
        </pc:spChg>
        <pc:spChg chg="mod">
          <ac:chgData name="Root, Susan (LEO)" userId="S::roots2@michigan.gov::3f0c261d-d33b-4653-b973-8e58940956ea" providerId="AD" clId="Web-{C90FED99-E045-46C0-9A67-6F62A72664BC}" dt="2022-05-12T14:40:13.611" v="264" actId="20577"/>
          <ac:spMkLst>
            <pc:docMk/>
            <pc:sldMk cId="429457769" sldId="309"/>
            <ac:spMk id="6" creationId="{170CB5E4-53B7-23A4-0B0C-F50958309B2D}"/>
          </ac:spMkLst>
        </pc:spChg>
        <pc:spChg chg="mod">
          <ac:chgData name="Root, Susan (LEO)" userId="S::roots2@michigan.gov::3f0c261d-d33b-4653-b973-8e58940956ea" providerId="AD" clId="Web-{C90FED99-E045-46C0-9A67-6F62A72664BC}" dt="2022-05-12T14:38:10.673" v="68" actId="20577"/>
          <ac:spMkLst>
            <pc:docMk/>
            <pc:sldMk cId="429457769" sldId="309"/>
            <ac:spMk id="7" creationId="{BB4F9CD4-D7E1-D2ED-0E27-9F80BBAC74EC}"/>
          </ac:spMkLst>
        </pc:spChg>
        <pc:spChg chg="mod">
          <ac:chgData name="Root, Susan (LEO)" userId="S::roots2@michigan.gov::3f0c261d-d33b-4653-b973-8e58940956ea" providerId="AD" clId="Web-{C90FED99-E045-46C0-9A67-6F62A72664BC}" dt="2022-05-12T14:41:50.206" v="363" actId="20577"/>
          <ac:spMkLst>
            <pc:docMk/>
            <pc:sldMk cId="429457769" sldId="309"/>
            <ac:spMk id="8" creationId="{7525EFAD-69AA-AA04-4E25-6B6F209077D3}"/>
          </ac:spMkLst>
        </pc:spChg>
        <pc:spChg chg="add mod">
          <ac:chgData name="Root, Susan (LEO)" userId="S::roots2@michigan.gov::3f0c261d-d33b-4653-b973-8e58940956ea" providerId="AD" clId="Web-{C90FED99-E045-46C0-9A67-6F62A72664BC}" dt="2022-05-12T14:43:32.159" v="402" actId="20577"/>
          <ac:spMkLst>
            <pc:docMk/>
            <pc:sldMk cId="429457769" sldId="309"/>
            <ac:spMk id="9" creationId="{6F389D89-EBA3-2C3F-A6E8-90870B73BA39}"/>
          </ac:spMkLst>
        </pc:spChg>
      </pc:sldChg>
    </pc:docChg>
  </pc:docChgLst>
  <pc:docChgLst>
    <pc:chgData name="Root, Susan (LEO)" userId="S::roots2@michigan.gov::3f0c261d-d33b-4653-b973-8e58940956ea" providerId="AD" clId="Web-{B3641472-F15C-45BF-8910-EA67924135A7}"/>
    <pc:docChg chg="addSld delSld modSld">
      <pc:chgData name="Root, Susan (LEO)" userId="S::roots2@michigan.gov::3f0c261d-d33b-4653-b973-8e58940956ea" providerId="AD" clId="Web-{B3641472-F15C-45BF-8910-EA67924135A7}" dt="2022-05-12T17:26:20.773" v="81"/>
      <pc:docMkLst>
        <pc:docMk/>
      </pc:docMkLst>
      <pc:sldChg chg="del">
        <pc:chgData name="Root, Susan (LEO)" userId="S::roots2@michigan.gov::3f0c261d-d33b-4653-b973-8e58940956ea" providerId="AD" clId="Web-{B3641472-F15C-45BF-8910-EA67924135A7}" dt="2022-05-12T17:26:20.773" v="81"/>
        <pc:sldMkLst>
          <pc:docMk/>
          <pc:sldMk cId="4229626018" sldId="284"/>
        </pc:sldMkLst>
      </pc:sldChg>
      <pc:sldChg chg="addSp modSp">
        <pc:chgData name="Root, Susan (LEO)" userId="S::roots2@michigan.gov::3f0c261d-d33b-4653-b973-8e58940956ea" providerId="AD" clId="Web-{B3641472-F15C-45BF-8910-EA67924135A7}" dt="2022-05-12T17:26:15.320" v="80" actId="1076"/>
        <pc:sldMkLst>
          <pc:docMk/>
          <pc:sldMk cId="1539025671" sldId="313"/>
        </pc:sldMkLst>
        <pc:spChg chg="add mod">
          <ac:chgData name="Root, Susan (LEO)" userId="S::roots2@michigan.gov::3f0c261d-d33b-4653-b973-8e58940956ea" providerId="AD" clId="Web-{B3641472-F15C-45BF-8910-EA67924135A7}" dt="2022-05-12T17:26:15.320" v="80" actId="1076"/>
          <ac:spMkLst>
            <pc:docMk/>
            <pc:sldMk cId="1539025671" sldId="313"/>
            <ac:spMk id="4" creationId="{908C823B-C895-BC79-6102-4C13C47099FA}"/>
          </ac:spMkLst>
        </pc:spChg>
      </pc:sldChg>
      <pc:sldChg chg="addSp delSp modSp new mod setBg">
        <pc:chgData name="Root, Susan (LEO)" userId="S::roots2@michigan.gov::3f0c261d-d33b-4653-b973-8e58940956ea" providerId="AD" clId="Web-{B3641472-F15C-45BF-8910-EA67924135A7}" dt="2022-05-12T17:25:08.554" v="78"/>
        <pc:sldMkLst>
          <pc:docMk/>
          <pc:sldMk cId="2428180429" sldId="314"/>
        </pc:sldMkLst>
        <pc:spChg chg="mod">
          <ac:chgData name="Root, Susan (LEO)" userId="S::roots2@michigan.gov::3f0c261d-d33b-4653-b973-8e58940956ea" providerId="AD" clId="Web-{B3641472-F15C-45BF-8910-EA67924135A7}" dt="2022-05-12T17:25:08.554" v="78"/>
          <ac:spMkLst>
            <pc:docMk/>
            <pc:sldMk cId="2428180429" sldId="314"/>
            <ac:spMk id="2" creationId="{4AD1E03C-8E5B-8923-D918-7F1091CF3A8E}"/>
          </ac:spMkLst>
        </pc:spChg>
        <pc:spChg chg="del">
          <ac:chgData name="Root, Susan (LEO)" userId="S::roots2@michigan.gov::3f0c261d-d33b-4653-b973-8e58940956ea" providerId="AD" clId="Web-{B3641472-F15C-45BF-8910-EA67924135A7}" dt="2022-05-12T17:24:32.788" v="72"/>
          <ac:spMkLst>
            <pc:docMk/>
            <pc:sldMk cId="2428180429" sldId="314"/>
            <ac:spMk id="3" creationId="{8726A758-14AF-16B7-AB24-170C282C436C}"/>
          </ac:spMkLst>
        </pc:spChg>
        <pc:spChg chg="add del">
          <ac:chgData name="Root, Susan (LEO)" userId="S::roots2@michigan.gov::3f0c261d-d33b-4653-b973-8e58940956ea" providerId="AD" clId="Web-{B3641472-F15C-45BF-8910-EA67924135A7}" dt="2022-05-12T17:25:08.554" v="78"/>
          <ac:spMkLst>
            <pc:docMk/>
            <pc:sldMk cId="2428180429" sldId="314"/>
            <ac:spMk id="9" creationId="{D30579BA-22EC-41CB-82B7-65D5DFCA603C}"/>
          </ac:spMkLst>
        </pc:spChg>
        <pc:spChg chg="add del">
          <ac:chgData name="Root, Susan (LEO)" userId="S::roots2@michigan.gov::3f0c261d-d33b-4653-b973-8e58940956ea" providerId="AD" clId="Web-{B3641472-F15C-45BF-8910-EA67924135A7}" dt="2022-05-12T17:25:08.554" v="78"/>
          <ac:spMkLst>
            <pc:docMk/>
            <pc:sldMk cId="2428180429" sldId="314"/>
            <ac:spMk id="11" creationId="{FE469E50-3893-4ED6-92BA-2985C32B0CA6}"/>
          </ac:spMkLst>
        </pc:spChg>
        <pc:picChg chg="add mod ord">
          <ac:chgData name="Root, Susan (LEO)" userId="S::roots2@michigan.gov::3f0c261d-d33b-4653-b973-8e58940956ea" providerId="AD" clId="Web-{B3641472-F15C-45BF-8910-EA67924135A7}" dt="2022-05-12T17:25:08.554" v="78"/>
          <ac:picMkLst>
            <pc:docMk/>
            <pc:sldMk cId="2428180429" sldId="314"/>
            <ac:picMk id="4" creationId="{859FE68F-64E3-90CE-4474-3D202709FA0B}"/>
          </ac:picMkLst>
        </pc:picChg>
        <pc:picChg chg="add">
          <ac:chgData name="Root, Susan (LEO)" userId="S::roots2@michigan.gov::3f0c261d-d33b-4653-b973-8e58940956ea" providerId="AD" clId="Web-{B3641472-F15C-45BF-8910-EA67924135A7}" dt="2022-05-12T17:25:08.554" v="78"/>
          <ac:picMkLst>
            <pc:docMk/>
            <pc:sldMk cId="2428180429" sldId="314"/>
            <ac:picMk id="16" creationId="{7D934112-154B-4CC7-A804-F3DCB2052E55}"/>
          </ac:picMkLst>
        </pc:picChg>
      </pc:sldChg>
      <pc:sldChg chg="addSp delSp modSp new del">
        <pc:chgData name="Root, Susan (LEO)" userId="S::roots2@michigan.gov::3f0c261d-d33b-4653-b973-8e58940956ea" providerId="AD" clId="Web-{B3641472-F15C-45BF-8910-EA67924135A7}" dt="2022-05-12T17:22:53.802" v="31"/>
        <pc:sldMkLst>
          <pc:docMk/>
          <pc:sldMk cId="3886418377" sldId="314"/>
        </pc:sldMkLst>
        <pc:spChg chg="mod">
          <ac:chgData name="Root, Susan (LEO)" userId="S::roots2@michigan.gov::3f0c261d-d33b-4653-b973-8e58940956ea" providerId="AD" clId="Web-{B3641472-F15C-45BF-8910-EA67924135A7}" dt="2022-05-12T17:22:24.911" v="29" actId="20577"/>
          <ac:spMkLst>
            <pc:docMk/>
            <pc:sldMk cId="3886418377" sldId="314"/>
            <ac:spMk id="2" creationId="{ECF9A956-A93B-D69D-57F9-F1FB1A73815B}"/>
          </ac:spMkLst>
        </pc:spChg>
        <pc:spChg chg="del">
          <ac:chgData name="Root, Susan (LEO)" userId="S::roots2@michigan.gov::3f0c261d-d33b-4653-b973-8e58940956ea" providerId="AD" clId="Web-{B3641472-F15C-45BF-8910-EA67924135A7}" dt="2022-05-12T17:22:25.427" v="30"/>
          <ac:spMkLst>
            <pc:docMk/>
            <pc:sldMk cId="3886418377" sldId="314"/>
            <ac:spMk id="3" creationId="{FE4E4AEC-B7B8-111A-A7B9-5EA3C3A36A1F}"/>
          </ac:spMkLst>
        </pc:spChg>
        <pc:graphicFrameChg chg="add mod ord modGraphic">
          <ac:chgData name="Root, Susan (LEO)" userId="S::roots2@michigan.gov::3f0c261d-d33b-4653-b973-8e58940956ea" providerId="AD" clId="Web-{B3641472-F15C-45BF-8910-EA67924135A7}" dt="2022-05-12T17:22:25.427" v="30"/>
          <ac:graphicFrameMkLst>
            <pc:docMk/>
            <pc:sldMk cId="3886418377" sldId="314"/>
            <ac:graphicFrameMk id="4" creationId="{F17426AD-A435-D681-C3B1-6E2EF6473D9B}"/>
          </ac:graphicFrameMkLst>
        </pc:graphicFrameChg>
      </pc:sldChg>
    </pc:docChg>
  </pc:docChgLst>
  <pc:docChgLst>
    <pc:chgData name="Root, Susan (LEO)" userId="S::roots2@michigan.gov::3f0c261d-d33b-4653-b973-8e58940956ea" providerId="AD" clId="Web-{F8E55047-837B-4A69-A5B2-1D653D9CE354}"/>
    <pc:docChg chg="addSld delSld modSld">
      <pc:chgData name="Root, Susan (LEO)" userId="S::roots2@michigan.gov::3f0c261d-d33b-4653-b973-8e58940956ea" providerId="AD" clId="Web-{F8E55047-837B-4A69-A5B2-1D653D9CE354}" dt="2022-05-12T20:52:16.538" v="56"/>
      <pc:docMkLst>
        <pc:docMk/>
      </pc:docMkLst>
      <pc:sldChg chg="modSp">
        <pc:chgData name="Root, Susan (LEO)" userId="S::roots2@michigan.gov::3f0c261d-d33b-4653-b973-8e58940956ea" providerId="AD" clId="Web-{F8E55047-837B-4A69-A5B2-1D653D9CE354}" dt="2022-05-12T20:36:51.658" v="9" actId="1076"/>
        <pc:sldMkLst>
          <pc:docMk/>
          <pc:sldMk cId="3399753983" sldId="302"/>
        </pc:sldMkLst>
        <pc:spChg chg="mod">
          <ac:chgData name="Root, Susan (LEO)" userId="S::roots2@michigan.gov::3f0c261d-d33b-4653-b973-8e58940956ea" providerId="AD" clId="Web-{F8E55047-837B-4A69-A5B2-1D653D9CE354}" dt="2022-05-12T20:36:47.533" v="8" actId="1076"/>
          <ac:spMkLst>
            <pc:docMk/>
            <pc:sldMk cId="3399753983" sldId="302"/>
            <ac:spMk id="5" creationId="{061BEAD1-9367-B713-6876-C09AD829660F}"/>
          </ac:spMkLst>
        </pc:spChg>
        <pc:picChg chg="mod">
          <ac:chgData name="Root, Susan (LEO)" userId="S::roots2@michigan.gov::3f0c261d-d33b-4653-b973-8e58940956ea" providerId="AD" clId="Web-{F8E55047-837B-4A69-A5B2-1D653D9CE354}" dt="2022-05-12T20:36:51.658" v="9" actId="1076"/>
          <ac:picMkLst>
            <pc:docMk/>
            <pc:sldMk cId="3399753983" sldId="302"/>
            <ac:picMk id="4" creationId="{33337F56-2BC2-2841-3F02-189523480050}"/>
          </ac:picMkLst>
        </pc:picChg>
      </pc:sldChg>
      <pc:sldChg chg="modSp">
        <pc:chgData name="Root, Susan (LEO)" userId="S::roots2@michigan.gov::3f0c261d-d33b-4653-b973-8e58940956ea" providerId="AD" clId="Web-{F8E55047-837B-4A69-A5B2-1D653D9CE354}" dt="2022-05-12T20:51:05.303" v="37" actId="20577"/>
        <pc:sldMkLst>
          <pc:docMk/>
          <pc:sldMk cId="1193562524" sldId="317"/>
        </pc:sldMkLst>
        <pc:spChg chg="mod">
          <ac:chgData name="Root, Susan (LEO)" userId="S::roots2@michigan.gov::3f0c261d-d33b-4653-b973-8e58940956ea" providerId="AD" clId="Web-{F8E55047-837B-4A69-A5B2-1D653D9CE354}" dt="2022-05-12T20:51:05.303" v="37" actId="20577"/>
          <ac:spMkLst>
            <pc:docMk/>
            <pc:sldMk cId="1193562524" sldId="317"/>
            <ac:spMk id="2" creationId="{F63A7279-1C0E-5B00-1F19-4BBED88B1168}"/>
          </ac:spMkLst>
        </pc:spChg>
        <pc:spChg chg="mod">
          <ac:chgData name="Root, Susan (LEO)" userId="S::roots2@michigan.gov::3f0c261d-d33b-4653-b973-8e58940956ea" providerId="AD" clId="Web-{F8E55047-837B-4A69-A5B2-1D653D9CE354}" dt="2022-05-12T20:34:19.766" v="1" actId="20577"/>
          <ac:spMkLst>
            <pc:docMk/>
            <pc:sldMk cId="1193562524" sldId="317"/>
            <ac:spMk id="3" creationId="{48AA26A0-B54F-49EC-02AA-4F66EAA3EDD4}"/>
          </ac:spMkLst>
        </pc:spChg>
        <pc:spChg chg="mod">
          <ac:chgData name="Root, Susan (LEO)" userId="S::roots2@michigan.gov::3f0c261d-d33b-4653-b973-8e58940956ea" providerId="AD" clId="Web-{F8E55047-837B-4A69-A5B2-1D653D9CE354}" dt="2022-05-12T20:36:37.095" v="6" actId="1076"/>
          <ac:spMkLst>
            <pc:docMk/>
            <pc:sldMk cId="1193562524" sldId="317"/>
            <ac:spMk id="5" creationId="{BA3E6A0C-86E6-DB14-4453-4A296E8E0D03}"/>
          </ac:spMkLst>
        </pc:spChg>
        <pc:picChg chg="mod">
          <ac:chgData name="Root, Susan (LEO)" userId="S::roots2@michigan.gov::3f0c261d-d33b-4653-b973-8e58940956ea" providerId="AD" clId="Web-{F8E55047-837B-4A69-A5B2-1D653D9CE354}" dt="2022-05-12T20:36:40.501" v="7" actId="1076"/>
          <ac:picMkLst>
            <pc:docMk/>
            <pc:sldMk cId="1193562524" sldId="317"/>
            <ac:picMk id="4" creationId="{285AD4AA-1A29-B578-3BF6-FEDDD7CAD079}"/>
          </ac:picMkLst>
        </pc:picChg>
      </pc:sldChg>
      <pc:sldChg chg="addSp delSp modSp">
        <pc:chgData name="Root, Susan (LEO)" userId="S::roots2@michigan.gov::3f0c261d-d33b-4653-b973-8e58940956ea" providerId="AD" clId="Web-{F8E55047-837B-4A69-A5B2-1D653D9CE354}" dt="2022-05-12T20:52:06.960" v="55" actId="20577"/>
        <pc:sldMkLst>
          <pc:docMk/>
          <pc:sldMk cId="665260794" sldId="318"/>
        </pc:sldMkLst>
        <pc:spChg chg="mod">
          <ac:chgData name="Root, Susan (LEO)" userId="S::roots2@michigan.gov::3f0c261d-d33b-4653-b973-8e58940956ea" providerId="AD" clId="Web-{F8E55047-837B-4A69-A5B2-1D653D9CE354}" dt="2022-05-12T20:52:06.960" v="55" actId="20577"/>
          <ac:spMkLst>
            <pc:docMk/>
            <pc:sldMk cId="665260794" sldId="318"/>
            <ac:spMk id="2" creationId="{F63A7279-1C0E-5B00-1F19-4BBED88B1168}"/>
          </ac:spMkLst>
        </pc:spChg>
        <pc:spChg chg="del">
          <ac:chgData name="Root, Susan (LEO)" userId="S::roots2@michigan.gov::3f0c261d-d33b-4653-b973-8e58940956ea" providerId="AD" clId="Web-{F8E55047-837B-4A69-A5B2-1D653D9CE354}" dt="2022-05-12T20:49:54.069" v="13"/>
          <ac:spMkLst>
            <pc:docMk/>
            <pc:sldMk cId="665260794" sldId="318"/>
            <ac:spMk id="3" creationId="{48AA26A0-B54F-49EC-02AA-4F66EAA3EDD4}"/>
          </ac:spMkLst>
        </pc:spChg>
        <pc:spChg chg="add del">
          <ac:chgData name="Root, Susan (LEO)" userId="S::roots2@michigan.gov::3f0c261d-d33b-4653-b973-8e58940956ea" providerId="AD" clId="Web-{F8E55047-837B-4A69-A5B2-1D653D9CE354}" dt="2022-05-12T20:49:38.662" v="11"/>
          <ac:spMkLst>
            <pc:docMk/>
            <pc:sldMk cId="665260794" sldId="318"/>
            <ac:spMk id="4" creationId="{722D5ECC-0868-B161-7670-A38B56213F43}"/>
          </ac:spMkLst>
        </pc:spChg>
        <pc:spChg chg="add mod">
          <ac:chgData name="Root, Susan (LEO)" userId="S::roots2@michigan.gov::3f0c261d-d33b-4653-b973-8e58940956ea" providerId="AD" clId="Web-{F8E55047-837B-4A69-A5B2-1D653D9CE354}" dt="2022-05-12T20:50:39.116" v="17" actId="1076"/>
          <ac:spMkLst>
            <pc:docMk/>
            <pc:sldMk cId="665260794" sldId="318"/>
            <ac:spMk id="7" creationId="{6AE6B775-29CF-41EC-20D3-18AF187916C1}"/>
          </ac:spMkLst>
        </pc:spChg>
        <pc:spChg chg="add">
          <ac:chgData name="Root, Susan (LEO)" userId="S::roots2@michigan.gov::3f0c261d-d33b-4653-b973-8e58940956ea" providerId="AD" clId="Web-{F8E55047-837B-4A69-A5B2-1D653D9CE354}" dt="2022-05-12T20:49:48.694" v="12"/>
          <ac:spMkLst>
            <pc:docMk/>
            <pc:sldMk cId="665260794" sldId="318"/>
            <ac:spMk id="8" creationId="{AEFC17E6-1A6E-1447-25D2-38452EEAC366}"/>
          </ac:spMkLst>
        </pc:spChg>
        <pc:picChg chg="add">
          <ac:chgData name="Root, Susan (LEO)" userId="S::roots2@michigan.gov::3f0c261d-d33b-4653-b973-8e58940956ea" providerId="AD" clId="Web-{F8E55047-837B-4A69-A5B2-1D653D9CE354}" dt="2022-05-12T20:50:12.491" v="14"/>
          <ac:picMkLst>
            <pc:docMk/>
            <pc:sldMk cId="665260794" sldId="318"/>
            <ac:picMk id="5" creationId="{9E157838-DC8D-65F8-2EAC-941899E224D9}"/>
          </ac:picMkLst>
        </pc:picChg>
      </pc:sldChg>
      <pc:sldChg chg="modSp add del replId">
        <pc:chgData name="Root, Susan (LEO)" userId="S::roots2@michigan.gov::3f0c261d-d33b-4653-b973-8e58940956ea" providerId="AD" clId="Web-{F8E55047-837B-4A69-A5B2-1D653D9CE354}" dt="2022-05-12T20:52:16.538" v="56"/>
        <pc:sldMkLst>
          <pc:docMk/>
          <pc:sldMk cId="1820290608" sldId="320"/>
        </pc:sldMkLst>
        <pc:spChg chg="mod">
          <ac:chgData name="Root, Susan (LEO)" userId="S::roots2@michigan.gov::3f0c261d-d33b-4653-b973-8e58940956ea" providerId="AD" clId="Web-{F8E55047-837B-4A69-A5B2-1D653D9CE354}" dt="2022-05-12T20:36:27.236" v="5" actId="20577"/>
          <ac:spMkLst>
            <pc:docMk/>
            <pc:sldMk cId="1820290608" sldId="320"/>
            <ac:spMk id="3" creationId="{48AA26A0-B54F-49EC-02AA-4F66EAA3EDD4}"/>
          </ac:spMkLst>
        </pc:spChg>
      </pc:sldChg>
    </pc:docChg>
  </pc:docChgLst>
  <pc:docChgLst>
    <pc:chgData name="Root, Susan (LEO)" userId="S::roots2@michigan.gov::3f0c261d-d33b-4653-b973-8e58940956ea" providerId="AD" clId="Web-{C00B1334-0E30-48BE-BE08-9A755760D007}"/>
    <pc:docChg chg="mod addSld delSld modSld modMainMaster setSldSz">
      <pc:chgData name="Root, Susan (LEO)" userId="S::roots2@michigan.gov::3f0c261d-d33b-4653-b973-8e58940956ea" providerId="AD" clId="Web-{C00B1334-0E30-48BE-BE08-9A755760D007}" dt="2022-05-12T18:32:02.635" v="266"/>
      <pc:docMkLst>
        <pc:docMk/>
      </pc:docMkLst>
      <pc:sldChg chg="modSp">
        <pc:chgData name="Root, Susan (LEO)" userId="S::roots2@michigan.gov::3f0c261d-d33b-4653-b973-8e58940956ea" providerId="AD" clId="Web-{C00B1334-0E30-48BE-BE08-9A755760D007}" dt="2022-05-12T18:22:02.892" v="177"/>
        <pc:sldMkLst>
          <pc:docMk/>
          <pc:sldMk cId="4167884232" sldId="278"/>
        </pc:sldMkLst>
        <pc:spChg chg="mod">
          <ac:chgData name="Root, Susan (LEO)" userId="S::roots2@michigan.gov::3f0c261d-d33b-4653-b973-8e58940956ea" providerId="AD" clId="Web-{C00B1334-0E30-48BE-BE08-9A755760D007}" dt="2022-05-12T18:22:02.892" v="177"/>
          <ac:spMkLst>
            <pc:docMk/>
            <pc:sldMk cId="4167884232" sldId="278"/>
            <ac:spMk id="2" creationId="{0D1F047C-C727-42A7-85C5-68C5AA1B1A93}"/>
          </ac:spMkLst>
        </pc:spChg>
        <pc:spChg chg="mod">
          <ac:chgData name="Root, Susan (LEO)" userId="S::roots2@michigan.gov::3f0c261d-d33b-4653-b973-8e58940956ea" providerId="AD" clId="Web-{C00B1334-0E30-48BE-BE08-9A755760D007}" dt="2022-05-12T18:22:02.892" v="177"/>
          <ac:spMkLst>
            <pc:docMk/>
            <pc:sldMk cId="4167884232" sldId="278"/>
            <ac:spMk id="103" creationId="{FE469E50-3893-4ED6-92BA-2985C32B0CA6}"/>
          </ac:spMkLst>
        </pc:spChg>
        <pc:picChg chg="mod">
          <ac:chgData name="Root, Susan (LEO)" userId="S::roots2@michigan.gov::3f0c261d-d33b-4653-b973-8e58940956ea" providerId="AD" clId="Web-{C00B1334-0E30-48BE-BE08-9A755760D007}" dt="2022-05-12T18:22:02.892" v="177"/>
          <ac:picMkLst>
            <pc:docMk/>
            <pc:sldMk cId="4167884232" sldId="278"/>
            <ac:picMk id="5" creationId="{F8A1C807-B9AD-4C9B-BF9F-60F03428998E}"/>
          </ac:picMkLst>
        </pc:picChg>
      </pc:sldChg>
      <pc:sldChg chg="modSp">
        <pc:chgData name="Root, Susan (LEO)" userId="S::roots2@michigan.gov::3f0c261d-d33b-4653-b973-8e58940956ea" providerId="AD" clId="Web-{C00B1334-0E30-48BE-BE08-9A755760D007}" dt="2022-05-12T18:22:02.892" v="177"/>
        <pc:sldMkLst>
          <pc:docMk/>
          <pc:sldMk cId="3188230093" sldId="280"/>
        </pc:sldMkLst>
        <pc:spChg chg="mod">
          <ac:chgData name="Root, Susan (LEO)" userId="S::roots2@michigan.gov::3f0c261d-d33b-4653-b973-8e58940956ea" providerId="AD" clId="Web-{C00B1334-0E30-48BE-BE08-9A755760D007}" dt="2022-05-12T18:22:02.892" v="177"/>
          <ac:spMkLst>
            <pc:docMk/>
            <pc:sldMk cId="3188230093" sldId="280"/>
            <ac:spMk id="2" creationId="{B1D722DD-C798-4AAE-93ED-CBC3ED382953}"/>
          </ac:spMkLst>
        </pc:spChg>
        <pc:spChg chg="mod">
          <ac:chgData name="Root, Susan (LEO)" userId="S::roots2@michigan.gov::3f0c261d-d33b-4653-b973-8e58940956ea" providerId="AD" clId="Web-{C00B1334-0E30-48BE-BE08-9A755760D007}" dt="2022-05-12T18:22:02.892" v="177"/>
          <ac:spMkLst>
            <pc:docMk/>
            <pc:sldMk cId="3188230093" sldId="280"/>
            <ac:spMk id="8" creationId="{98D17F31-B240-4BBC-9C9A-D7F5C208B5B7}"/>
          </ac:spMkLst>
        </pc:spChg>
        <pc:spChg chg="mod">
          <ac:chgData name="Root, Susan (LEO)" userId="S::roots2@michigan.gov::3f0c261d-d33b-4653-b973-8e58940956ea" providerId="AD" clId="Web-{C00B1334-0E30-48BE-BE08-9A755760D007}" dt="2022-05-12T18:22:02.892" v="177"/>
          <ac:spMkLst>
            <pc:docMk/>
            <pc:sldMk cId="3188230093" sldId="280"/>
            <ac:spMk id="13" creationId="{4608E264-926B-434A-8D58-87ACA185D82C}"/>
          </ac:spMkLst>
        </pc:spChg>
        <pc:picChg chg="mod">
          <ac:chgData name="Root, Susan (LEO)" userId="S::roots2@michigan.gov::3f0c261d-d33b-4653-b973-8e58940956ea" providerId="AD" clId="Web-{C00B1334-0E30-48BE-BE08-9A755760D007}" dt="2022-05-12T18:22:02.892" v="177"/>
          <ac:picMkLst>
            <pc:docMk/>
            <pc:sldMk cId="3188230093" sldId="280"/>
            <ac:picMk id="7" creationId="{F997D5DD-926F-4C1D-8CBC-73B0F7C1F9E6}"/>
          </ac:picMkLst>
        </pc:picChg>
        <pc:picChg chg="mod">
          <ac:chgData name="Root, Susan (LEO)" userId="S::roots2@michigan.gov::3f0c261d-d33b-4653-b973-8e58940956ea" providerId="AD" clId="Web-{C00B1334-0E30-48BE-BE08-9A755760D007}" dt="2022-05-12T18:22:02.892" v="177"/>
          <ac:picMkLst>
            <pc:docMk/>
            <pc:sldMk cId="3188230093" sldId="280"/>
            <ac:picMk id="15" creationId="{E67A036B-F109-477D-A092-D947533E27EA}"/>
          </ac:picMkLst>
        </pc:picChg>
      </pc:sldChg>
      <pc:sldChg chg="modSp">
        <pc:chgData name="Root, Susan (LEO)" userId="S::roots2@michigan.gov::3f0c261d-d33b-4653-b973-8e58940956ea" providerId="AD" clId="Web-{C00B1334-0E30-48BE-BE08-9A755760D007}" dt="2022-05-12T18:22:02.892" v="177"/>
        <pc:sldMkLst>
          <pc:docMk/>
          <pc:sldMk cId="1788124190" sldId="281"/>
        </pc:sldMkLst>
        <pc:spChg chg="mod">
          <ac:chgData name="Root, Susan (LEO)" userId="S::roots2@michigan.gov::3f0c261d-d33b-4653-b973-8e58940956ea" providerId="AD" clId="Web-{C00B1334-0E30-48BE-BE08-9A755760D007}" dt="2022-05-12T18:22:02.892" v="177"/>
          <ac:spMkLst>
            <pc:docMk/>
            <pc:sldMk cId="1788124190" sldId="281"/>
            <ac:spMk id="2" creationId="{B1D722DD-C798-4AAE-93ED-CBC3ED382953}"/>
          </ac:spMkLst>
        </pc:spChg>
        <pc:spChg chg="mod">
          <ac:chgData name="Root, Susan (LEO)" userId="S::roots2@michigan.gov::3f0c261d-d33b-4653-b973-8e58940956ea" providerId="AD" clId="Web-{C00B1334-0E30-48BE-BE08-9A755760D007}" dt="2022-05-12T18:22:02.892" v="177"/>
          <ac:spMkLst>
            <pc:docMk/>
            <pc:sldMk cId="1788124190" sldId="281"/>
            <ac:spMk id="8" creationId="{98D17F31-B240-4BBC-9C9A-D7F5C208B5B7}"/>
          </ac:spMkLst>
        </pc:spChg>
        <pc:spChg chg="mod">
          <ac:chgData name="Root, Susan (LEO)" userId="S::roots2@michigan.gov::3f0c261d-d33b-4653-b973-8e58940956ea" providerId="AD" clId="Web-{C00B1334-0E30-48BE-BE08-9A755760D007}" dt="2022-05-12T18:22:02.892" v="177"/>
          <ac:spMkLst>
            <pc:docMk/>
            <pc:sldMk cId="1788124190" sldId="281"/>
            <ac:spMk id="13" creationId="{D98318E6-69F4-42F4-AB85-F01AA0DAF3A4}"/>
          </ac:spMkLst>
        </pc:spChg>
        <pc:picChg chg="mod">
          <ac:chgData name="Root, Susan (LEO)" userId="S::roots2@michigan.gov::3f0c261d-d33b-4653-b973-8e58940956ea" providerId="AD" clId="Web-{C00B1334-0E30-48BE-BE08-9A755760D007}" dt="2022-05-12T18:22:02.892" v="177"/>
          <ac:picMkLst>
            <pc:docMk/>
            <pc:sldMk cId="1788124190" sldId="281"/>
            <ac:picMk id="5" creationId="{9D211B97-BC9E-4513-92F6-98EA64D1E350}"/>
          </ac:picMkLst>
        </pc:picChg>
        <pc:picChg chg="mod">
          <ac:chgData name="Root, Susan (LEO)" userId="S::roots2@michigan.gov::3f0c261d-d33b-4653-b973-8e58940956ea" providerId="AD" clId="Web-{C00B1334-0E30-48BE-BE08-9A755760D007}" dt="2022-05-12T18:22:02.892" v="177"/>
          <ac:picMkLst>
            <pc:docMk/>
            <pc:sldMk cId="1788124190" sldId="281"/>
            <ac:picMk id="15" creationId="{559DF61F-9058-49C9-8F75-DC501F983B0E}"/>
          </ac:picMkLst>
        </pc:picChg>
      </pc:sldChg>
      <pc:sldChg chg="modSp">
        <pc:chgData name="Root, Susan (LEO)" userId="S::roots2@michigan.gov::3f0c261d-d33b-4653-b973-8e58940956ea" providerId="AD" clId="Web-{C00B1334-0E30-48BE-BE08-9A755760D007}" dt="2022-05-12T18:22:02.892" v="177"/>
        <pc:sldMkLst>
          <pc:docMk/>
          <pc:sldMk cId="432329361" sldId="282"/>
        </pc:sldMkLst>
        <pc:spChg chg="mod">
          <ac:chgData name="Root, Susan (LEO)" userId="S::roots2@michigan.gov::3f0c261d-d33b-4653-b973-8e58940956ea" providerId="AD" clId="Web-{C00B1334-0E30-48BE-BE08-9A755760D007}" dt="2022-05-12T18:22:02.892" v="177"/>
          <ac:spMkLst>
            <pc:docMk/>
            <pc:sldMk cId="432329361" sldId="282"/>
            <ac:spMk id="2" creationId="{B1D722DD-C798-4AAE-93ED-CBC3ED382953}"/>
          </ac:spMkLst>
        </pc:spChg>
        <pc:spChg chg="mod">
          <ac:chgData name="Root, Susan (LEO)" userId="S::roots2@michigan.gov::3f0c261d-d33b-4653-b973-8e58940956ea" providerId="AD" clId="Web-{C00B1334-0E30-48BE-BE08-9A755760D007}" dt="2022-05-12T18:22:02.892" v="177"/>
          <ac:spMkLst>
            <pc:docMk/>
            <pc:sldMk cId="432329361" sldId="282"/>
            <ac:spMk id="8" creationId="{98D17F31-B240-4BBC-9C9A-D7F5C208B5B7}"/>
          </ac:spMkLst>
        </pc:spChg>
        <pc:spChg chg="mod">
          <ac:chgData name="Root, Susan (LEO)" userId="S::roots2@michigan.gov::3f0c261d-d33b-4653-b973-8e58940956ea" providerId="AD" clId="Web-{C00B1334-0E30-48BE-BE08-9A755760D007}" dt="2022-05-12T18:22:02.892" v="177"/>
          <ac:spMkLst>
            <pc:docMk/>
            <pc:sldMk cId="432329361" sldId="282"/>
            <ac:spMk id="27" creationId="{4608E264-926B-434A-8D58-87ACA185D82C}"/>
          </ac:spMkLst>
        </pc:spChg>
        <pc:picChg chg="mod">
          <ac:chgData name="Root, Susan (LEO)" userId="S::roots2@michigan.gov::3f0c261d-d33b-4653-b973-8e58940956ea" providerId="AD" clId="Web-{C00B1334-0E30-48BE-BE08-9A755760D007}" dt="2022-05-12T18:22:02.892" v="177"/>
          <ac:picMkLst>
            <pc:docMk/>
            <pc:sldMk cId="432329361" sldId="282"/>
            <ac:picMk id="3" creationId="{F5864425-41F6-9F4F-C3DA-F74555599D23}"/>
          </ac:picMkLst>
        </pc:picChg>
        <pc:picChg chg="mod">
          <ac:chgData name="Root, Susan (LEO)" userId="S::roots2@michigan.gov::3f0c261d-d33b-4653-b973-8e58940956ea" providerId="AD" clId="Web-{C00B1334-0E30-48BE-BE08-9A755760D007}" dt="2022-05-12T18:22:02.892" v="177"/>
          <ac:picMkLst>
            <pc:docMk/>
            <pc:sldMk cId="432329361" sldId="282"/>
            <ac:picMk id="29" creationId="{E67A036B-F109-477D-A092-D947533E27EA}"/>
          </ac:picMkLst>
        </pc:picChg>
      </pc:sldChg>
      <pc:sldChg chg="modSp">
        <pc:chgData name="Root, Susan (LEO)" userId="S::roots2@michigan.gov::3f0c261d-d33b-4653-b973-8e58940956ea" providerId="AD" clId="Web-{C00B1334-0E30-48BE-BE08-9A755760D007}" dt="2022-05-12T18:22:02.892" v="177"/>
        <pc:sldMkLst>
          <pc:docMk/>
          <pc:sldMk cId="344318779" sldId="283"/>
        </pc:sldMkLst>
        <pc:spChg chg="mod">
          <ac:chgData name="Root, Susan (LEO)" userId="S::roots2@michigan.gov::3f0c261d-d33b-4653-b973-8e58940956ea" providerId="AD" clId="Web-{C00B1334-0E30-48BE-BE08-9A755760D007}" dt="2022-05-12T18:22:02.892" v="177"/>
          <ac:spMkLst>
            <pc:docMk/>
            <pc:sldMk cId="344318779" sldId="283"/>
            <ac:spMk id="2" creationId="{B1D722DD-C798-4AAE-93ED-CBC3ED382953}"/>
          </ac:spMkLst>
        </pc:spChg>
        <pc:spChg chg="mod">
          <ac:chgData name="Root, Susan (LEO)" userId="S::roots2@michigan.gov::3f0c261d-d33b-4653-b973-8e58940956ea" providerId="AD" clId="Web-{C00B1334-0E30-48BE-BE08-9A755760D007}" dt="2022-05-12T18:22:02.892" v="177"/>
          <ac:spMkLst>
            <pc:docMk/>
            <pc:sldMk cId="344318779" sldId="283"/>
            <ac:spMk id="8" creationId="{98D17F31-B240-4BBC-9C9A-D7F5C208B5B7}"/>
          </ac:spMkLst>
        </pc:spChg>
        <pc:spChg chg="mod">
          <ac:chgData name="Root, Susan (LEO)" userId="S::roots2@michigan.gov::3f0c261d-d33b-4653-b973-8e58940956ea" providerId="AD" clId="Web-{C00B1334-0E30-48BE-BE08-9A755760D007}" dt="2022-05-12T18:22:02.892" v="177"/>
          <ac:spMkLst>
            <pc:docMk/>
            <pc:sldMk cId="344318779" sldId="283"/>
            <ac:spMk id="10" creationId="{94AB646F-3BE3-47A3-B14F-9CB84F6BF5BD}"/>
          </ac:spMkLst>
        </pc:spChg>
        <pc:picChg chg="mod">
          <ac:chgData name="Root, Susan (LEO)" userId="S::roots2@michigan.gov::3f0c261d-d33b-4653-b973-8e58940956ea" providerId="AD" clId="Web-{C00B1334-0E30-48BE-BE08-9A755760D007}" dt="2022-05-12T18:22:02.892" v="177"/>
          <ac:picMkLst>
            <pc:docMk/>
            <pc:sldMk cId="344318779" sldId="283"/>
            <ac:picMk id="3" creationId="{BD676B49-1336-5180-D591-54E02C6AA8B3}"/>
          </ac:picMkLst>
        </pc:picChg>
        <pc:picChg chg="mod">
          <ac:chgData name="Root, Susan (LEO)" userId="S::roots2@michigan.gov::3f0c261d-d33b-4653-b973-8e58940956ea" providerId="AD" clId="Web-{C00B1334-0E30-48BE-BE08-9A755760D007}" dt="2022-05-12T18:22:02.892" v="177"/>
          <ac:picMkLst>
            <pc:docMk/>
            <pc:sldMk cId="344318779" sldId="283"/>
            <ac:picMk id="11" creationId="{E0BE7827-5B1A-4F37-BF70-19F7C5C6BDEB}"/>
          </ac:picMkLst>
        </pc:picChg>
      </pc:sldChg>
      <pc:sldChg chg="modSp">
        <pc:chgData name="Root, Susan (LEO)" userId="S::roots2@michigan.gov::3f0c261d-d33b-4653-b973-8e58940956ea" providerId="AD" clId="Web-{C00B1334-0E30-48BE-BE08-9A755760D007}" dt="2022-05-12T18:22:02.892" v="177"/>
        <pc:sldMkLst>
          <pc:docMk/>
          <pc:sldMk cId="1288610878" sldId="286"/>
        </pc:sldMkLst>
        <pc:spChg chg="mod">
          <ac:chgData name="Root, Susan (LEO)" userId="S::roots2@michigan.gov::3f0c261d-d33b-4653-b973-8e58940956ea" providerId="AD" clId="Web-{C00B1334-0E30-48BE-BE08-9A755760D007}" dt="2022-05-12T18:22:02.892" v="177"/>
          <ac:spMkLst>
            <pc:docMk/>
            <pc:sldMk cId="1288610878" sldId="286"/>
            <ac:spMk id="3" creationId="{B472B373-0E1E-4BA4-BF88-F9DF2D3BD1E4}"/>
          </ac:spMkLst>
        </pc:spChg>
      </pc:sldChg>
      <pc:sldChg chg="modSp">
        <pc:chgData name="Root, Susan (LEO)" userId="S::roots2@michigan.gov::3f0c261d-d33b-4653-b973-8e58940956ea" providerId="AD" clId="Web-{C00B1334-0E30-48BE-BE08-9A755760D007}" dt="2022-05-12T18:22:02.892" v="177"/>
        <pc:sldMkLst>
          <pc:docMk/>
          <pc:sldMk cId="1098854155" sldId="287"/>
        </pc:sldMkLst>
        <pc:spChg chg="mod">
          <ac:chgData name="Root, Susan (LEO)" userId="S::roots2@michigan.gov::3f0c261d-d33b-4653-b973-8e58940956ea" providerId="AD" clId="Web-{C00B1334-0E30-48BE-BE08-9A755760D007}" dt="2022-05-12T18:22:02.892" v="177"/>
          <ac:spMkLst>
            <pc:docMk/>
            <pc:sldMk cId="1098854155" sldId="287"/>
            <ac:spMk id="3" creationId="{B472B373-0E1E-4BA4-BF88-F9DF2D3BD1E4}"/>
          </ac:spMkLst>
        </pc:spChg>
      </pc:sldChg>
      <pc:sldChg chg="modSp">
        <pc:chgData name="Root, Susan (LEO)" userId="S::roots2@michigan.gov::3f0c261d-d33b-4653-b973-8e58940956ea" providerId="AD" clId="Web-{C00B1334-0E30-48BE-BE08-9A755760D007}" dt="2022-05-12T18:22:02.892" v="177"/>
        <pc:sldMkLst>
          <pc:docMk/>
          <pc:sldMk cId="349601567" sldId="288"/>
        </pc:sldMkLst>
        <pc:spChg chg="mod">
          <ac:chgData name="Root, Susan (LEO)" userId="S::roots2@michigan.gov::3f0c261d-d33b-4653-b973-8e58940956ea" providerId="AD" clId="Web-{C00B1334-0E30-48BE-BE08-9A755760D007}" dt="2022-05-12T18:22:02.892" v="177"/>
          <ac:spMkLst>
            <pc:docMk/>
            <pc:sldMk cId="349601567" sldId="288"/>
            <ac:spMk id="3" creationId="{B472B373-0E1E-4BA4-BF88-F9DF2D3BD1E4}"/>
          </ac:spMkLst>
        </pc:spChg>
      </pc:sldChg>
      <pc:sldChg chg="modSp">
        <pc:chgData name="Root, Susan (LEO)" userId="S::roots2@michigan.gov::3f0c261d-d33b-4653-b973-8e58940956ea" providerId="AD" clId="Web-{C00B1334-0E30-48BE-BE08-9A755760D007}" dt="2022-05-12T18:22:02.892" v="177"/>
        <pc:sldMkLst>
          <pc:docMk/>
          <pc:sldMk cId="3693451244" sldId="289"/>
        </pc:sldMkLst>
        <pc:spChg chg="mod">
          <ac:chgData name="Root, Susan (LEO)" userId="S::roots2@michigan.gov::3f0c261d-d33b-4653-b973-8e58940956ea" providerId="AD" clId="Web-{C00B1334-0E30-48BE-BE08-9A755760D007}" dt="2022-05-12T18:22:02.892" v="177"/>
          <ac:spMkLst>
            <pc:docMk/>
            <pc:sldMk cId="3693451244" sldId="289"/>
            <ac:spMk id="2" creationId="{C5895160-32E9-4D53-9187-60B07375D379}"/>
          </ac:spMkLst>
        </pc:spChg>
        <pc:spChg chg="mod">
          <ac:chgData name="Root, Susan (LEO)" userId="S::roots2@michigan.gov::3f0c261d-d33b-4653-b973-8e58940956ea" providerId="AD" clId="Web-{C00B1334-0E30-48BE-BE08-9A755760D007}" dt="2022-05-12T18:22:02.892" v="177"/>
          <ac:spMkLst>
            <pc:docMk/>
            <pc:sldMk cId="3693451244" sldId="289"/>
            <ac:spMk id="3" creationId="{CCD38883-776D-4903-83FD-84E7C6924B34}"/>
          </ac:spMkLst>
        </pc:spChg>
      </pc:sldChg>
      <pc:sldChg chg="modSp">
        <pc:chgData name="Root, Susan (LEO)" userId="S::roots2@michigan.gov::3f0c261d-d33b-4653-b973-8e58940956ea" providerId="AD" clId="Web-{C00B1334-0E30-48BE-BE08-9A755760D007}" dt="2022-05-12T18:22:02.892" v="177"/>
        <pc:sldMkLst>
          <pc:docMk/>
          <pc:sldMk cId="573010232" sldId="290"/>
        </pc:sldMkLst>
        <pc:spChg chg="mod">
          <ac:chgData name="Root, Susan (LEO)" userId="S::roots2@michigan.gov::3f0c261d-d33b-4653-b973-8e58940956ea" providerId="AD" clId="Web-{C00B1334-0E30-48BE-BE08-9A755760D007}" dt="2022-05-12T18:22:02.892" v="177"/>
          <ac:spMkLst>
            <pc:docMk/>
            <pc:sldMk cId="573010232" sldId="290"/>
            <ac:spMk id="2" creationId="{5E43B9AF-6BAD-4C14-ACF2-CBF727A2F6D2}"/>
          </ac:spMkLst>
        </pc:spChg>
        <pc:spChg chg="mod">
          <ac:chgData name="Root, Susan (LEO)" userId="S::roots2@michigan.gov::3f0c261d-d33b-4653-b973-8e58940956ea" providerId="AD" clId="Web-{C00B1334-0E30-48BE-BE08-9A755760D007}" dt="2022-05-12T18:22:02.892" v="177"/>
          <ac:spMkLst>
            <pc:docMk/>
            <pc:sldMk cId="573010232" sldId="290"/>
            <ac:spMk id="5" creationId="{72BA7D87-2161-4CD0-A412-2B6B4FDDED30}"/>
          </ac:spMkLst>
        </pc:spChg>
        <pc:spChg chg="mod">
          <ac:chgData name="Root, Susan (LEO)" userId="S::roots2@michigan.gov::3f0c261d-d33b-4653-b973-8e58940956ea" providerId="AD" clId="Web-{C00B1334-0E30-48BE-BE08-9A755760D007}" dt="2022-05-12T18:22:02.892" v="177"/>
          <ac:spMkLst>
            <pc:docMk/>
            <pc:sldMk cId="573010232" sldId="290"/>
            <ac:spMk id="10" creationId="{69652D62-ECFB-408E-ABE6-155A644F433D}"/>
          </ac:spMkLst>
        </pc:spChg>
        <pc:spChg chg="mod">
          <ac:chgData name="Root, Susan (LEO)" userId="S::roots2@michigan.gov::3f0c261d-d33b-4653-b973-8e58940956ea" providerId="AD" clId="Web-{C00B1334-0E30-48BE-BE08-9A755760D007}" dt="2022-05-12T18:22:02.892" v="177"/>
          <ac:spMkLst>
            <pc:docMk/>
            <pc:sldMk cId="573010232" sldId="290"/>
            <ac:spMk id="12" creationId="{C1FEA985-924B-4044-8778-32D1E7164C01}"/>
          </ac:spMkLst>
        </pc:spChg>
        <pc:cxnChg chg="mod">
          <ac:chgData name="Root, Susan (LEO)" userId="S::roots2@michigan.gov::3f0c261d-d33b-4653-b973-8e58940956ea" providerId="AD" clId="Web-{C00B1334-0E30-48BE-BE08-9A755760D007}" dt="2022-05-12T18:22:02.892" v="177"/>
          <ac:cxnSpMkLst>
            <pc:docMk/>
            <pc:sldMk cId="573010232" sldId="290"/>
            <ac:cxnSpMk id="14" creationId="{96C7F9CB-BCC3-4648-8DEF-07B0887D87D6}"/>
          </ac:cxnSpMkLst>
        </pc:cxnChg>
      </pc:sldChg>
      <pc:sldChg chg="modSp">
        <pc:chgData name="Root, Susan (LEO)" userId="S::roots2@michigan.gov::3f0c261d-d33b-4653-b973-8e58940956ea" providerId="AD" clId="Web-{C00B1334-0E30-48BE-BE08-9A755760D007}" dt="2022-05-12T18:22:02.892" v="177"/>
        <pc:sldMkLst>
          <pc:docMk/>
          <pc:sldMk cId="1730194482" sldId="294"/>
        </pc:sldMkLst>
        <pc:spChg chg="mod">
          <ac:chgData name="Root, Susan (LEO)" userId="S::roots2@michigan.gov::3f0c261d-d33b-4653-b973-8e58940956ea" providerId="AD" clId="Web-{C00B1334-0E30-48BE-BE08-9A755760D007}" dt="2022-05-12T18:22:02.892" v="177"/>
          <ac:spMkLst>
            <pc:docMk/>
            <pc:sldMk cId="1730194482" sldId="294"/>
            <ac:spMk id="6" creationId="{ABAC1CBA-FBC1-41CB-A298-71B6EA506FBB}"/>
          </ac:spMkLst>
        </pc:spChg>
        <pc:picChg chg="mod">
          <ac:chgData name="Root, Susan (LEO)" userId="S::roots2@michigan.gov::3f0c261d-d33b-4653-b973-8e58940956ea" providerId="AD" clId="Web-{C00B1334-0E30-48BE-BE08-9A755760D007}" dt="2022-05-12T18:22:02.892" v="177"/>
          <ac:picMkLst>
            <pc:docMk/>
            <pc:sldMk cId="1730194482" sldId="294"/>
            <ac:picMk id="4" creationId="{F85FE92F-5B65-4A43-84B1-9F98E6F5F398}"/>
          </ac:picMkLst>
        </pc:picChg>
      </pc:sldChg>
      <pc:sldChg chg="modSp">
        <pc:chgData name="Root, Susan (LEO)" userId="S::roots2@michigan.gov::3f0c261d-d33b-4653-b973-8e58940956ea" providerId="AD" clId="Web-{C00B1334-0E30-48BE-BE08-9A755760D007}" dt="2022-05-12T18:22:02.892" v="177"/>
        <pc:sldMkLst>
          <pc:docMk/>
          <pc:sldMk cId="3198349585" sldId="297"/>
        </pc:sldMkLst>
        <pc:spChg chg="mod">
          <ac:chgData name="Root, Susan (LEO)" userId="S::roots2@michigan.gov::3f0c261d-d33b-4653-b973-8e58940956ea" providerId="AD" clId="Web-{C00B1334-0E30-48BE-BE08-9A755760D007}" dt="2022-05-12T18:22:02.892" v="177"/>
          <ac:spMkLst>
            <pc:docMk/>
            <pc:sldMk cId="3198349585" sldId="297"/>
            <ac:spMk id="9" creationId="{40900F0F-AA6D-4500-91F8-FAFFD2935DDE}"/>
          </ac:spMkLst>
        </pc:spChg>
        <pc:spChg chg="mod">
          <ac:chgData name="Root, Susan (LEO)" userId="S::roots2@michigan.gov::3f0c261d-d33b-4653-b973-8e58940956ea" providerId="AD" clId="Web-{C00B1334-0E30-48BE-BE08-9A755760D007}" dt="2022-05-12T18:22:02.892" v="177"/>
          <ac:spMkLst>
            <pc:docMk/>
            <pc:sldMk cId="3198349585" sldId="297"/>
            <ac:spMk id="10" creationId="{314A6AA6-7F38-4F66-AB62-6F59AE4427A5}"/>
          </ac:spMkLst>
        </pc:spChg>
        <pc:spChg chg="mod">
          <ac:chgData name="Root, Susan (LEO)" userId="S::roots2@michigan.gov::3f0c261d-d33b-4653-b973-8e58940956ea" providerId="AD" clId="Web-{C00B1334-0E30-48BE-BE08-9A755760D007}" dt="2022-05-12T18:22:02.892" v="177"/>
          <ac:spMkLst>
            <pc:docMk/>
            <pc:sldMk cId="3198349585" sldId="297"/>
            <ac:spMk id="12" creationId="{1C3D9BD5-A493-4B97-963D-60135D533822}"/>
          </ac:spMkLst>
        </pc:spChg>
        <pc:spChg chg="mod">
          <ac:chgData name="Root, Susan (LEO)" userId="S::roots2@michigan.gov::3f0c261d-d33b-4653-b973-8e58940956ea" providerId="AD" clId="Web-{C00B1334-0E30-48BE-BE08-9A755760D007}" dt="2022-05-12T18:22:02.892" v="177"/>
          <ac:spMkLst>
            <pc:docMk/>
            <pc:sldMk cId="3198349585" sldId="297"/>
            <ac:spMk id="13" creationId="{1F759AF4-E342-4E60-8A32-C44A328F2F42}"/>
          </ac:spMkLst>
        </pc:spChg>
        <pc:cxnChg chg="mod">
          <ac:chgData name="Root, Susan (LEO)" userId="S::roots2@michigan.gov::3f0c261d-d33b-4653-b973-8e58940956ea" providerId="AD" clId="Web-{C00B1334-0E30-48BE-BE08-9A755760D007}" dt="2022-05-12T18:22:02.892" v="177"/>
          <ac:cxnSpMkLst>
            <pc:docMk/>
            <pc:sldMk cId="3198349585" sldId="297"/>
            <ac:cxnSpMk id="19" creationId="{A49B2805-6469-407A-A68A-BB85AC8A8596}"/>
          </ac:cxnSpMkLst>
        </pc:cxnChg>
      </pc:sldChg>
      <pc:sldChg chg="modSp">
        <pc:chgData name="Root, Susan (LEO)" userId="S::roots2@michigan.gov::3f0c261d-d33b-4653-b973-8e58940956ea" providerId="AD" clId="Web-{C00B1334-0E30-48BE-BE08-9A755760D007}" dt="2022-05-12T18:22:02.892" v="177"/>
        <pc:sldMkLst>
          <pc:docMk/>
          <pc:sldMk cId="3820190657" sldId="298"/>
        </pc:sldMkLst>
        <pc:spChg chg="mod">
          <ac:chgData name="Root, Susan (LEO)" userId="S::roots2@michigan.gov::3f0c261d-d33b-4653-b973-8e58940956ea" providerId="AD" clId="Web-{C00B1334-0E30-48BE-BE08-9A755760D007}" dt="2022-05-12T18:22:02.892" v="177"/>
          <ac:spMkLst>
            <pc:docMk/>
            <pc:sldMk cId="3820190657" sldId="298"/>
            <ac:spMk id="3" creationId="{1E797FF6-B436-43CB-B85D-E99BD5A2BCB4}"/>
          </ac:spMkLst>
        </pc:spChg>
      </pc:sldChg>
      <pc:sldChg chg="addSp modSp mod setBg modClrScheme chgLayout">
        <pc:chgData name="Root, Susan (LEO)" userId="S::roots2@michigan.gov::3f0c261d-d33b-4653-b973-8e58940956ea" providerId="AD" clId="Web-{C00B1334-0E30-48BE-BE08-9A755760D007}" dt="2022-05-12T18:32:02.635" v="266"/>
        <pc:sldMkLst>
          <pc:docMk/>
          <pc:sldMk cId="3399753983" sldId="302"/>
        </pc:sldMkLst>
        <pc:spChg chg="mod ord">
          <ac:chgData name="Root, Susan (LEO)" userId="S::roots2@michigan.gov::3f0c261d-d33b-4653-b973-8e58940956ea" providerId="AD" clId="Web-{C00B1334-0E30-48BE-BE08-9A755760D007}" dt="2022-05-12T18:32:02.635" v="266"/>
          <ac:spMkLst>
            <pc:docMk/>
            <pc:sldMk cId="3399753983" sldId="302"/>
            <ac:spMk id="2" creationId="{F63A7279-1C0E-5B00-1F19-4BBED88B1168}"/>
          </ac:spMkLst>
        </pc:spChg>
        <pc:spChg chg="add mod ord">
          <ac:chgData name="Root, Susan (LEO)" userId="S::roots2@michigan.gov::3f0c261d-d33b-4653-b973-8e58940956ea" providerId="AD" clId="Web-{C00B1334-0E30-48BE-BE08-9A755760D007}" dt="2022-05-12T18:32:02.635" v="266"/>
          <ac:spMkLst>
            <pc:docMk/>
            <pc:sldMk cId="3399753983" sldId="302"/>
            <ac:spMk id="3" creationId="{48AA26A0-B54F-49EC-02AA-4F66EAA3EDD4}"/>
          </ac:spMkLst>
        </pc:spChg>
        <pc:spChg chg="add">
          <ac:chgData name="Root, Susan (LEO)" userId="S::roots2@michigan.gov::3f0c261d-d33b-4653-b973-8e58940956ea" providerId="AD" clId="Web-{C00B1334-0E30-48BE-BE08-9A755760D007}" dt="2022-05-12T18:32:02.635" v="266"/>
          <ac:spMkLst>
            <pc:docMk/>
            <pc:sldMk cId="3399753983" sldId="302"/>
            <ac:spMk id="8" creationId="{D0525BA9-A43C-4507-B537-1C1FE195F580}"/>
          </ac:spMkLst>
        </pc:spChg>
        <pc:spChg chg="add">
          <ac:chgData name="Root, Susan (LEO)" userId="S::roots2@michigan.gov::3f0c261d-d33b-4653-b973-8e58940956ea" providerId="AD" clId="Web-{C00B1334-0E30-48BE-BE08-9A755760D007}" dt="2022-05-12T18:32:02.635" v="266"/>
          <ac:spMkLst>
            <pc:docMk/>
            <pc:sldMk cId="3399753983" sldId="302"/>
            <ac:spMk id="10" creationId="{D6FD794E-584A-4E6D-9325-2FCF354F0C7A}"/>
          </ac:spMkLst>
        </pc:spChg>
        <pc:spChg chg="add">
          <ac:chgData name="Root, Susan (LEO)" userId="S::roots2@michigan.gov::3f0c261d-d33b-4653-b973-8e58940956ea" providerId="AD" clId="Web-{C00B1334-0E30-48BE-BE08-9A755760D007}" dt="2022-05-12T18:32:02.635" v="266"/>
          <ac:spMkLst>
            <pc:docMk/>
            <pc:sldMk cId="3399753983" sldId="302"/>
            <ac:spMk id="12" creationId="{3D3863AD-F582-4E34-9459-372ECD5EA7C1}"/>
          </ac:spMkLst>
        </pc:spChg>
      </pc:sldChg>
      <pc:sldChg chg="modSp">
        <pc:chgData name="Root, Susan (LEO)" userId="S::roots2@michigan.gov::3f0c261d-d33b-4653-b973-8e58940956ea" providerId="AD" clId="Web-{C00B1334-0E30-48BE-BE08-9A755760D007}" dt="2022-05-12T18:22:02.892" v="177"/>
        <pc:sldMkLst>
          <pc:docMk/>
          <pc:sldMk cId="903249260" sldId="303"/>
        </pc:sldMkLst>
        <pc:spChg chg="mod">
          <ac:chgData name="Root, Susan (LEO)" userId="S::roots2@michigan.gov::3f0c261d-d33b-4653-b973-8e58940956ea" providerId="AD" clId="Web-{C00B1334-0E30-48BE-BE08-9A755760D007}" dt="2022-05-12T18:22:02.892" v="177"/>
          <ac:spMkLst>
            <pc:docMk/>
            <pc:sldMk cId="903249260" sldId="303"/>
            <ac:spMk id="2" creationId="{F63A7279-1C0E-5B00-1F19-4BBED88B1168}"/>
          </ac:spMkLst>
        </pc:spChg>
      </pc:sldChg>
      <pc:sldChg chg="modSp">
        <pc:chgData name="Root, Susan (LEO)" userId="S::roots2@michigan.gov::3f0c261d-d33b-4653-b973-8e58940956ea" providerId="AD" clId="Web-{C00B1334-0E30-48BE-BE08-9A755760D007}" dt="2022-05-12T18:22:02.892" v="177"/>
        <pc:sldMkLst>
          <pc:docMk/>
          <pc:sldMk cId="3008682250" sldId="304"/>
        </pc:sldMkLst>
        <pc:spChg chg="mod">
          <ac:chgData name="Root, Susan (LEO)" userId="S::roots2@michigan.gov::3f0c261d-d33b-4653-b973-8e58940956ea" providerId="AD" clId="Web-{C00B1334-0E30-48BE-BE08-9A755760D007}" dt="2022-05-12T18:22:02.892" v="177"/>
          <ac:spMkLst>
            <pc:docMk/>
            <pc:sldMk cId="3008682250" sldId="304"/>
            <ac:spMk id="2" creationId="{F63A7279-1C0E-5B00-1F19-4BBED88B1168}"/>
          </ac:spMkLst>
        </pc:spChg>
      </pc:sldChg>
      <pc:sldChg chg="modSp">
        <pc:chgData name="Root, Susan (LEO)" userId="S::roots2@michigan.gov::3f0c261d-d33b-4653-b973-8e58940956ea" providerId="AD" clId="Web-{C00B1334-0E30-48BE-BE08-9A755760D007}" dt="2022-05-12T18:22:02.892" v="177"/>
        <pc:sldMkLst>
          <pc:docMk/>
          <pc:sldMk cId="3062209510" sldId="306"/>
        </pc:sldMkLst>
        <pc:spChg chg="mod">
          <ac:chgData name="Root, Susan (LEO)" userId="S::roots2@michigan.gov::3f0c261d-d33b-4653-b973-8e58940956ea" providerId="AD" clId="Web-{C00B1334-0E30-48BE-BE08-9A755760D007}" dt="2022-05-12T18:22:02.892" v="177"/>
          <ac:spMkLst>
            <pc:docMk/>
            <pc:sldMk cId="3062209510" sldId="306"/>
            <ac:spMk id="2" creationId="{46F87036-AC15-C670-BEAB-0207D787708A}"/>
          </ac:spMkLst>
        </pc:spChg>
        <pc:spChg chg="mod">
          <ac:chgData name="Root, Susan (LEO)" userId="S::roots2@michigan.gov::3f0c261d-d33b-4653-b973-8e58940956ea" providerId="AD" clId="Web-{C00B1334-0E30-48BE-BE08-9A755760D007}" dt="2022-05-12T18:22:02.892" v="177"/>
          <ac:spMkLst>
            <pc:docMk/>
            <pc:sldMk cId="3062209510" sldId="306"/>
            <ac:spMk id="3" creationId="{7DFFE70A-F46F-1AC8-3C08-7602D6C664B9}"/>
          </ac:spMkLst>
        </pc:spChg>
        <pc:spChg chg="mod">
          <ac:chgData name="Root, Susan (LEO)" userId="S::roots2@michigan.gov::3f0c261d-d33b-4653-b973-8e58940956ea" providerId="AD" clId="Web-{C00B1334-0E30-48BE-BE08-9A755760D007}" dt="2022-05-12T18:22:02.892" v="177"/>
          <ac:spMkLst>
            <pc:docMk/>
            <pc:sldMk cId="3062209510" sldId="306"/>
            <ac:spMk id="8" creationId="{1C3D9BD5-A493-4B97-963D-60135D533822}"/>
          </ac:spMkLst>
        </pc:spChg>
        <pc:spChg chg="mod">
          <ac:chgData name="Root, Susan (LEO)" userId="S::roots2@michigan.gov::3f0c261d-d33b-4653-b973-8e58940956ea" providerId="AD" clId="Web-{C00B1334-0E30-48BE-BE08-9A755760D007}" dt="2022-05-12T18:22:02.892" v="177"/>
          <ac:spMkLst>
            <pc:docMk/>
            <pc:sldMk cId="3062209510" sldId="306"/>
            <ac:spMk id="10" creationId="{1F759AF4-E342-4E60-8A32-C44A328F2F42}"/>
          </ac:spMkLst>
        </pc:spChg>
        <pc:cxnChg chg="mod">
          <ac:chgData name="Root, Susan (LEO)" userId="S::roots2@michigan.gov::3f0c261d-d33b-4653-b973-8e58940956ea" providerId="AD" clId="Web-{C00B1334-0E30-48BE-BE08-9A755760D007}" dt="2022-05-12T18:22:02.892" v="177"/>
          <ac:cxnSpMkLst>
            <pc:docMk/>
            <pc:sldMk cId="3062209510" sldId="306"/>
            <ac:cxnSpMk id="12" creationId="{A49B2805-6469-407A-A68A-BB85AC8A8596}"/>
          </ac:cxnSpMkLst>
        </pc:cxnChg>
      </pc:sldChg>
      <pc:sldChg chg="delSp modSp del">
        <pc:chgData name="Root, Susan (LEO)" userId="S::roots2@michigan.gov::3f0c261d-d33b-4653-b973-8e58940956ea" providerId="AD" clId="Web-{C00B1334-0E30-48BE-BE08-9A755760D007}" dt="2022-05-12T18:29:15.570" v="264"/>
        <pc:sldMkLst>
          <pc:docMk/>
          <pc:sldMk cId="1816778507" sldId="308"/>
        </pc:sldMkLst>
        <pc:spChg chg="mod">
          <ac:chgData name="Root, Susan (LEO)" userId="S::roots2@michigan.gov::3f0c261d-d33b-4653-b973-8e58940956ea" providerId="AD" clId="Web-{C00B1334-0E30-48BE-BE08-9A755760D007}" dt="2022-05-12T18:22:02.892" v="177"/>
          <ac:spMkLst>
            <pc:docMk/>
            <pc:sldMk cId="1816778507" sldId="308"/>
            <ac:spMk id="4" creationId="{A3C478B5-4AAA-B5A5-725C-111BEA9C422E}"/>
          </ac:spMkLst>
        </pc:spChg>
        <pc:spChg chg="mod">
          <ac:chgData name="Root, Susan (LEO)" userId="S::roots2@michigan.gov::3f0c261d-d33b-4653-b973-8e58940956ea" providerId="AD" clId="Web-{C00B1334-0E30-48BE-BE08-9A755760D007}" dt="2022-05-12T18:22:02.892" v="177"/>
          <ac:spMkLst>
            <pc:docMk/>
            <pc:sldMk cId="1816778507" sldId="308"/>
            <ac:spMk id="6" creationId="{FB9F4D66-A7C7-A785-DE19-F740DF905C65}"/>
          </ac:spMkLst>
        </pc:spChg>
        <pc:spChg chg="del mod">
          <ac:chgData name="Root, Susan (LEO)" userId="S::roots2@michigan.gov::3f0c261d-d33b-4653-b973-8e58940956ea" providerId="AD" clId="Web-{C00B1334-0E30-48BE-BE08-9A755760D007}" dt="2022-05-12T18:22:56.456" v="180"/>
          <ac:spMkLst>
            <pc:docMk/>
            <pc:sldMk cId="1816778507" sldId="308"/>
            <ac:spMk id="9" creationId="{2AB433B7-562B-966F-7155-2C1EE137CBE2}"/>
          </ac:spMkLst>
        </pc:spChg>
      </pc:sldChg>
      <pc:sldChg chg="del">
        <pc:chgData name="Root, Susan (LEO)" userId="S::roots2@michigan.gov::3f0c261d-d33b-4653-b973-8e58940956ea" providerId="AD" clId="Web-{C00B1334-0E30-48BE-BE08-9A755760D007}" dt="2022-05-12T18:11:47.868" v="15"/>
        <pc:sldMkLst>
          <pc:docMk/>
          <pc:sldMk cId="429457769" sldId="309"/>
        </pc:sldMkLst>
      </pc:sldChg>
      <pc:sldChg chg="modSp">
        <pc:chgData name="Root, Susan (LEO)" userId="S::roots2@michigan.gov::3f0c261d-d33b-4653-b973-8e58940956ea" providerId="AD" clId="Web-{C00B1334-0E30-48BE-BE08-9A755760D007}" dt="2022-05-12T18:22:02.892" v="177"/>
        <pc:sldMkLst>
          <pc:docMk/>
          <pc:sldMk cId="3606607164" sldId="310"/>
        </pc:sldMkLst>
        <pc:spChg chg="mod">
          <ac:chgData name="Root, Susan (LEO)" userId="S::roots2@michigan.gov::3f0c261d-d33b-4653-b973-8e58940956ea" providerId="AD" clId="Web-{C00B1334-0E30-48BE-BE08-9A755760D007}" dt="2022-05-12T18:22:02.892" v="177"/>
          <ac:spMkLst>
            <pc:docMk/>
            <pc:sldMk cId="3606607164" sldId="310"/>
            <ac:spMk id="2" creationId="{BD303E45-BACE-58A6-855A-FCB87BFA35E9}"/>
          </ac:spMkLst>
        </pc:spChg>
        <pc:spChg chg="mod">
          <ac:chgData name="Root, Susan (LEO)" userId="S::roots2@michigan.gov::3f0c261d-d33b-4653-b973-8e58940956ea" providerId="AD" clId="Web-{C00B1334-0E30-48BE-BE08-9A755760D007}" dt="2022-05-12T18:22:02.892" v="177"/>
          <ac:spMkLst>
            <pc:docMk/>
            <pc:sldMk cId="3606607164" sldId="310"/>
            <ac:spMk id="3" creationId="{C1CFB332-B2B7-2471-C498-08FE911606C7}"/>
          </ac:spMkLst>
        </pc:spChg>
        <pc:spChg chg="mod">
          <ac:chgData name="Root, Susan (LEO)" userId="S::roots2@michigan.gov::3f0c261d-d33b-4653-b973-8e58940956ea" providerId="AD" clId="Web-{C00B1334-0E30-48BE-BE08-9A755760D007}" dt="2022-05-12T18:22:02.892" v="177"/>
          <ac:spMkLst>
            <pc:docMk/>
            <pc:sldMk cId="3606607164" sldId="310"/>
            <ac:spMk id="14" creationId="{D0525BA9-A43C-4507-B537-1C1FE195F580}"/>
          </ac:spMkLst>
        </pc:spChg>
        <pc:spChg chg="mod">
          <ac:chgData name="Root, Susan (LEO)" userId="S::roots2@michigan.gov::3f0c261d-d33b-4653-b973-8e58940956ea" providerId="AD" clId="Web-{C00B1334-0E30-48BE-BE08-9A755760D007}" dt="2022-05-12T18:22:02.892" v="177"/>
          <ac:spMkLst>
            <pc:docMk/>
            <pc:sldMk cId="3606607164" sldId="310"/>
            <ac:spMk id="15" creationId="{D6FD794E-584A-4E6D-9325-2FCF354F0C7A}"/>
          </ac:spMkLst>
        </pc:spChg>
        <pc:spChg chg="mod">
          <ac:chgData name="Root, Susan (LEO)" userId="S::roots2@michigan.gov::3f0c261d-d33b-4653-b973-8e58940956ea" providerId="AD" clId="Web-{C00B1334-0E30-48BE-BE08-9A755760D007}" dt="2022-05-12T18:22:02.892" v="177"/>
          <ac:spMkLst>
            <pc:docMk/>
            <pc:sldMk cId="3606607164" sldId="310"/>
            <ac:spMk id="16" creationId="{3D3863AD-F582-4E34-9459-372ECD5EA7C1}"/>
          </ac:spMkLst>
        </pc:spChg>
      </pc:sldChg>
      <pc:sldChg chg="modSp">
        <pc:chgData name="Root, Susan (LEO)" userId="S::roots2@michigan.gov::3f0c261d-d33b-4653-b973-8e58940956ea" providerId="AD" clId="Web-{C00B1334-0E30-48BE-BE08-9A755760D007}" dt="2022-05-12T18:22:02.892" v="177"/>
        <pc:sldMkLst>
          <pc:docMk/>
          <pc:sldMk cId="1574275781" sldId="311"/>
        </pc:sldMkLst>
        <pc:spChg chg="mod">
          <ac:chgData name="Root, Susan (LEO)" userId="S::roots2@michigan.gov::3f0c261d-d33b-4653-b973-8e58940956ea" providerId="AD" clId="Web-{C00B1334-0E30-48BE-BE08-9A755760D007}" dt="2022-05-12T18:22:02.892" v="177"/>
          <ac:spMkLst>
            <pc:docMk/>
            <pc:sldMk cId="1574275781" sldId="311"/>
            <ac:spMk id="2" creationId="{BD303E45-BACE-58A6-855A-FCB87BFA35E9}"/>
          </ac:spMkLst>
        </pc:spChg>
        <pc:spChg chg="mod">
          <ac:chgData name="Root, Susan (LEO)" userId="S::roots2@michigan.gov::3f0c261d-d33b-4653-b973-8e58940956ea" providerId="AD" clId="Web-{C00B1334-0E30-48BE-BE08-9A755760D007}" dt="2022-05-12T18:22:02.892" v="177"/>
          <ac:spMkLst>
            <pc:docMk/>
            <pc:sldMk cId="1574275781" sldId="311"/>
            <ac:spMk id="14" creationId="{D0525BA9-A43C-4507-B537-1C1FE195F580}"/>
          </ac:spMkLst>
        </pc:spChg>
        <pc:spChg chg="mod">
          <ac:chgData name="Root, Susan (LEO)" userId="S::roots2@michigan.gov::3f0c261d-d33b-4653-b973-8e58940956ea" providerId="AD" clId="Web-{C00B1334-0E30-48BE-BE08-9A755760D007}" dt="2022-05-12T18:22:02.892" v="177"/>
          <ac:spMkLst>
            <pc:docMk/>
            <pc:sldMk cId="1574275781" sldId="311"/>
            <ac:spMk id="15" creationId="{D6FD794E-584A-4E6D-9325-2FCF354F0C7A}"/>
          </ac:spMkLst>
        </pc:spChg>
        <pc:spChg chg="mod">
          <ac:chgData name="Root, Susan (LEO)" userId="S::roots2@michigan.gov::3f0c261d-d33b-4653-b973-8e58940956ea" providerId="AD" clId="Web-{C00B1334-0E30-48BE-BE08-9A755760D007}" dt="2022-05-12T18:22:02.892" v="177"/>
          <ac:spMkLst>
            <pc:docMk/>
            <pc:sldMk cId="1574275781" sldId="311"/>
            <ac:spMk id="16" creationId="{3D3863AD-F582-4E34-9459-372ECD5EA7C1}"/>
          </ac:spMkLst>
        </pc:spChg>
        <pc:graphicFrameChg chg="mod">
          <ac:chgData name="Root, Susan (LEO)" userId="S::roots2@michigan.gov::3f0c261d-d33b-4653-b973-8e58940956ea" providerId="AD" clId="Web-{C00B1334-0E30-48BE-BE08-9A755760D007}" dt="2022-05-12T18:22:02.892" v="177"/>
          <ac:graphicFrameMkLst>
            <pc:docMk/>
            <pc:sldMk cId="1574275781" sldId="311"/>
            <ac:graphicFrameMk id="4" creationId="{CC9361DC-C388-4F82-B23E-37EBD5D20266}"/>
          </ac:graphicFrameMkLst>
        </pc:graphicFrameChg>
      </pc:sldChg>
      <pc:sldChg chg="addSp modSp">
        <pc:chgData name="Root, Susan (LEO)" userId="S::roots2@michigan.gov::3f0c261d-d33b-4653-b973-8e58940956ea" providerId="AD" clId="Web-{C00B1334-0E30-48BE-BE08-9A755760D007}" dt="2022-05-12T18:22:02.892" v="177"/>
        <pc:sldMkLst>
          <pc:docMk/>
          <pc:sldMk cId="2348795396" sldId="312"/>
        </pc:sldMkLst>
        <pc:spChg chg="mod">
          <ac:chgData name="Root, Susan (LEO)" userId="S::roots2@michigan.gov::3f0c261d-d33b-4653-b973-8e58940956ea" providerId="AD" clId="Web-{C00B1334-0E30-48BE-BE08-9A755760D007}" dt="2022-05-12T18:22:02.892" v="177"/>
          <ac:spMkLst>
            <pc:docMk/>
            <pc:sldMk cId="2348795396" sldId="312"/>
            <ac:spMk id="2" creationId="{BD303E45-BACE-58A6-855A-FCB87BFA35E9}"/>
          </ac:spMkLst>
        </pc:spChg>
        <pc:spChg chg="mod">
          <ac:chgData name="Root, Susan (LEO)" userId="S::roots2@michigan.gov::3f0c261d-d33b-4653-b973-8e58940956ea" providerId="AD" clId="Web-{C00B1334-0E30-48BE-BE08-9A755760D007}" dt="2022-05-12T18:22:02.892" v="177"/>
          <ac:spMkLst>
            <pc:docMk/>
            <pc:sldMk cId="2348795396" sldId="312"/>
            <ac:spMk id="3" creationId="{C1CFB332-B2B7-2471-C498-08FE911606C7}"/>
          </ac:spMkLst>
        </pc:spChg>
        <pc:spChg chg="add mod">
          <ac:chgData name="Root, Susan (LEO)" userId="S::roots2@michigan.gov::3f0c261d-d33b-4653-b973-8e58940956ea" providerId="AD" clId="Web-{C00B1334-0E30-48BE-BE08-9A755760D007}" dt="2022-05-12T18:22:02.892" v="177"/>
          <ac:spMkLst>
            <pc:docMk/>
            <pc:sldMk cId="2348795396" sldId="312"/>
            <ac:spMk id="4" creationId="{9F1B2305-17B4-9CD2-2207-FA453BB84EA5}"/>
          </ac:spMkLst>
        </pc:spChg>
        <pc:spChg chg="mod">
          <ac:chgData name="Root, Susan (LEO)" userId="S::roots2@michigan.gov::3f0c261d-d33b-4653-b973-8e58940956ea" providerId="AD" clId="Web-{C00B1334-0E30-48BE-BE08-9A755760D007}" dt="2022-05-12T18:22:02.892" v="177"/>
          <ac:spMkLst>
            <pc:docMk/>
            <pc:sldMk cId="2348795396" sldId="312"/>
            <ac:spMk id="14" creationId="{D0525BA9-A43C-4507-B537-1C1FE195F580}"/>
          </ac:spMkLst>
        </pc:spChg>
        <pc:spChg chg="mod">
          <ac:chgData name="Root, Susan (LEO)" userId="S::roots2@michigan.gov::3f0c261d-d33b-4653-b973-8e58940956ea" providerId="AD" clId="Web-{C00B1334-0E30-48BE-BE08-9A755760D007}" dt="2022-05-12T18:22:02.892" v="177"/>
          <ac:spMkLst>
            <pc:docMk/>
            <pc:sldMk cId="2348795396" sldId="312"/>
            <ac:spMk id="15" creationId="{D6FD794E-584A-4E6D-9325-2FCF354F0C7A}"/>
          </ac:spMkLst>
        </pc:spChg>
        <pc:spChg chg="mod">
          <ac:chgData name="Root, Susan (LEO)" userId="S::roots2@michigan.gov::3f0c261d-d33b-4653-b973-8e58940956ea" providerId="AD" clId="Web-{C00B1334-0E30-48BE-BE08-9A755760D007}" dt="2022-05-12T18:22:02.892" v="177"/>
          <ac:spMkLst>
            <pc:docMk/>
            <pc:sldMk cId="2348795396" sldId="312"/>
            <ac:spMk id="16" creationId="{3D3863AD-F582-4E34-9459-372ECD5EA7C1}"/>
          </ac:spMkLst>
        </pc:spChg>
      </pc:sldChg>
      <pc:sldChg chg="modSp">
        <pc:chgData name="Root, Susan (LEO)" userId="S::roots2@michigan.gov::3f0c261d-d33b-4653-b973-8e58940956ea" providerId="AD" clId="Web-{C00B1334-0E30-48BE-BE08-9A755760D007}" dt="2022-05-12T18:22:02.892" v="177"/>
        <pc:sldMkLst>
          <pc:docMk/>
          <pc:sldMk cId="1539025671" sldId="313"/>
        </pc:sldMkLst>
        <pc:spChg chg="mod">
          <ac:chgData name="Root, Susan (LEO)" userId="S::roots2@michigan.gov::3f0c261d-d33b-4653-b973-8e58940956ea" providerId="AD" clId="Web-{C00B1334-0E30-48BE-BE08-9A755760D007}" dt="2022-05-12T18:22:02.892" v="177"/>
          <ac:spMkLst>
            <pc:docMk/>
            <pc:sldMk cId="1539025671" sldId="313"/>
            <ac:spMk id="2" creationId="{BD303E45-BACE-58A6-855A-FCB87BFA35E9}"/>
          </ac:spMkLst>
        </pc:spChg>
        <pc:spChg chg="mod">
          <ac:chgData name="Root, Susan (LEO)" userId="S::roots2@michigan.gov::3f0c261d-d33b-4653-b973-8e58940956ea" providerId="AD" clId="Web-{C00B1334-0E30-48BE-BE08-9A755760D007}" dt="2022-05-12T18:22:02.892" v="177"/>
          <ac:spMkLst>
            <pc:docMk/>
            <pc:sldMk cId="1539025671" sldId="313"/>
            <ac:spMk id="3" creationId="{C1CFB332-B2B7-2471-C498-08FE911606C7}"/>
          </ac:spMkLst>
        </pc:spChg>
        <pc:spChg chg="mod">
          <ac:chgData name="Root, Susan (LEO)" userId="S::roots2@michigan.gov::3f0c261d-d33b-4653-b973-8e58940956ea" providerId="AD" clId="Web-{C00B1334-0E30-48BE-BE08-9A755760D007}" dt="2022-05-12T18:22:02.892" v="177"/>
          <ac:spMkLst>
            <pc:docMk/>
            <pc:sldMk cId="1539025671" sldId="313"/>
            <ac:spMk id="4" creationId="{908C823B-C895-BC79-6102-4C13C47099FA}"/>
          </ac:spMkLst>
        </pc:spChg>
        <pc:spChg chg="mod">
          <ac:chgData name="Root, Susan (LEO)" userId="S::roots2@michigan.gov::3f0c261d-d33b-4653-b973-8e58940956ea" providerId="AD" clId="Web-{C00B1334-0E30-48BE-BE08-9A755760D007}" dt="2022-05-12T18:22:02.892" v="177"/>
          <ac:spMkLst>
            <pc:docMk/>
            <pc:sldMk cId="1539025671" sldId="313"/>
            <ac:spMk id="14" creationId="{D0525BA9-A43C-4507-B537-1C1FE195F580}"/>
          </ac:spMkLst>
        </pc:spChg>
        <pc:spChg chg="mod">
          <ac:chgData name="Root, Susan (LEO)" userId="S::roots2@michigan.gov::3f0c261d-d33b-4653-b973-8e58940956ea" providerId="AD" clId="Web-{C00B1334-0E30-48BE-BE08-9A755760D007}" dt="2022-05-12T18:22:02.892" v="177"/>
          <ac:spMkLst>
            <pc:docMk/>
            <pc:sldMk cId="1539025671" sldId="313"/>
            <ac:spMk id="15" creationId="{D6FD794E-584A-4E6D-9325-2FCF354F0C7A}"/>
          </ac:spMkLst>
        </pc:spChg>
        <pc:spChg chg="mod">
          <ac:chgData name="Root, Susan (LEO)" userId="S::roots2@michigan.gov::3f0c261d-d33b-4653-b973-8e58940956ea" providerId="AD" clId="Web-{C00B1334-0E30-48BE-BE08-9A755760D007}" dt="2022-05-12T18:22:02.892" v="177"/>
          <ac:spMkLst>
            <pc:docMk/>
            <pc:sldMk cId="1539025671" sldId="313"/>
            <ac:spMk id="16" creationId="{3D3863AD-F582-4E34-9459-372ECD5EA7C1}"/>
          </ac:spMkLst>
        </pc:spChg>
      </pc:sldChg>
      <pc:sldChg chg="modSp">
        <pc:chgData name="Root, Susan (LEO)" userId="S::roots2@michigan.gov::3f0c261d-d33b-4653-b973-8e58940956ea" providerId="AD" clId="Web-{C00B1334-0E30-48BE-BE08-9A755760D007}" dt="2022-05-12T18:22:02.892" v="177"/>
        <pc:sldMkLst>
          <pc:docMk/>
          <pc:sldMk cId="2428180429" sldId="314"/>
        </pc:sldMkLst>
        <pc:spChg chg="mod">
          <ac:chgData name="Root, Susan (LEO)" userId="S::roots2@michigan.gov::3f0c261d-d33b-4653-b973-8e58940956ea" providerId="AD" clId="Web-{C00B1334-0E30-48BE-BE08-9A755760D007}" dt="2022-05-12T18:22:02.892" v="177"/>
          <ac:spMkLst>
            <pc:docMk/>
            <pc:sldMk cId="2428180429" sldId="314"/>
            <ac:spMk id="2" creationId="{4AD1E03C-8E5B-8923-D918-7F1091CF3A8E}"/>
          </ac:spMkLst>
        </pc:spChg>
        <pc:picChg chg="mod">
          <ac:chgData name="Root, Susan (LEO)" userId="S::roots2@michigan.gov::3f0c261d-d33b-4653-b973-8e58940956ea" providerId="AD" clId="Web-{C00B1334-0E30-48BE-BE08-9A755760D007}" dt="2022-05-12T18:22:02.892" v="177"/>
          <ac:picMkLst>
            <pc:docMk/>
            <pc:sldMk cId="2428180429" sldId="314"/>
            <ac:picMk id="4" creationId="{859FE68F-64E3-90CE-4474-3D202709FA0B}"/>
          </ac:picMkLst>
        </pc:picChg>
        <pc:picChg chg="mod">
          <ac:chgData name="Root, Susan (LEO)" userId="S::roots2@michigan.gov::3f0c261d-d33b-4653-b973-8e58940956ea" providerId="AD" clId="Web-{C00B1334-0E30-48BE-BE08-9A755760D007}" dt="2022-05-12T18:22:02.892" v="177"/>
          <ac:picMkLst>
            <pc:docMk/>
            <pc:sldMk cId="2428180429" sldId="314"/>
            <ac:picMk id="16" creationId="{7D934112-154B-4CC7-A804-F3DCB2052E55}"/>
          </ac:picMkLst>
        </pc:picChg>
      </pc:sldChg>
      <pc:sldChg chg="modSp new">
        <pc:chgData name="Root, Susan (LEO)" userId="S::roots2@michigan.gov::3f0c261d-d33b-4653-b973-8e58940956ea" providerId="AD" clId="Web-{C00B1334-0E30-48BE-BE08-9A755760D007}" dt="2022-05-12T18:28:55.929" v="263" actId="20577"/>
        <pc:sldMkLst>
          <pc:docMk/>
          <pc:sldMk cId="2701787067" sldId="315"/>
        </pc:sldMkLst>
        <pc:spChg chg="mod">
          <ac:chgData name="Root, Susan (LEO)" userId="S::roots2@michigan.gov::3f0c261d-d33b-4653-b973-8e58940956ea" providerId="AD" clId="Web-{C00B1334-0E30-48BE-BE08-9A755760D007}" dt="2022-05-12T18:23:26.581" v="188" actId="20577"/>
          <ac:spMkLst>
            <pc:docMk/>
            <pc:sldMk cId="2701787067" sldId="315"/>
            <ac:spMk id="2" creationId="{7538E540-7450-C23C-7649-DF86EF35A1B6}"/>
          </ac:spMkLst>
        </pc:spChg>
        <pc:spChg chg="mod">
          <ac:chgData name="Root, Susan (LEO)" userId="S::roots2@michigan.gov::3f0c261d-d33b-4653-b973-8e58940956ea" providerId="AD" clId="Web-{C00B1334-0E30-48BE-BE08-9A755760D007}" dt="2022-05-12T18:28:37.195" v="260" actId="20577"/>
          <ac:spMkLst>
            <pc:docMk/>
            <pc:sldMk cId="2701787067" sldId="315"/>
            <ac:spMk id="3" creationId="{2B7AB96E-F9AA-398F-3761-9BB850BC6C35}"/>
          </ac:spMkLst>
        </pc:spChg>
        <pc:spChg chg="mod">
          <ac:chgData name="Root, Susan (LEO)" userId="S::roots2@michigan.gov::3f0c261d-d33b-4653-b973-8e58940956ea" providerId="AD" clId="Web-{C00B1334-0E30-48BE-BE08-9A755760D007}" dt="2022-05-12T18:28:55.929" v="263" actId="20577"/>
          <ac:spMkLst>
            <pc:docMk/>
            <pc:sldMk cId="2701787067" sldId="315"/>
            <ac:spMk id="4" creationId="{4F5971E6-9495-92AB-2120-66731C3BCBB9}"/>
          </ac:spMkLst>
        </pc:spChg>
        <pc:spChg chg="mod">
          <ac:chgData name="Root, Susan (LEO)" userId="S::roots2@michigan.gov::3f0c261d-d33b-4653-b973-8e58940956ea" providerId="AD" clId="Web-{C00B1334-0E30-48BE-BE08-9A755760D007}" dt="2022-05-12T18:28:42.648" v="261" actId="20577"/>
          <ac:spMkLst>
            <pc:docMk/>
            <pc:sldMk cId="2701787067" sldId="315"/>
            <ac:spMk id="5" creationId="{42CD2FB2-B18E-F70E-7DC5-13DECF1BD2C9}"/>
          </ac:spMkLst>
        </pc:spChg>
        <pc:spChg chg="mod">
          <ac:chgData name="Root, Susan (LEO)" userId="S::roots2@michigan.gov::3f0c261d-d33b-4653-b973-8e58940956ea" providerId="AD" clId="Web-{C00B1334-0E30-48BE-BE08-9A755760D007}" dt="2022-05-12T18:28:00.538" v="255" actId="20577"/>
          <ac:spMkLst>
            <pc:docMk/>
            <pc:sldMk cId="2701787067" sldId="315"/>
            <ac:spMk id="6" creationId="{C5561E00-65FE-9A7B-5136-AB80E08E98A5}"/>
          </ac:spMkLst>
        </pc:spChg>
        <pc:spChg chg="mod">
          <ac:chgData name="Root, Susan (LEO)" userId="S::roots2@michigan.gov::3f0c261d-d33b-4653-b973-8e58940956ea" providerId="AD" clId="Web-{C00B1334-0E30-48BE-BE08-9A755760D007}" dt="2022-05-12T18:28:48.508" v="262" actId="20577"/>
          <ac:spMkLst>
            <pc:docMk/>
            <pc:sldMk cId="2701787067" sldId="315"/>
            <ac:spMk id="7" creationId="{11AE2EB8-7680-C18A-1444-A5483C355835}"/>
          </ac:spMkLst>
        </pc:spChg>
        <pc:spChg chg="mod">
          <ac:chgData name="Root, Susan (LEO)" userId="S::roots2@michigan.gov::3f0c261d-d33b-4653-b973-8e58940956ea" providerId="AD" clId="Web-{C00B1334-0E30-48BE-BE08-9A755760D007}" dt="2022-05-12T18:28:08.569" v="256" actId="20577"/>
          <ac:spMkLst>
            <pc:docMk/>
            <pc:sldMk cId="2701787067" sldId="315"/>
            <ac:spMk id="8" creationId="{68B99099-F366-7EAE-EAEA-C6AA2747CB8E}"/>
          </ac:spMkLst>
        </pc:spChg>
      </pc:sldChg>
      <pc:sldMasterChg chg="modSp modSldLayout">
        <pc:chgData name="Root, Susan (LEO)" userId="S::roots2@michigan.gov::3f0c261d-d33b-4653-b973-8e58940956ea" providerId="AD" clId="Web-{C00B1334-0E30-48BE-BE08-9A755760D007}" dt="2022-05-12T18:22:02.892" v="177"/>
        <pc:sldMasterMkLst>
          <pc:docMk/>
          <pc:sldMasterMk cId="1858978357" sldId="2147483660"/>
        </pc:sldMasterMkLst>
        <pc:spChg chg="mod">
          <ac:chgData name="Root, Susan (LEO)" userId="S::roots2@michigan.gov::3f0c261d-d33b-4653-b973-8e58940956ea" providerId="AD" clId="Web-{C00B1334-0E30-48BE-BE08-9A755760D007}" dt="2022-05-12T18:22:02.892" v="177"/>
          <ac:spMkLst>
            <pc:docMk/>
            <pc:sldMasterMk cId="1858978357" sldId="2147483660"/>
            <ac:spMk id="2"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ac:spMk id="3"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ac:spMk id="4"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ac:spMk id="5"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ac:spMk id="6" creationId="{00000000-0000-0000-0000-000000000000}"/>
          </ac:spMkLst>
        </pc:spChg>
        <pc:sldLayoutChg chg="modSp">
          <pc:chgData name="Root, Susan (LEO)" userId="S::roots2@michigan.gov::3f0c261d-d33b-4653-b973-8e58940956ea" providerId="AD" clId="Web-{C00B1334-0E30-48BE-BE08-9A755760D007}" dt="2022-05-12T18:22:02.892" v="177"/>
          <pc:sldLayoutMkLst>
            <pc:docMk/>
            <pc:sldMasterMk cId="1858978357" sldId="2147483660"/>
            <pc:sldLayoutMk cId="2150746718" sldId="2147483661"/>
          </pc:sldLayoutMkLst>
          <pc:spChg chg="mod">
            <ac:chgData name="Root, Susan (LEO)" userId="S::roots2@michigan.gov::3f0c261d-d33b-4653-b973-8e58940956ea" providerId="AD" clId="Web-{C00B1334-0E30-48BE-BE08-9A755760D007}" dt="2022-05-12T18:22:02.892" v="177"/>
            <ac:spMkLst>
              <pc:docMk/>
              <pc:sldMasterMk cId="1858978357" sldId="2147483660"/>
              <pc:sldLayoutMk cId="2150746718" sldId="2147483661"/>
              <ac:spMk id="2"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2150746718" sldId="2147483661"/>
              <ac:spMk id="3" creationId="{00000000-0000-0000-0000-000000000000}"/>
            </ac:spMkLst>
          </pc:spChg>
        </pc:sldLayoutChg>
        <pc:sldLayoutChg chg="modSp">
          <pc:chgData name="Root, Susan (LEO)" userId="S::roots2@michigan.gov::3f0c261d-d33b-4653-b973-8e58940956ea" providerId="AD" clId="Web-{C00B1334-0E30-48BE-BE08-9A755760D007}" dt="2022-05-12T18:22:02.892" v="177"/>
          <pc:sldLayoutMkLst>
            <pc:docMk/>
            <pc:sldMasterMk cId="1858978357" sldId="2147483660"/>
            <pc:sldLayoutMk cId="84640198" sldId="2147483663"/>
          </pc:sldLayoutMkLst>
          <pc:spChg chg="mod">
            <ac:chgData name="Root, Susan (LEO)" userId="S::roots2@michigan.gov::3f0c261d-d33b-4653-b973-8e58940956ea" providerId="AD" clId="Web-{C00B1334-0E30-48BE-BE08-9A755760D007}" dt="2022-05-12T18:22:02.892" v="177"/>
            <ac:spMkLst>
              <pc:docMk/>
              <pc:sldMasterMk cId="1858978357" sldId="2147483660"/>
              <pc:sldLayoutMk cId="84640198" sldId="2147483663"/>
              <ac:spMk id="2"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84640198" sldId="2147483663"/>
              <ac:spMk id="3" creationId="{00000000-0000-0000-0000-000000000000}"/>
            </ac:spMkLst>
          </pc:spChg>
        </pc:sldLayoutChg>
        <pc:sldLayoutChg chg="modSp">
          <pc:chgData name="Root, Susan (LEO)" userId="S::roots2@michigan.gov::3f0c261d-d33b-4653-b973-8e58940956ea" providerId="AD" clId="Web-{C00B1334-0E30-48BE-BE08-9A755760D007}" dt="2022-05-12T18:22:02.892" v="177"/>
          <pc:sldLayoutMkLst>
            <pc:docMk/>
            <pc:sldMasterMk cId="1858978357" sldId="2147483660"/>
            <pc:sldLayoutMk cId="3988205829" sldId="2147483664"/>
          </pc:sldLayoutMkLst>
          <pc:spChg chg="mod">
            <ac:chgData name="Root, Susan (LEO)" userId="S::roots2@michigan.gov::3f0c261d-d33b-4653-b973-8e58940956ea" providerId="AD" clId="Web-{C00B1334-0E30-48BE-BE08-9A755760D007}" dt="2022-05-12T18:22:02.892" v="177"/>
            <ac:spMkLst>
              <pc:docMk/>
              <pc:sldMasterMk cId="1858978357" sldId="2147483660"/>
              <pc:sldLayoutMk cId="3988205829" sldId="2147483664"/>
              <ac:spMk id="2"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3988205829" sldId="2147483664"/>
              <ac:spMk id="3"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3988205829" sldId="2147483664"/>
              <ac:spMk id="4" creationId="{00000000-0000-0000-0000-000000000000}"/>
            </ac:spMkLst>
          </pc:spChg>
        </pc:sldLayoutChg>
        <pc:sldLayoutChg chg="modSp">
          <pc:chgData name="Root, Susan (LEO)" userId="S::roots2@michigan.gov::3f0c261d-d33b-4653-b973-8e58940956ea" providerId="AD" clId="Web-{C00B1334-0E30-48BE-BE08-9A755760D007}" dt="2022-05-12T18:22:02.892" v="177"/>
          <pc:sldLayoutMkLst>
            <pc:docMk/>
            <pc:sldMasterMk cId="1858978357" sldId="2147483660"/>
            <pc:sldLayoutMk cId="2235120348" sldId="2147483665"/>
          </pc:sldLayoutMkLst>
          <pc:spChg chg="mod">
            <ac:chgData name="Root, Susan (LEO)" userId="S::roots2@michigan.gov::3f0c261d-d33b-4653-b973-8e58940956ea" providerId="AD" clId="Web-{C00B1334-0E30-48BE-BE08-9A755760D007}" dt="2022-05-12T18:22:02.892" v="177"/>
            <ac:spMkLst>
              <pc:docMk/>
              <pc:sldMasterMk cId="1858978357" sldId="2147483660"/>
              <pc:sldLayoutMk cId="2235120348" sldId="2147483665"/>
              <ac:spMk id="2"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2235120348" sldId="2147483665"/>
              <ac:spMk id="3"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2235120348" sldId="2147483665"/>
              <ac:spMk id="4"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2235120348" sldId="2147483665"/>
              <ac:spMk id="5"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2235120348" sldId="2147483665"/>
              <ac:spMk id="6" creationId="{00000000-0000-0000-0000-000000000000}"/>
            </ac:spMkLst>
          </pc:spChg>
          <pc:picChg chg="mod">
            <ac:chgData name="Root, Susan (LEO)" userId="S::roots2@michigan.gov::3f0c261d-d33b-4653-b973-8e58940956ea" providerId="AD" clId="Web-{C00B1334-0E30-48BE-BE08-9A755760D007}" dt="2022-05-12T18:22:02.892" v="177"/>
            <ac:picMkLst>
              <pc:docMk/>
              <pc:sldMasterMk cId="1858978357" sldId="2147483660"/>
              <pc:sldLayoutMk cId="2235120348" sldId="2147483665"/>
              <ac:picMk id="20" creationId="{37B721FF-D609-4D98-9D19-CF75AA8A54FC}"/>
            </ac:picMkLst>
          </pc:picChg>
          <pc:picChg chg="mod">
            <ac:chgData name="Root, Susan (LEO)" userId="S::roots2@michigan.gov::3f0c261d-d33b-4653-b973-8e58940956ea" providerId="AD" clId="Web-{C00B1334-0E30-48BE-BE08-9A755760D007}" dt="2022-05-12T18:22:02.892" v="177"/>
            <ac:picMkLst>
              <pc:docMk/>
              <pc:sldMasterMk cId="1858978357" sldId="2147483660"/>
              <pc:sldLayoutMk cId="2235120348" sldId="2147483665"/>
              <ac:picMk id="21" creationId="{073936BD-C868-433F-8E84-D6DD8E640E3E}"/>
            </ac:picMkLst>
          </pc:picChg>
        </pc:sldLayoutChg>
        <pc:sldLayoutChg chg="modSp">
          <pc:chgData name="Root, Susan (LEO)" userId="S::roots2@michigan.gov::3f0c261d-d33b-4653-b973-8e58940956ea" providerId="AD" clId="Web-{C00B1334-0E30-48BE-BE08-9A755760D007}" dt="2022-05-12T18:22:02.892" v="177"/>
          <pc:sldLayoutMkLst>
            <pc:docMk/>
            <pc:sldMasterMk cId="1858978357" sldId="2147483660"/>
            <pc:sldLayoutMk cId="793556953" sldId="2147483668"/>
          </pc:sldLayoutMkLst>
          <pc:spChg chg="mod">
            <ac:chgData name="Root, Susan (LEO)" userId="S::roots2@michigan.gov::3f0c261d-d33b-4653-b973-8e58940956ea" providerId="AD" clId="Web-{C00B1334-0E30-48BE-BE08-9A755760D007}" dt="2022-05-12T18:22:02.892" v="177"/>
            <ac:spMkLst>
              <pc:docMk/>
              <pc:sldMasterMk cId="1858978357" sldId="2147483660"/>
              <pc:sldLayoutMk cId="793556953" sldId="2147483668"/>
              <ac:spMk id="2"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793556953" sldId="2147483668"/>
              <ac:spMk id="3"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793556953" sldId="2147483668"/>
              <ac:spMk id="4" creationId="{00000000-0000-0000-0000-000000000000}"/>
            </ac:spMkLst>
          </pc:spChg>
        </pc:sldLayoutChg>
        <pc:sldLayoutChg chg="modSp">
          <pc:chgData name="Root, Susan (LEO)" userId="S::roots2@michigan.gov::3f0c261d-d33b-4653-b973-8e58940956ea" providerId="AD" clId="Web-{C00B1334-0E30-48BE-BE08-9A755760D007}" dt="2022-05-12T18:22:02.892" v="177"/>
          <pc:sldLayoutMkLst>
            <pc:docMk/>
            <pc:sldMasterMk cId="1858978357" sldId="2147483660"/>
            <pc:sldLayoutMk cId="53056785" sldId="2147483669"/>
          </pc:sldLayoutMkLst>
          <pc:spChg chg="mod">
            <ac:chgData name="Root, Susan (LEO)" userId="S::roots2@michigan.gov::3f0c261d-d33b-4653-b973-8e58940956ea" providerId="AD" clId="Web-{C00B1334-0E30-48BE-BE08-9A755760D007}" dt="2022-05-12T18:22:02.892" v="177"/>
            <ac:spMkLst>
              <pc:docMk/>
              <pc:sldMasterMk cId="1858978357" sldId="2147483660"/>
              <pc:sldLayoutMk cId="53056785" sldId="2147483669"/>
              <ac:spMk id="2"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53056785" sldId="2147483669"/>
              <ac:spMk id="3"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53056785" sldId="2147483669"/>
              <ac:spMk id="4" creationId="{00000000-0000-0000-0000-000000000000}"/>
            </ac:spMkLst>
          </pc:spChg>
          <pc:picChg chg="mod">
            <ac:chgData name="Root, Susan (LEO)" userId="S::roots2@michigan.gov::3f0c261d-d33b-4653-b973-8e58940956ea" providerId="AD" clId="Web-{C00B1334-0E30-48BE-BE08-9A755760D007}" dt="2022-05-12T18:22:02.892" v="177"/>
            <ac:picMkLst>
              <pc:docMk/>
              <pc:sldMasterMk cId="1858978357" sldId="2147483660"/>
              <pc:sldLayoutMk cId="53056785" sldId="2147483669"/>
              <ac:picMk id="22" creationId="{4D06E496-ACBA-4063-B4A1-C5C484EE5A77}"/>
            </ac:picMkLst>
          </pc:picChg>
        </pc:sldLayoutChg>
        <pc:sldLayoutChg chg="modSp">
          <pc:chgData name="Root, Susan (LEO)" userId="S::roots2@michigan.gov::3f0c261d-d33b-4653-b973-8e58940956ea" providerId="AD" clId="Web-{C00B1334-0E30-48BE-BE08-9A755760D007}" dt="2022-05-12T18:22:02.892" v="177"/>
          <pc:sldLayoutMkLst>
            <pc:docMk/>
            <pc:sldMasterMk cId="1858978357" sldId="2147483660"/>
            <pc:sldLayoutMk cId="1009502205" sldId="2147483670"/>
          </pc:sldLayoutMkLst>
          <pc:spChg chg="mod">
            <ac:chgData name="Root, Susan (LEO)" userId="S::roots2@michigan.gov::3f0c261d-d33b-4653-b973-8e58940956ea" providerId="AD" clId="Web-{C00B1334-0E30-48BE-BE08-9A755760D007}" dt="2022-05-12T18:22:02.892" v="177"/>
            <ac:spMkLst>
              <pc:docMk/>
              <pc:sldMasterMk cId="1858978357" sldId="2147483660"/>
              <pc:sldLayoutMk cId="1009502205" sldId="2147483670"/>
              <ac:spMk id="2"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1009502205" sldId="2147483670"/>
              <ac:spMk id="3"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1009502205" sldId="2147483670"/>
              <ac:spMk id="4" creationId="{00000000-0000-0000-0000-000000000000}"/>
            </ac:spMkLst>
          </pc:spChg>
          <pc:picChg chg="mod">
            <ac:chgData name="Root, Susan (LEO)" userId="S::roots2@michigan.gov::3f0c261d-d33b-4653-b973-8e58940956ea" providerId="AD" clId="Web-{C00B1334-0E30-48BE-BE08-9A755760D007}" dt="2022-05-12T18:22:02.892" v="177"/>
            <ac:picMkLst>
              <pc:docMk/>
              <pc:sldMasterMk cId="1858978357" sldId="2147483660"/>
              <pc:sldLayoutMk cId="1009502205" sldId="2147483670"/>
              <ac:picMk id="16" creationId="{CE39118B-B3AD-4BD4-BA22-DEFF4E76CE9A}"/>
            </ac:picMkLst>
          </pc:picChg>
        </pc:sldLayoutChg>
        <pc:sldLayoutChg chg="modSp">
          <pc:chgData name="Root, Susan (LEO)" userId="S::roots2@michigan.gov::3f0c261d-d33b-4653-b973-8e58940956ea" providerId="AD" clId="Web-{C00B1334-0E30-48BE-BE08-9A755760D007}" dt="2022-05-12T18:22:02.892" v="177"/>
          <pc:sldLayoutMkLst>
            <pc:docMk/>
            <pc:sldMasterMk cId="1858978357" sldId="2147483660"/>
            <pc:sldLayoutMk cId="105385040" sldId="2147483671"/>
          </pc:sldLayoutMkLst>
          <pc:spChg chg="mod">
            <ac:chgData name="Root, Susan (LEO)" userId="S::roots2@michigan.gov::3f0c261d-d33b-4653-b973-8e58940956ea" providerId="AD" clId="Web-{C00B1334-0E30-48BE-BE08-9A755760D007}" dt="2022-05-12T18:22:02.892" v="177"/>
            <ac:spMkLst>
              <pc:docMk/>
              <pc:sldMasterMk cId="1858978357" sldId="2147483660"/>
              <pc:sldLayoutMk cId="105385040" sldId="2147483671"/>
              <ac:spMk id="2"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105385040" sldId="2147483671"/>
              <ac:spMk id="4" creationId="{00000000-0000-0000-0000-000000000000}"/>
            </ac:spMkLst>
          </pc:spChg>
        </pc:sldLayoutChg>
        <pc:sldLayoutChg chg="modSp">
          <pc:chgData name="Root, Susan (LEO)" userId="S::roots2@michigan.gov::3f0c261d-d33b-4653-b973-8e58940956ea" providerId="AD" clId="Web-{C00B1334-0E30-48BE-BE08-9A755760D007}" dt="2022-05-12T18:22:02.892" v="177"/>
          <pc:sldLayoutMkLst>
            <pc:docMk/>
            <pc:sldMasterMk cId="1858978357" sldId="2147483660"/>
            <pc:sldLayoutMk cId="2775291183" sldId="2147483672"/>
          </pc:sldLayoutMkLst>
          <pc:spChg chg="mod">
            <ac:chgData name="Root, Susan (LEO)" userId="S::roots2@michigan.gov::3f0c261d-d33b-4653-b973-8e58940956ea" providerId="AD" clId="Web-{C00B1334-0E30-48BE-BE08-9A755760D007}" dt="2022-05-12T18:22:02.892" v="177"/>
            <ac:spMkLst>
              <pc:docMk/>
              <pc:sldMasterMk cId="1858978357" sldId="2147483660"/>
              <pc:sldLayoutMk cId="2775291183" sldId="2147483672"/>
              <ac:spMk id="2"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2775291183" sldId="2147483672"/>
              <ac:spMk id="4"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2775291183" sldId="2147483672"/>
              <ac:spMk id="11" creationId="{223F0D53-0705-41B7-8554-09D21E7807F9}"/>
            </ac:spMkLst>
          </pc:spChg>
          <pc:spChg chg="mod">
            <ac:chgData name="Root, Susan (LEO)" userId="S::roots2@michigan.gov::3f0c261d-d33b-4653-b973-8e58940956ea" providerId="AD" clId="Web-{C00B1334-0E30-48BE-BE08-9A755760D007}" dt="2022-05-12T18:22:02.892" v="177"/>
            <ac:spMkLst>
              <pc:docMk/>
              <pc:sldMasterMk cId="1858978357" sldId="2147483660"/>
              <pc:sldLayoutMk cId="2775291183" sldId="2147483672"/>
              <ac:spMk id="12"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2775291183" sldId="2147483672"/>
              <ac:spMk id="13" creationId="{C7F647CD-0F1A-4BB3-89E0-A74F1E1B098D}"/>
            </ac:spMkLst>
          </pc:spChg>
        </pc:sldLayoutChg>
        <pc:sldLayoutChg chg="modSp">
          <pc:chgData name="Root, Susan (LEO)" userId="S::roots2@michigan.gov::3f0c261d-d33b-4653-b973-8e58940956ea" providerId="AD" clId="Web-{C00B1334-0E30-48BE-BE08-9A755760D007}" dt="2022-05-12T18:22:02.892" v="177"/>
          <pc:sldLayoutMkLst>
            <pc:docMk/>
            <pc:sldMasterMk cId="1858978357" sldId="2147483660"/>
            <pc:sldLayoutMk cId="2345092503" sldId="2147483673"/>
          </pc:sldLayoutMkLst>
          <pc:spChg chg="mod">
            <ac:chgData name="Root, Susan (LEO)" userId="S::roots2@michigan.gov::3f0c261d-d33b-4653-b973-8e58940956ea" providerId="AD" clId="Web-{C00B1334-0E30-48BE-BE08-9A755760D007}" dt="2022-05-12T18:22:02.892" v="177"/>
            <ac:spMkLst>
              <pc:docMk/>
              <pc:sldMasterMk cId="1858978357" sldId="2147483660"/>
              <pc:sldLayoutMk cId="2345092503" sldId="2147483673"/>
              <ac:spMk id="2"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2345092503" sldId="2147483673"/>
              <ac:spMk id="4" creationId="{00000000-0000-0000-0000-000000000000}"/>
            </ac:spMkLst>
          </pc:spChg>
        </pc:sldLayoutChg>
        <pc:sldLayoutChg chg="modSp">
          <pc:chgData name="Root, Susan (LEO)" userId="S::roots2@michigan.gov::3f0c261d-d33b-4653-b973-8e58940956ea" providerId="AD" clId="Web-{C00B1334-0E30-48BE-BE08-9A755760D007}" dt="2022-05-12T18:22:02.892" v="177"/>
          <pc:sldLayoutMkLst>
            <pc:docMk/>
            <pc:sldMasterMk cId="1858978357" sldId="2147483660"/>
            <pc:sldLayoutMk cId="2032647817" sldId="2147483674"/>
          </pc:sldLayoutMkLst>
          <pc:spChg chg="mod">
            <ac:chgData name="Root, Susan (LEO)" userId="S::roots2@michigan.gov::3f0c261d-d33b-4653-b973-8e58940956ea" providerId="AD" clId="Web-{C00B1334-0E30-48BE-BE08-9A755760D007}" dt="2022-05-12T18:22:02.892" v="177"/>
            <ac:spMkLst>
              <pc:docMk/>
              <pc:sldMasterMk cId="1858978357" sldId="2147483660"/>
              <pc:sldLayoutMk cId="2032647817" sldId="2147483674"/>
              <ac:spMk id="7"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2032647817" sldId="2147483674"/>
              <ac:spMk id="8"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2032647817" sldId="2147483674"/>
              <ac:spMk id="9"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2032647817" sldId="2147483674"/>
              <ac:spMk id="10"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2032647817" sldId="2147483674"/>
              <ac:spMk id="11"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2032647817" sldId="2147483674"/>
              <ac:spMk id="12"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2032647817" sldId="2147483674"/>
              <ac:spMk id="15" creationId="{00000000-0000-0000-0000-000000000000}"/>
            </ac:spMkLst>
          </pc:spChg>
        </pc:sldLayoutChg>
        <pc:sldLayoutChg chg="modSp">
          <pc:chgData name="Root, Susan (LEO)" userId="S::roots2@michigan.gov::3f0c261d-d33b-4653-b973-8e58940956ea" providerId="AD" clId="Web-{C00B1334-0E30-48BE-BE08-9A755760D007}" dt="2022-05-12T18:22:02.892" v="177"/>
          <pc:sldLayoutMkLst>
            <pc:docMk/>
            <pc:sldMasterMk cId="1858978357" sldId="2147483660"/>
            <pc:sldLayoutMk cId="1793254662" sldId="2147483675"/>
          </pc:sldLayoutMkLst>
          <pc:spChg chg="mod">
            <ac:chgData name="Root, Susan (LEO)" userId="S::roots2@michigan.gov::3f0c261d-d33b-4653-b973-8e58940956ea" providerId="AD" clId="Web-{C00B1334-0E30-48BE-BE08-9A755760D007}" dt="2022-05-12T18:22:02.892" v="177"/>
            <ac:spMkLst>
              <pc:docMk/>
              <pc:sldMasterMk cId="1858978357" sldId="2147483660"/>
              <pc:sldLayoutMk cId="1793254662" sldId="2147483675"/>
              <ac:spMk id="19"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1793254662" sldId="2147483675"/>
              <ac:spMk id="20"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1793254662" sldId="2147483675"/>
              <ac:spMk id="21"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1793254662" sldId="2147483675"/>
              <ac:spMk id="22"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1793254662" sldId="2147483675"/>
              <ac:spMk id="23"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1793254662" sldId="2147483675"/>
              <ac:spMk id="24"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1793254662" sldId="2147483675"/>
              <ac:spMk id="25"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1793254662" sldId="2147483675"/>
              <ac:spMk id="26"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1793254662" sldId="2147483675"/>
              <ac:spMk id="27" creationId="{00000000-0000-0000-0000-000000000000}"/>
            </ac:spMkLst>
          </pc:spChg>
          <pc:spChg chg="mod">
            <ac:chgData name="Root, Susan (LEO)" userId="S::roots2@michigan.gov::3f0c261d-d33b-4653-b973-8e58940956ea" providerId="AD" clId="Web-{C00B1334-0E30-48BE-BE08-9A755760D007}" dt="2022-05-12T18:22:02.892" v="177"/>
            <ac:spMkLst>
              <pc:docMk/>
              <pc:sldMasterMk cId="1858978357" sldId="2147483660"/>
              <pc:sldLayoutMk cId="1793254662" sldId="2147483675"/>
              <ac:spMk id="30" creationId="{00000000-0000-0000-0000-000000000000}"/>
            </ac:spMkLst>
          </pc:spChg>
          <pc:picChg chg="mod">
            <ac:chgData name="Root, Susan (LEO)" userId="S::roots2@michigan.gov::3f0c261d-d33b-4653-b973-8e58940956ea" providerId="AD" clId="Web-{C00B1334-0E30-48BE-BE08-9A755760D007}" dt="2022-05-12T18:22:02.892" v="177"/>
            <ac:picMkLst>
              <pc:docMk/>
              <pc:sldMasterMk cId="1858978357" sldId="2147483660"/>
              <pc:sldLayoutMk cId="1793254662" sldId="2147483675"/>
              <ac:picMk id="2" creationId="{7E87C569-D426-4615-ADA7-B370EA98340A}"/>
            </ac:picMkLst>
          </pc:picChg>
          <pc:picChg chg="mod">
            <ac:chgData name="Root, Susan (LEO)" userId="S::roots2@michigan.gov::3f0c261d-d33b-4653-b973-8e58940956ea" providerId="AD" clId="Web-{C00B1334-0E30-48BE-BE08-9A755760D007}" dt="2022-05-12T18:22:02.892" v="177"/>
            <ac:picMkLst>
              <pc:docMk/>
              <pc:sldMasterMk cId="1858978357" sldId="2147483660"/>
              <pc:sldLayoutMk cId="1793254662" sldId="2147483675"/>
              <ac:picMk id="36" creationId="{7B353ED4-7AD0-46C9-88ED-1A16B1433AF7}"/>
            </ac:picMkLst>
          </pc:picChg>
          <pc:picChg chg="mod">
            <ac:chgData name="Root, Susan (LEO)" userId="S::roots2@michigan.gov::3f0c261d-d33b-4653-b973-8e58940956ea" providerId="AD" clId="Web-{C00B1334-0E30-48BE-BE08-9A755760D007}" dt="2022-05-12T18:22:02.892" v="177"/>
            <ac:picMkLst>
              <pc:docMk/>
              <pc:sldMasterMk cId="1858978357" sldId="2147483660"/>
              <pc:sldLayoutMk cId="1793254662" sldId="2147483675"/>
              <ac:picMk id="37" creationId="{F561D985-AD57-459A-B3A6-EBF296039766}"/>
            </ac:picMkLst>
          </pc:picChg>
        </pc:sldLayoutChg>
      </pc:sldMasterChg>
    </pc:docChg>
  </pc:docChgLst>
  <pc:docChgLst>
    <pc:chgData name="Root, Susan (LEO)" userId="S::roots2@michigan.gov::3f0c261d-d33b-4653-b973-8e58940956ea" providerId="AD" clId="Web-{F65F10D4-0F95-467C-8B01-3468E002882D}"/>
    <pc:docChg chg="addSld delSld modSld">
      <pc:chgData name="Root, Susan (LEO)" userId="S::roots2@michigan.gov::3f0c261d-d33b-4653-b973-8e58940956ea" providerId="AD" clId="Web-{F65F10D4-0F95-467C-8B01-3468E002882D}" dt="2022-05-09T20:15:26.650" v="211"/>
      <pc:docMkLst>
        <pc:docMk/>
      </pc:docMkLst>
      <pc:sldChg chg="del">
        <pc:chgData name="Root, Susan (LEO)" userId="S::roots2@michigan.gov::3f0c261d-d33b-4653-b973-8e58940956ea" providerId="AD" clId="Web-{F65F10D4-0F95-467C-8B01-3468E002882D}" dt="2022-05-09T20:09:18.770" v="0"/>
        <pc:sldMkLst>
          <pc:docMk/>
          <pc:sldMk cId="4197782677" sldId="291"/>
        </pc:sldMkLst>
      </pc:sldChg>
      <pc:sldChg chg="new del">
        <pc:chgData name="Root, Susan (LEO)" userId="S::roots2@michigan.gov::3f0c261d-d33b-4653-b973-8e58940956ea" providerId="AD" clId="Web-{F65F10D4-0F95-467C-8B01-3468E002882D}" dt="2022-05-09T20:10:36.427" v="31"/>
        <pc:sldMkLst>
          <pc:docMk/>
          <pc:sldMk cId="845483364" sldId="299"/>
        </pc:sldMkLst>
      </pc:sldChg>
      <pc:sldChg chg="new del">
        <pc:chgData name="Root, Susan (LEO)" userId="S::roots2@michigan.gov::3f0c261d-d33b-4653-b973-8e58940956ea" providerId="AD" clId="Web-{F65F10D4-0F95-467C-8B01-3468E002882D}" dt="2022-05-09T20:10:34.021" v="30"/>
        <pc:sldMkLst>
          <pc:docMk/>
          <pc:sldMk cId="2107039277" sldId="300"/>
        </pc:sldMkLst>
      </pc:sldChg>
      <pc:sldChg chg="modSp new modNotes">
        <pc:chgData name="Root, Susan (LEO)" userId="S::roots2@michigan.gov::3f0c261d-d33b-4653-b973-8e58940956ea" providerId="AD" clId="Web-{F65F10D4-0F95-467C-8B01-3468E002882D}" dt="2022-05-09T20:14:01.508" v="52"/>
        <pc:sldMkLst>
          <pc:docMk/>
          <pc:sldMk cId="3555597872" sldId="301"/>
        </pc:sldMkLst>
        <pc:spChg chg="mod">
          <ac:chgData name="Root, Susan (LEO)" userId="S::roots2@michigan.gov::3f0c261d-d33b-4653-b973-8e58940956ea" providerId="AD" clId="Web-{F65F10D4-0F95-467C-8B01-3468E002882D}" dt="2022-05-09T20:10:29.005" v="29" actId="20577"/>
          <ac:spMkLst>
            <pc:docMk/>
            <pc:sldMk cId="3555597872" sldId="301"/>
            <ac:spMk id="2" creationId="{61883322-6B95-DB35-E9DB-BDA11DCAAA4D}"/>
          </ac:spMkLst>
        </pc:spChg>
      </pc:sldChg>
      <pc:sldChg chg="modSp new modNotes">
        <pc:chgData name="Root, Susan (LEO)" userId="S::roots2@michigan.gov::3f0c261d-d33b-4653-b973-8e58940956ea" providerId="AD" clId="Web-{F65F10D4-0F95-467C-8B01-3468E002882D}" dt="2022-05-09T20:14:49.166" v="110"/>
        <pc:sldMkLst>
          <pc:docMk/>
          <pc:sldMk cId="3399753983" sldId="302"/>
        </pc:sldMkLst>
        <pc:spChg chg="mod">
          <ac:chgData name="Root, Susan (LEO)" userId="S::roots2@michigan.gov::3f0c261d-d33b-4653-b973-8e58940956ea" providerId="AD" clId="Web-{F65F10D4-0F95-467C-8B01-3468E002882D}" dt="2022-05-09T20:11:34.506" v="38" actId="20577"/>
          <ac:spMkLst>
            <pc:docMk/>
            <pc:sldMk cId="3399753983" sldId="302"/>
            <ac:spMk id="2" creationId="{F63A7279-1C0E-5B00-1F19-4BBED88B1168}"/>
          </ac:spMkLst>
        </pc:spChg>
      </pc:sldChg>
      <pc:sldChg chg="modSp add replId modNotes">
        <pc:chgData name="Root, Susan (LEO)" userId="S::roots2@michigan.gov::3f0c261d-d33b-4653-b973-8e58940956ea" providerId="AD" clId="Web-{F65F10D4-0F95-467C-8B01-3468E002882D}" dt="2022-05-09T20:15:04.400" v="155"/>
        <pc:sldMkLst>
          <pc:docMk/>
          <pc:sldMk cId="903249260" sldId="303"/>
        </pc:sldMkLst>
        <pc:spChg chg="mod">
          <ac:chgData name="Root, Susan (LEO)" userId="S::roots2@michigan.gov::3f0c261d-d33b-4653-b973-8e58940956ea" providerId="AD" clId="Web-{F65F10D4-0F95-467C-8B01-3468E002882D}" dt="2022-05-09T20:12:40.382" v="42" actId="14100"/>
          <ac:spMkLst>
            <pc:docMk/>
            <pc:sldMk cId="903249260" sldId="303"/>
            <ac:spMk id="2" creationId="{F63A7279-1C0E-5B00-1F19-4BBED88B1168}"/>
          </ac:spMkLst>
        </pc:spChg>
      </pc:sldChg>
      <pc:sldChg chg="modSp add replId modNotes">
        <pc:chgData name="Root, Susan (LEO)" userId="S::roots2@michigan.gov::3f0c261d-d33b-4653-b973-8e58940956ea" providerId="AD" clId="Web-{F65F10D4-0F95-467C-8B01-3468E002882D}" dt="2022-05-09T20:15:26.650" v="211"/>
        <pc:sldMkLst>
          <pc:docMk/>
          <pc:sldMk cId="3008682250" sldId="304"/>
        </pc:sldMkLst>
        <pc:spChg chg="mod">
          <ac:chgData name="Root, Susan (LEO)" userId="S::roots2@michigan.gov::3f0c261d-d33b-4653-b973-8e58940956ea" providerId="AD" clId="Web-{F65F10D4-0F95-467C-8B01-3468E002882D}" dt="2022-05-09T20:13:37.758" v="46" actId="20577"/>
          <ac:spMkLst>
            <pc:docMk/>
            <pc:sldMk cId="3008682250" sldId="304"/>
            <ac:spMk id="2" creationId="{F63A7279-1C0E-5B00-1F19-4BBED88B1168}"/>
          </ac:spMkLst>
        </pc:spChg>
      </pc:sldChg>
    </pc:docChg>
  </pc:docChgLst>
  <pc:docChgLst>
    <pc:chgData name="Root, Susan (LEO)" userId="S::roots2@michigan.gov::3f0c261d-d33b-4653-b973-8e58940956ea" providerId="AD" clId="Web-{A0D0ED71-04A6-493C-ABA9-FDAEDCB4F20C}"/>
    <pc:docChg chg="modSld">
      <pc:chgData name="Root, Susan (LEO)" userId="S::roots2@michigan.gov::3f0c261d-d33b-4653-b973-8e58940956ea" providerId="AD" clId="Web-{A0D0ED71-04A6-493C-ABA9-FDAEDCB4F20C}" dt="2022-05-12T20:31:41.514" v="54" actId="20577"/>
      <pc:docMkLst>
        <pc:docMk/>
      </pc:docMkLst>
      <pc:sldChg chg="addSp modSp">
        <pc:chgData name="Root, Susan (LEO)" userId="S::roots2@michigan.gov::3f0c261d-d33b-4653-b973-8e58940956ea" providerId="AD" clId="Web-{A0D0ED71-04A6-493C-ABA9-FDAEDCB4F20C}" dt="2022-05-12T20:30:59.154" v="49" actId="1076"/>
        <pc:sldMkLst>
          <pc:docMk/>
          <pc:sldMk cId="3399753983" sldId="302"/>
        </pc:sldMkLst>
        <pc:spChg chg="mod">
          <ac:chgData name="Root, Susan (LEO)" userId="S::roots2@michigan.gov::3f0c261d-d33b-4653-b973-8e58940956ea" providerId="AD" clId="Web-{A0D0ED71-04A6-493C-ABA9-FDAEDCB4F20C}" dt="2022-05-12T20:28:58.668" v="3" actId="20577"/>
          <ac:spMkLst>
            <pc:docMk/>
            <pc:sldMk cId="3399753983" sldId="302"/>
            <ac:spMk id="3" creationId="{48AA26A0-B54F-49EC-02AA-4F66EAA3EDD4}"/>
          </ac:spMkLst>
        </pc:spChg>
        <pc:spChg chg="add mod">
          <ac:chgData name="Root, Susan (LEO)" userId="S::roots2@michigan.gov::3f0c261d-d33b-4653-b973-8e58940956ea" providerId="AD" clId="Web-{A0D0ED71-04A6-493C-ABA9-FDAEDCB4F20C}" dt="2022-05-12T20:30:59.154" v="49" actId="1076"/>
          <ac:spMkLst>
            <pc:docMk/>
            <pc:sldMk cId="3399753983" sldId="302"/>
            <ac:spMk id="5" creationId="{061BEAD1-9367-B713-6876-C09AD829660F}"/>
          </ac:spMkLst>
        </pc:spChg>
        <pc:picChg chg="add mod">
          <ac:chgData name="Root, Susan (LEO)" userId="S::roots2@michigan.gov::3f0c261d-d33b-4653-b973-8e58940956ea" providerId="AD" clId="Web-{A0D0ED71-04A6-493C-ABA9-FDAEDCB4F20C}" dt="2022-05-12T20:30:05.310" v="5" actId="1076"/>
          <ac:picMkLst>
            <pc:docMk/>
            <pc:sldMk cId="3399753983" sldId="302"/>
            <ac:picMk id="4" creationId="{33337F56-2BC2-2841-3F02-189523480050}"/>
          </ac:picMkLst>
        </pc:picChg>
      </pc:sldChg>
      <pc:sldChg chg="addSp modSp">
        <pc:chgData name="Root, Susan (LEO)" userId="S::roots2@michigan.gov::3f0c261d-d33b-4653-b973-8e58940956ea" providerId="AD" clId="Web-{A0D0ED71-04A6-493C-ABA9-FDAEDCB4F20C}" dt="2022-05-12T20:31:41.514" v="54" actId="20577"/>
        <pc:sldMkLst>
          <pc:docMk/>
          <pc:sldMk cId="1193562524" sldId="317"/>
        </pc:sldMkLst>
        <pc:spChg chg="mod">
          <ac:chgData name="Root, Susan (LEO)" userId="S::roots2@michigan.gov::3f0c261d-d33b-4653-b973-8e58940956ea" providerId="AD" clId="Web-{A0D0ED71-04A6-493C-ABA9-FDAEDCB4F20C}" dt="2022-05-12T20:31:41.514" v="54" actId="20577"/>
          <ac:spMkLst>
            <pc:docMk/>
            <pc:sldMk cId="1193562524" sldId="317"/>
            <ac:spMk id="3" creationId="{48AA26A0-B54F-49EC-02AA-4F66EAA3EDD4}"/>
          </ac:spMkLst>
        </pc:spChg>
        <pc:spChg chg="add">
          <ac:chgData name="Root, Susan (LEO)" userId="S::roots2@michigan.gov::3f0c261d-d33b-4653-b973-8e58940956ea" providerId="AD" clId="Web-{A0D0ED71-04A6-493C-ABA9-FDAEDCB4F20C}" dt="2022-05-12T20:31:26.982" v="51"/>
          <ac:spMkLst>
            <pc:docMk/>
            <pc:sldMk cId="1193562524" sldId="317"/>
            <ac:spMk id="5" creationId="{BA3E6A0C-86E6-DB14-4453-4A296E8E0D03}"/>
          </ac:spMkLst>
        </pc:spChg>
        <pc:picChg chg="add">
          <ac:chgData name="Root, Susan (LEO)" userId="S::roots2@michigan.gov::3f0c261d-d33b-4653-b973-8e58940956ea" providerId="AD" clId="Web-{A0D0ED71-04A6-493C-ABA9-FDAEDCB4F20C}" dt="2022-05-12T20:31:16.123" v="50"/>
          <ac:picMkLst>
            <pc:docMk/>
            <pc:sldMk cId="1193562524" sldId="317"/>
            <ac:picMk id="4" creationId="{285AD4AA-1A29-B578-3BF6-FEDDD7CAD079}"/>
          </ac:picMkLst>
        </pc:picChg>
      </pc:sldChg>
    </pc:docChg>
  </pc:docChgLst>
  <pc:docChgLst>
    <pc:chgData name="Root, Susan (LEO)" userId="S::roots2@michigan.gov::3f0c261d-d33b-4653-b973-8e58940956ea" providerId="AD" clId="Web-{AC926741-0774-4B60-95EF-4A597FA9CF0F}"/>
    <pc:docChg chg="addSld delSld modSld sldOrd">
      <pc:chgData name="Root, Susan (LEO)" userId="S::roots2@michigan.gov::3f0c261d-d33b-4653-b973-8e58940956ea" providerId="AD" clId="Web-{AC926741-0774-4B60-95EF-4A597FA9CF0F}" dt="2022-05-11T20:50:47.938" v="1541"/>
      <pc:docMkLst>
        <pc:docMk/>
      </pc:docMkLst>
      <pc:sldChg chg="addSp modSp">
        <pc:chgData name="Root, Susan (LEO)" userId="S::roots2@michigan.gov::3f0c261d-d33b-4653-b973-8e58940956ea" providerId="AD" clId="Web-{AC926741-0774-4B60-95EF-4A597FA9CF0F}" dt="2022-05-11T20:43:08.681" v="1306" actId="14100"/>
        <pc:sldMkLst>
          <pc:docMk/>
          <pc:sldMk cId="4229626018" sldId="284"/>
        </pc:sldMkLst>
        <pc:spChg chg="mod">
          <ac:chgData name="Root, Susan (LEO)" userId="S::roots2@michigan.gov::3f0c261d-d33b-4653-b973-8e58940956ea" providerId="AD" clId="Web-{AC926741-0774-4B60-95EF-4A597FA9CF0F}" dt="2022-05-11T20:40:32.007" v="1265" actId="20577"/>
          <ac:spMkLst>
            <pc:docMk/>
            <pc:sldMk cId="4229626018" sldId="284"/>
            <ac:spMk id="7" creationId="{67C95CA0-8C63-40BE-9067-F35B1BA715F3}"/>
          </ac:spMkLst>
        </pc:spChg>
        <pc:spChg chg="mod">
          <ac:chgData name="Root, Susan (LEO)" userId="S::roots2@michigan.gov::3f0c261d-d33b-4653-b973-8e58940956ea" providerId="AD" clId="Web-{AC926741-0774-4B60-95EF-4A597FA9CF0F}" dt="2022-05-11T20:41:54.180" v="1292" actId="20577"/>
          <ac:spMkLst>
            <pc:docMk/>
            <pc:sldMk cId="4229626018" sldId="284"/>
            <ac:spMk id="8" creationId="{5DC98124-AC3E-4485-A089-D90B3B8988AF}"/>
          </ac:spMkLst>
        </pc:spChg>
        <pc:spChg chg="add mod">
          <ac:chgData name="Root, Susan (LEO)" userId="S::roots2@michigan.gov::3f0c261d-d33b-4653-b973-8e58940956ea" providerId="AD" clId="Web-{AC926741-0774-4B60-95EF-4A597FA9CF0F}" dt="2022-05-11T20:43:08.681" v="1306" actId="14100"/>
          <ac:spMkLst>
            <pc:docMk/>
            <pc:sldMk cId="4229626018" sldId="284"/>
            <ac:spMk id="9" creationId="{BDBFAF79-A7B4-5805-67CA-847C120D5474}"/>
          </ac:spMkLst>
        </pc:spChg>
      </pc:sldChg>
      <pc:sldChg chg="modSp">
        <pc:chgData name="Root, Susan (LEO)" userId="S::roots2@michigan.gov::3f0c261d-d33b-4653-b973-8e58940956ea" providerId="AD" clId="Web-{AC926741-0774-4B60-95EF-4A597FA9CF0F}" dt="2022-05-11T20:44:44.573" v="1311" actId="20577"/>
        <pc:sldMkLst>
          <pc:docMk/>
          <pc:sldMk cId="1288610878" sldId="286"/>
        </pc:sldMkLst>
        <pc:spChg chg="mod">
          <ac:chgData name="Root, Susan (LEO)" userId="S::roots2@michigan.gov::3f0c261d-d33b-4653-b973-8e58940956ea" providerId="AD" clId="Web-{AC926741-0774-4B60-95EF-4A597FA9CF0F}" dt="2022-05-11T20:44:44.573" v="1311" actId="20577"/>
          <ac:spMkLst>
            <pc:docMk/>
            <pc:sldMk cId="1288610878" sldId="286"/>
            <ac:spMk id="3" creationId="{B472B373-0E1E-4BA4-BF88-F9DF2D3BD1E4}"/>
          </ac:spMkLst>
        </pc:spChg>
      </pc:sldChg>
      <pc:sldChg chg="modSp ord">
        <pc:chgData name="Root, Susan (LEO)" userId="S::roots2@michigan.gov::3f0c261d-d33b-4653-b973-8e58940956ea" providerId="AD" clId="Web-{AC926741-0774-4B60-95EF-4A597FA9CF0F}" dt="2022-05-11T20:49:29.249" v="1506" actId="1076"/>
        <pc:sldMkLst>
          <pc:docMk/>
          <pc:sldMk cId="3693451244" sldId="289"/>
        </pc:sldMkLst>
        <pc:spChg chg="mod">
          <ac:chgData name="Root, Susan (LEO)" userId="S::roots2@michigan.gov::3f0c261d-d33b-4653-b973-8e58940956ea" providerId="AD" clId="Web-{AC926741-0774-4B60-95EF-4A597FA9CF0F}" dt="2022-05-11T20:49:29.249" v="1506" actId="1076"/>
          <ac:spMkLst>
            <pc:docMk/>
            <pc:sldMk cId="3693451244" sldId="289"/>
            <ac:spMk id="2" creationId="{C5895160-32E9-4D53-9187-60B07375D379}"/>
          </ac:spMkLst>
        </pc:spChg>
      </pc:sldChg>
      <pc:sldChg chg="modSp">
        <pc:chgData name="Root, Susan (LEO)" userId="S::roots2@michigan.gov::3f0c261d-d33b-4653-b973-8e58940956ea" providerId="AD" clId="Web-{AC926741-0774-4B60-95EF-4A597FA9CF0F}" dt="2022-05-11T20:48:16.451" v="1449" actId="20577"/>
        <pc:sldMkLst>
          <pc:docMk/>
          <pc:sldMk cId="573010232" sldId="290"/>
        </pc:sldMkLst>
        <pc:spChg chg="mod">
          <ac:chgData name="Root, Susan (LEO)" userId="S::roots2@michigan.gov::3f0c261d-d33b-4653-b973-8e58940956ea" providerId="AD" clId="Web-{AC926741-0774-4B60-95EF-4A597FA9CF0F}" dt="2022-05-11T20:48:16.451" v="1449" actId="20577"/>
          <ac:spMkLst>
            <pc:docMk/>
            <pc:sldMk cId="573010232" sldId="290"/>
            <ac:spMk id="5" creationId="{72BA7D87-2161-4CD0-A412-2B6B4FDDED30}"/>
          </ac:spMkLst>
        </pc:spChg>
      </pc:sldChg>
      <pc:sldChg chg="addSp delSp modSp del">
        <pc:chgData name="Root, Susan (LEO)" userId="S::roots2@michigan.gov::3f0c261d-d33b-4653-b973-8e58940956ea" providerId="AD" clId="Web-{AC926741-0774-4B60-95EF-4A597FA9CF0F}" dt="2022-05-11T20:39:13.709" v="1259"/>
        <pc:sldMkLst>
          <pc:docMk/>
          <pc:sldMk cId="3170354343" sldId="296"/>
        </pc:sldMkLst>
        <pc:spChg chg="mod">
          <ac:chgData name="Root, Susan (LEO)" userId="S::roots2@michigan.gov::3f0c261d-d33b-4653-b973-8e58940956ea" providerId="AD" clId="Web-{AC926741-0774-4B60-95EF-4A597FA9CF0F}" dt="2022-05-11T20:36:15.581" v="1186" actId="1076"/>
          <ac:spMkLst>
            <pc:docMk/>
            <pc:sldMk cId="3170354343" sldId="296"/>
            <ac:spMk id="4" creationId="{31CFBE4E-E44C-0F73-205D-A76CD48B2613}"/>
          </ac:spMkLst>
        </pc:spChg>
        <pc:spChg chg="mod">
          <ac:chgData name="Root, Susan (LEO)" userId="S::roots2@michigan.gov::3f0c261d-d33b-4653-b973-8e58940956ea" providerId="AD" clId="Web-{AC926741-0774-4B60-95EF-4A597FA9CF0F}" dt="2022-05-11T20:19:05.144" v="670" actId="1076"/>
          <ac:spMkLst>
            <pc:docMk/>
            <pc:sldMk cId="3170354343" sldId="296"/>
            <ac:spMk id="6" creationId="{1053AB0F-A478-B8C5-6CBB-1A23B639B6B4}"/>
          </ac:spMkLst>
        </pc:spChg>
        <pc:spChg chg="mod">
          <ac:chgData name="Root, Susan (LEO)" userId="S::roots2@michigan.gov::3f0c261d-d33b-4653-b973-8e58940956ea" providerId="AD" clId="Web-{AC926741-0774-4B60-95EF-4A597FA9CF0F}" dt="2022-05-11T20:36:20.034" v="1187" actId="1076"/>
          <ac:spMkLst>
            <pc:docMk/>
            <pc:sldMk cId="3170354343" sldId="296"/>
            <ac:spMk id="8" creationId="{652D1B69-2014-7DB9-D6C1-614F2C74C524}"/>
          </ac:spMkLst>
        </pc:spChg>
        <pc:graphicFrameChg chg="add del mod modGraphic">
          <ac:chgData name="Root, Susan (LEO)" userId="S::roots2@michigan.gov::3f0c261d-d33b-4653-b973-8e58940956ea" providerId="AD" clId="Web-{AC926741-0774-4B60-95EF-4A597FA9CF0F}" dt="2022-05-11T20:01:25.364" v="196"/>
          <ac:graphicFrameMkLst>
            <pc:docMk/>
            <pc:sldMk cId="3170354343" sldId="296"/>
            <ac:graphicFrameMk id="3" creationId="{8AB3224E-6FD8-BC53-FF38-7B46EB3D6E2D}"/>
          </ac:graphicFrameMkLst>
        </pc:graphicFrameChg>
        <pc:graphicFrameChg chg="add del mod modGraphic">
          <ac:chgData name="Root, Susan (LEO)" userId="S::roots2@michigan.gov::3f0c261d-d33b-4653-b973-8e58940956ea" providerId="AD" clId="Web-{AC926741-0774-4B60-95EF-4A597FA9CF0F}" dt="2022-05-11T20:12:17.201" v="508"/>
          <ac:graphicFrameMkLst>
            <pc:docMk/>
            <pc:sldMk cId="3170354343" sldId="296"/>
            <ac:graphicFrameMk id="472" creationId="{FCA8A709-84A6-21C7-DDC7-A6BED93EF057}"/>
          </ac:graphicFrameMkLst>
        </pc:graphicFrameChg>
        <pc:picChg chg="mod">
          <ac:chgData name="Root, Susan (LEO)" userId="S::roots2@michigan.gov::3f0c261d-d33b-4653-b973-8e58940956ea" providerId="AD" clId="Web-{AC926741-0774-4B60-95EF-4A597FA9CF0F}" dt="2022-05-11T20:12:39.701" v="512" actId="1076"/>
          <ac:picMkLst>
            <pc:docMk/>
            <pc:sldMk cId="3170354343" sldId="296"/>
            <ac:picMk id="5" creationId="{34D06F3C-5485-95B6-C2D5-44A174F395CE}"/>
          </ac:picMkLst>
        </pc:picChg>
      </pc:sldChg>
      <pc:sldChg chg="addSp delSp modSp mod ord setBg setClrOvrMap">
        <pc:chgData name="Root, Susan (LEO)" userId="S::roots2@michigan.gov::3f0c261d-d33b-4653-b973-8e58940956ea" providerId="AD" clId="Web-{AC926741-0774-4B60-95EF-4A597FA9CF0F}" dt="2022-05-11T20:50:47.938" v="1541"/>
        <pc:sldMkLst>
          <pc:docMk/>
          <pc:sldMk cId="3198349585" sldId="297"/>
        </pc:sldMkLst>
        <pc:spChg chg="mod">
          <ac:chgData name="Root, Susan (LEO)" userId="S::roots2@michigan.gov::3f0c261d-d33b-4653-b973-8e58940956ea" providerId="AD" clId="Web-{AC926741-0774-4B60-95EF-4A597FA9CF0F}" dt="2022-05-11T20:39:36.631" v="1262"/>
          <ac:spMkLst>
            <pc:docMk/>
            <pc:sldMk cId="3198349585" sldId="297"/>
            <ac:spMk id="9" creationId="{40900F0F-AA6D-4500-91F8-FAFFD2935DDE}"/>
          </ac:spMkLst>
        </pc:spChg>
        <pc:spChg chg="mod">
          <ac:chgData name="Root, Susan (LEO)" userId="S::roots2@michigan.gov::3f0c261d-d33b-4653-b973-8e58940956ea" providerId="AD" clId="Web-{AC926741-0774-4B60-95EF-4A597FA9CF0F}" dt="2022-05-11T20:39:36.631" v="1262"/>
          <ac:spMkLst>
            <pc:docMk/>
            <pc:sldMk cId="3198349585" sldId="297"/>
            <ac:spMk id="10" creationId="{314A6AA6-7F38-4F66-AB62-6F59AE4427A5}"/>
          </ac:spMkLst>
        </pc:spChg>
        <pc:spChg chg="add del">
          <ac:chgData name="Root, Susan (LEO)" userId="S::roots2@michigan.gov::3f0c261d-d33b-4653-b973-8e58940956ea" providerId="AD" clId="Web-{AC926741-0774-4B60-95EF-4A597FA9CF0F}" dt="2022-05-11T20:39:36.631" v="1262"/>
          <ac:spMkLst>
            <pc:docMk/>
            <pc:sldMk cId="3198349585" sldId="297"/>
            <ac:spMk id="15" creationId="{7CFAC9FD-BAD6-47B4-9C11-BE23CEAC750B}"/>
          </ac:spMkLst>
        </pc:spChg>
        <pc:spChg chg="add del">
          <ac:chgData name="Root, Susan (LEO)" userId="S::roots2@michigan.gov::3f0c261d-d33b-4653-b973-8e58940956ea" providerId="AD" clId="Web-{AC926741-0774-4B60-95EF-4A597FA9CF0F}" dt="2022-05-11T20:39:36.631" v="1262"/>
          <ac:spMkLst>
            <pc:docMk/>
            <pc:sldMk cId="3198349585" sldId="297"/>
            <ac:spMk id="17" creationId="{45B67B9C-9B45-4084-9BB5-187071EE9A61}"/>
          </ac:spMkLst>
        </pc:spChg>
      </pc:sldChg>
      <pc:sldChg chg="del">
        <pc:chgData name="Root, Susan (LEO)" userId="S::roots2@michigan.gov::3f0c261d-d33b-4653-b973-8e58940956ea" providerId="AD" clId="Web-{AC926741-0774-4B60-95EF-4A597FA9CF0F}" dt="2022-05-11T20:44:12.119" v="1308"/>
        <pc:sldMkLst>
          <pc:docMk/>
          <pc:sldMk cId="3555597872" sldId="301"/>
        </pc:sldMkLst>
      </pc:sldChg>
      <pc:sldChg chg="addSp delSp modSp new del">
        <pc:chgData name="Root, Susan (LEO)" userId="S::roots2@michigan.gov::3f0c261d-d33b-4653-b973-8e58940956ea" providerId="AD" clId="Web-{AC926741-0774-4B60-95EF-4A597FA9CF0F}" dt="2022-05-11T20:39:19.209" v="1260"/>
        <pc:sldMkLst>
          <pc:docMk/>
          <pc:sldMk cId="2971714720" sldId="305"/>
        </pc:sldMkLst>
        <pc:spChg chg="add">
          <ac:chgData name="Root, Susan (LEO)" userId="S::roots2@michigan.gov::3f0c261d-d33b-4653-b973-8e58940956ea" providerId="AD" clId="Web-{AC926741-0774-4B60-95EF-4A597FA9CF0F}" dt="2022-05-11T20:12:08.092" v="507"/>
          <ac:spMkLst>
            <pc:docMk/>
            <pc:sldMk cId="2971714720" sldId="305"/>
            <ac:spMk id="31" creationId="{DA940EBA-E636-CBED-2F8B-D933A538830B}"/>
          </ac:spMkLst>
        </pc:spChg>
        <pc:graphicFrameChg chg="add del mod">
          <ac:chgData name="Root, Susan (LEO)" userId="S::roots2@michigan.gov::3f0c261d-d33b-4653-b973-8e58940956ea" providerId="AD" clId="Web-{AC926741-0774-4B60-95EF-4A597FA9CF0F}" dt="2022-05-11T20:17:05.674" v="569"/>
          <ac:graphicFrameMkLst>
            <pc:docMk/>
            <pc:sldMk cId="2971714720" sldId="305"/>
            <ac:graphicFrameMk id="3" creationId="{28A24AFF-DE34-4AE8-9C25-C14CB576FAE4}"/>
          </ac:graphicFrameMkLst>
        </pc:graphicFrameChg>
        <pc:graphicFrameChg chg="add del mod modGraphic">
          <ac:chgData name="Root, Susan (LEO)" userId="S::roots2@michigan.gov::3f0c261d-d33b-4653-b973-8e58940956ea" providerId="AD" clId="Web-{AC926741-0774-4B60-95EF-4A597FA9CF0F}" dt="2022-05-11T20:17:03.033" v="568"/>
          <ac:graphicFrameMkLst>
            <pc:docMk/>
            <pc:sldMk cId="2971714720" sldId="305"/>
            <ac:graphicFrameMk id="32" creationId="{F7DC6441-BB48-F3FD-9541-B10D7B800151}"/>
          </ac:graphicFrameMkLst>
        </pc:graphicFrameChg>
        <pc:graphicFrameChg chg="add">
          <ac:chgData name="Root, Susan (LEO)" userId="S::roots2@michigan.gov::3f0c261d-d33b-4653-b973-8e58940956ea" providerId="AD" clId="Web-{AC926741-0774-4B60-95EF-4A597FA9CF0F}" dt="2022-05-11T20:17:16.174" v="570"/>
          <ac:graphicFrameMkLst>
            <pc:docMk/>
            <pc:sldMk cId="2971714720" sldId="305"/>
            <ac:graphicFrameMk id="561" creationId="{03D29D89-9DFE-985A-4ADB-CA0152BC21D9}"/>
          </ac:graphicFrameMkLst>
        </pc:graphicFrameChg>
      </pc:sldChg>
      <pc:sldChg chg="modSp new">
        <pc:chgData name="Root, Susan (LEO)" userId="S::roots2@michigan.gov::3f0c261d-d33b-4653-b973-8e58940956ea" providerId="AD" clId="Web-{AC926741-0774-4B60-95EF-4A597FA9CF0F}" dt="2022-05-11T20:50:18.750" v="1540" actId="20577"/>
        <pc:sldMkLst>
          <pc:docMk/>
          <pc:sldMk cId="3062209510" sldId="306"/>
        </pc:sldMkLst>
        <pc:spChg chg="mod">
          <ac:chgData name="Root, Susan (LEO)" userId="S::roots2@michigan.gov::3f0c261d-d33b-4653-b973-8e58940956ea" providerId="AD" clId="Web-{AC926741-0774-4B60-95EF-4A597FA9CF0F}" dt="2022-05-11T20:50:18.750" v="1540" actId="20577"/>
          <ac:spMkLst>
            <pc:docMk/>
            <pc:sldMk cId="3062209510" sldId="306"/>
            <ac:spMk id="2" creationId="{46F87036-AC15-C670-BEAB-0207D787708A}"/>
          </ac:spMkLst>
        </pc:spChg>
        <pc:spChg chg="mod">
          <ac:chgData name="Root, Susan (LEO)" userId="S::roots2@michigan.gov::3f0c261d-d33b-4653-b973-8e58940956ea" providerId="AD" clId="Web-{AC926741-0774-4B60-95EF-4A597FA9CF0F}" dt="2022-05-11T20:50:06.796" v="1528" actId="14100"/>
          <ac:spMkLst>
            <pc:docMk/>
            <pc:sldMk cId="3062209510" sldId="306"/>
            <ac:spMk id="3" creationId="{7DFFE70A-F46F-1AC8-3C08-7602D6C664B9}"/>
          </ac:spMkLst>
        </pc:spChg>
      </pc:sldChg>
      <pc:sldChg chg="modSp new del">
        <pc:chgData name="Root, Susan (LEO)" userId="S::roots2@michigan.gov::3f0c261d-d33b-4653-b973-8e58940956ea" providerId="AD" clId="Web-{AC926741-0774-4B60-95EF-4A597FA9CF0F}" dt="2022-05-11T20:36:10.315" v="1185"/>
        <pc:sldMkLst>
          <pc:docMk/>
          <pc:sldMk cId="3154887246" sldId="307"/>
        </pc:sldMkLst>
        <pc:spChg chg="mod">
          <ac:chgData name="Root, Susan (LEO)" userId="S::roots2@michigan.gov::3f0c261d-d33b-4653-b973-8e58940956ea" providerId="AD" clId="Web-{AC926741-0774-4B60-95EF-4A597FA9CF0F}" dt="2022-05-11T20:26:07.416" v="900" actId="20577"/>
          <ac:spMkLst>
            <pc:docMk/>
            <pc:sldMk cId="3154887246" sldId="307"/>
            <ac:spMk id="2" creationId="{E0ABA5DD-1CBF-A9A4-49CF-047BEB58AA99}"/>
          </ac:spMkLst>
        </pc:spChg>
      </pc:sldChg>
      <pc:sldChg chg="addSp modSp new">
        <pc:chgData name="Root, Susan (LEO)" userId="S::roots2@michigan.gov::3f0c261d-d33b-4653-b973-8e58940956ea" providerId="AD" clId="Web-{AC926741-0774-4B60-95EF-4A597FA9CF0F}" dt="2022-05-11T20:38:59.021" v="1258" actId="14100"/>
        <pc:sldMkLst>
          <pc:docMk/>
          <pc:sldMk cId="1816778507" sldId="308"/>
        </pc:sldMkLst>
        <pc:spChg chg="mod">
          <ac:chgData name="Root, Susan (LEO)" userId="S::roots2@michigan.gov::3f0c261d-d33b-4653-b973-8e58940956ea" providerId="AD" clId="Web-{AC926741-0774-4B60-95EF-4A597FA9CF0F}" dt="2022-05-11T20:26:20.744" v="904" actId="20577"/>
          <ac:spMkLst>
            <pc:docMk/>
            <pc:sldMk cId="1816778507" sldId="308"/>
            <ac:spMk id="2" creationId="{E716128F-AC67-0356-DFC4-AA3E184FAC51}"/>
          </ac:spMkLst>
        </pc:spChg>
        <pc:spChg chg="mod">
          <ac:chgData name="Root, Susan (LEO)" userId="S::roots2@michigan.gov::3f0c261d-d33b-4653-b973-8e58940956ea" providerId="AD" clId="Web-{AC926741-0774-4B60-95EF-4A597FA9CF0F}" dt="2022-05-11T20:26:24.947" v="911" actId="20577"/>
          <ac:spMkLst>
            <pc:docMk/>
            <pc:sldMk cId="1816778507" sldId="308"/>
            <ac:spMk id="3" creationId="{FD461338-CCF9-16B4-F679-DD7608C65DC1}"/>
          </ac:spMkLst>
        </pc:spChg>
        <pc:spChg chg="mod">
          <ac:chgData name="Root, Susan (LEO)" userId="S::roots2@michigan.gov::3f0c261d-d33b-4653-b973-8e58940956ea" providerId="AD" clId="Web-{AC926741-0774-4B60-95EF-4A597FA9CF0F}" dt="2022-05-11T20:31:05.998" v="1116" actId="20577"/>
          <ac:spMkLst>
            <pc:docMk/>
            <pc:sldMk cId="1816778507" sldId="308"/>
            <ac:spMk id="4" creationId="{A3C478B5-4AAA-B5A5-725C-111BEA9C422E}"/>
          </ac:spMkLst>
        </pc:spChg>
        <pc:spChg chg="mod">
          <ac:chgData name="Root, Susan (LEO)" userId="S::roots2@michigan.gov::3f0c261d-d33b-4653-b973-8e58940956ea" providerId="AD" clId="Web-{AC926741-0774-4B60-95EF-4A597FA9CF0F}" dt="2022-05-11T20:26:30.463" v="913" actId="20577"/>
          <ac:spMkLst>
            <pc:docMk/>
            <pc:sldMk cId="1816778507" sldId="308"/>
            <ac:spMk id="5" creationId="{588723ED-EED0-CC78-13AB-0C6116E8DD29}"/>
          </ac:spMkLst>
        </pc:spChg>
        <pc:spChg chg="mod">
          <ac:chgData name="Root, Susan (LEO)" userId="S::roots2@michigan.gov::3f0c261d-d33b-4653-b973-8e58940956ea" providerId="AD" clId="Web-{AC926741-0774-4B60-95EF-4A597FA9CF0F}" dt="2022-05-11T20:32:23.249" v="1141" actId="20577"/>
          <ac:spMkLst>
            <pc:docMk/>
            <pc:sldMk cId="1816778507" sldId="308"/>
            <ac:spMk id="6" creationId="{FB9F4D66-A7C7-A785-DE19-F740DF905C65}"/>
          </ac:spMkLst>
        </pc:spChg>
        <pc:spChg chg="mod">
          <ac:chgData name="Root, Susan (LEO)" userId="S::roots2@michigan.gov::3f0c261d-d33b-4653-b973-8e58940956ea" providerId="AD" clId="Web-{AC926741-0774-4B60-95EF-4A597FA9CF0F}" dt="2022-05-11T20:26:35.588" v="921" actId="20577"/>
          <ac:spMkLst>
            <pc:docMk/>
            <pc:sldMk cId="1816778507" sldId="308"/>
            <ac:spMk id="7" creationId="{71597C7E-6DCF-D82E-7337-927C2325BA2D}"/>
          </ac:spMkLst>
        </pc:spChg>
        <pc:spChg chg="mod">
          <ac:chgData name="Root, Susan (LEO)" userId="S::roots2@michigan.gov::3f0c261d-d33b-4653-b973-8e58940956ea" providerId="AD" clId="Web-{AC926741-0774-4B60-95EF-4A597FA9CF0F}" dt="2022-05-11T20:35:38.002" v="1181" actId="20577"/>
          <ac:spMkLst>
            <pc:docMk/>
            <pc:sldMk cId="1816778507" sldId="308"/>
            <ac:spMk id="8" creationId="{3BACCEE4-CD7D-06F1-C2BB-4366BB3F2614}"/>
          </ac:spMkLst>
        </pc:spChg>
        <pc:spChg chg="add mod">
          <ac:chgData name="Root, Susan (LEO)" userId="S::roots2@michigan.gov::3f0c261d-d33b-4653-b973-8e58940956ea" providerId="AD" clId="Web-{AC926741-0774-4B60-95EF-4A597FA9CF0F}" dt="2022-05-11T20:38:59.021" v="1258" actId="14100"/>
          <ac:spMkLst>
            <pc:docMk/>
            <pc:sldMk cId="1816778507" sldId="308"/>
            <ac:spMk id="9" creationId="{2AB433B7-562B-966F-7155-2C1EE137CBE2}"/>
          </ac:spMkLst>
        </pc:spChg>
      </pc:sldChg>
    </pc:docChg>
  </pc:docChgLst>
  <pc:docChgLst>
    <pc:chgData name="Root, Susan (LEO)" userId="S::roots2@michigan.gov::3f0c261d-d33b-4653-b973-8e58940956ea" providerId="AD" clId="Web-{098DB23A-6CB9-44AE-9906-87CFBCDD9E5D}"/>
    <pc:docChg chg="modSld">
      <pc:chgData name="Root, Susan (LEO)" userId="S::roots2@michigan.gov::3f0c261d-d33b-4653-b973-8e58940956ea" providerId="AD" clId="Web-{098DB23A-6CB9-44AE-9906-87CFBCDD9E5D}" dt="2022-05-12T16:43:40.638" v="0"/>
      <pc:docMkLst>
        <pc:docMk/>
      </pc:docMkLst>
      <pc:sldChg chg="mod modShow">
        <pc:chgData name="Root, Susan (LEO)" userId="S::roots2@michigan.gov::3f0c261d-d33b-4653-b973-8e58940956ea" providerId="AD" clId="Web-{098DB23A-6CB9-44AE-9906-87CFBCDD9E5D}" dt="2022-05-12T16:43:40.638" v="0"/>
        <pc:sldMkLst>
          <pc:docMk/>
          <pc:sldMk cId="3693451244" sldId="289"/>
        </pc:sldMkLst>
      </pc:sldChg>
    </pc:docChg>
  </pc:docChgLst>
  <pc:docChgLst>
    <pc:chgData name="Root, Susan (LEO)" userId="S::roots2@michigan.gov::3f0c261d-d33b-4653-b973-8e58940956ea" providerId="AD" clId="Web-{2FD54AB0-A5D6-40BE-8E09-1B3E0B28CC2B}"/>
    <pc:docChg chg="modSld">
      <pc:chgData name="Root, Susan (LEO)" userId="S::roots2@michigan.gov::3f0c261d-d33b-4653-b973-8e58940956ea" providerId="AD" clId="Web-{2FD54AB0-A5D6-40BE-8E09-1B3E0B28CC2B}" dt="2022-05-12T16:41:57" v="32"/>
      <pc:docMkLst>
        <pc:docMk/>
      </pc:docMkLst>
      <pc:sldChg chg="addSp modSp mod setBg">
        <pc:chgData name="Root, Susan (LEO)" userId="S::roots2@michigan.gov::3f0c261d-d33b-4653-b973-8e58940956ea" providerId="AD" clId="Web-{2FD54AB0-A5D6-40BE-8E09-1B3E0B28CC2B}" dt="2022-05-12T16:41:40.563" v="31"/>
        <pc:sldMkLst>
          <pc:docMk/>
          <pc:sldMk cId="3188230093" sldId="280"/>
        </pc:sldMkLst>
        <pc:spChg chg="mod">
          <ac:chgData name="Root, Susan (LEO)" userId="S::roots2@michigan.gov::3f0c261d-d33b-4653-b973-8e58940956ea" providerId="AD" clId="Web-{2FD54AB0-A5D6-40BE-8E09-1B3E0B28CC2B}" dt="2022-05-12T16:41:40.563" v="31"/>
          <ac:spMkLst>
            <pc:docMk/>
            <pc:sldMk cId="3188230093" sldId="280"/>
            <ac:spMk id="2" creationId="{B1D722DD-C798-4AAE-93ED-CBC3ED382953}"/>
          </ac:spMkLst>
        </pc:spChg>
        <pc:spChg chg="mod">
          <ac:chgData name="Root, Susan (LEO)" userId="S::roots2@michigan.gov::3f0c261d-d33b-4653-b973-8e58940956ea" providerId="AD" clId="Web-{2FD54AB0-A5D6-40BE-8E09-1B3E0B28CC2B}" dt="2022-05-12T16:41:40.563" v="31"/>
          <ac:spMkLst>
            <pc:docMk/>
            <pc:sldMk cId="3188230093" sldId="280"/>
            <ac:spMk id="8" creationId="{98D17F31-B240-4BBC-9C9A-D7F5C208B5B7}"/>
          </ac:spMkLst>
        </pc:spChg>
        <pc:spChg chg="add">
          <ac:chgData name="Root, Susan (LEO)" userId="S::roots2@michigan.gov::3f0c261d-d33b-4653-b973-8e58940956ea" providerId="AD" clId="Web-{2FD54AB0-A5D6-40BE-8E09-1B3E0B28CC2B}" dt="2022-05-12T16:41:40.563" v="31"/>
          <ac:spMkLst>
            <pc:docMk/>
            <pc:sldMk cId="3188230093" sldId="280"/>
            <ac:spMk id="13" creationId="{4608E264-926B-434A-8D58-87ACA185D82C}"/>
          </ac:spMkLst>
        </pc:spChg>
        <pc:picChg chg="mod">
          <ac:chgData name="Root, Susan (LEO)" userId="S::roots2@michigan.gov::3f0c261d-d33b-4653-b973-8e58940956ea" providerId="AD" clId="Web-{2FD54AB0-A5D6-40BE-8E09-1B3E0B28CC2B}" dt="2022-05-12T16:41:40.563" v="31"/>
          <ac:picMkLst>
            <pc:docMk/>
            <pc:sldMk cId="3188230093" sldId="280"/>
            <ac:picMk id="7" creationId="{F997D5DD-926F-4C1D-8CBC-73B0F7C1F9E6}"/>
          </ac:picMkLst>
        </pc:picChg>
        <pc:picChg chg="add">
          <ac:chgData name="Root, Susan (LEO)" userId="S::roots2@michigan.gov::3f0c261d-d33b-4653-b973-8e58940956ea" providerId="AD" clId="Web-{2FD54AB0-A5D6-40BE-8E09-1B3E0B28CC2B}" dt="2022-05-12T16:41:40.563" v="31"/>
          <ac:picMkLst>
            <pc:docMk/>
            <pc:sldMk cId="3188230093" sldId="280"/>
            <ac:picMk id="15" creationId="{E67A036B-F109-477D-A092-D947533E27EA}"/>
          </ac:picMkLst>
        </pc:picChg>
      </pc:sldChg>
      <pc:sldChg chg="addSp modSp mod setBg">
        <pc:chgData name="Root, Susan (LEO)" userId="S::roots2@michigan.gov::3f0c261d-d33b-4653-b973-8e58940956ea" providerId="AD" clId="Web-{2FD54AB0-A5D6-40BE-8E09-1B3E0B28CC2B}" dt="2022-05-12T16:41:26.390" v="30"/>
        <pc:sldMkLst>
          <pc:docMk/>
          <pc:sldMk cId="1788124190" sldId="281"/>
        </pc:sldMkLst>
        <pc:spChg chg="mod">
          <ac:chgData name="Root, Susan (LEO)" userId="S::roots2@michigan.gov::3f0c261d-d33b-4653-b973-8e58940956ea" providerId="AD" clId="Web-{2FD54AB0-A5D6-40BE-8E09-1B3E0B28CC2B}" dt="2022-05-12T16:41:26.390" v="30"/>
          <ac:spMkLst>
            <pc:docMk/>
            <pc:sldMk cId="1788124190" sldId="281"/>
            <ac:spMk id="2" creationId="{B1D722DD-C798-4AAE-93ED-CBC3ED382953}"/>
          </ac:spMkLst>
        </pc:spChg>
        <pc:spChg chg="mod ord">
          <ac:chgData name="Root, Susan (LEO)" userId="S::roots2@michigan.gov::3f0c261d-d33b-4653-b973-8e58940956ea" providerId="AD" clId="Web-{2FD54AB0-A5D6-40BE-8E09-1B3E0B28CC2B}" dt="2022-05-12T16:41:26.390" v="30"/>
          <ac:spMkLst>
            <pc:docMk/>
            <pc:sldMk cId="1788124190" sldId="281"/>
            <ac:spMk id="8" creationId="{98D17F31-B240-4BBC-9C9A-D7F5C208B5B7}"/>
          </ac:spMkLst>
        </pc:spChg>
        <pc:spChg chg="add">
          <ac:chgData name="Root, Susan (LEO)" userId="S::roots2@michigan.gov::3f0c261d-d33b-4653-b973-8e58940956ea" providerId="AD" clId="Web-{2FD54AB0-A5D6-40BE-8E09-1B3E0B28CC2B}" dt="2022-05-12T16:41:26.390" v="30"/>
          <ac:spMkLst>
            <pc:docMk/>
            <pc:sldMk cId="1788124190" sldId="281"/>
            <ac:spMk id="13" creationId="{D98318E6-69F4-42F4-AB85-F01AA0DAF3A4}"/>
          </ac:spMkLst>
        </pc:spChg>
        <pc:picChg chg="mod">
          <ac:chgData name="Root, Susan (LEO)" userId="S::roots2@michigan.gov::3f0c261d-d33b-4653-b973-8e58940956ea" providerId="AD" clId="Web-{2FD54AB0-A5D6-40BE-8E09-1B3E0B28CC2B}" dt="2022-05-12T16:41:26.390" v="30"/>
          <ac:picMkLst>
            <pc:docMk/>
            <pc:sldMk cId="1788124190" sldId="281"/>
            <ac:picMk id="5" creationId="{9D211B97-BC9E-4513-92F6-98EA64D1E350}"/>
          </ac:picMkLst>
        </pc:picChg>
        <pc:picChg chg="add">
          <ac:chgData name="Root, Susan (LEO)" userId="S::roots2@michigan.gov::3f0c261d-d33b-4653-b973-8e58940956ea" providerId="AD" clId="Web-{2FD54AB0-A5D6-40BE-8E09-1B3E0B28CC2B}" dt="2022-05-12T16:41:26.390" v="30"/>
          <ac:picMkLst>
            <pc:docMk/>
            <pc:sldMk cId="1788124190" sldId="281"/>
            <ac:picMk id="15" creationId="{559DF61F-9058-49C9-8F75-DC501F983B0E}"/>
          </ac:picMkLst>
        </pc:picChg>
      </pc:sldChg>
      <pc:sldChg chg="addSp delSp modSp mod setBg">
        <pc:chgData name="Root, Susan (LEO)" userId="S::roots2@michigan.gov::3f0c261d-d33b-4653-b973-8e58940956ea" providerId="AD" clId="Web-{2FD54AB0-A5D6-40BE-8E09-1B3E0B28CC2B}" dt="2022-05-12T16:40:59" v="29" actId="1076"/>
        <pc:sldMkLst>
          <pc:docMk/>
          <pc:sldMk cId="432329361" sldId="282"/>
        </pc:sldMkLst>
        <pc:spChg chg="mod">
          <ac:chgData name="Root, Susan (LEO)" userId="S::roots2@michigan.gov::3f0c261d-d33b-4653-b973-8e58940956ea" providerId="AD" clId="Web-{2FD54AB0-A5D6-40BE-8E09-1B3E0B28CC2B}" dt="2022-05-12T16:40:59" v="29" actId="1076"/>
          <ac:spMkLst>
            <pc:docMk/>
            <pc:sldMk cId="432329361" sldId="282"/>
            <ac:spMk id="2" creationId="{B1D722DD-C798-4AAE-93ED-CBC3ED382953}"/>
          </ac:spMkLst>
        </pc:spChg>
        <pc:spChg chg="mod ord">
          <ac:chgData name="Root, Susan (LEO)" userId="S::roots2@michigan.gov::3f0c261d-d33b-4653-b973-8e58940956ea" providerId="AD" clId="Web-{2FD54AB0-A5D6-40BE-8E09-1B3E0B28CC2B}" dt="2022-05-12T16:40:46.781" v="27" actId="20577"/>
          <ac:spMkLst>
            <pc:docMk/>
            <pc:sldMk cId="432329361" sldId="282"/>
            <ac:spMk id="8" creationId="{98D17F31-B240-4BBC-9C9A-D7F5C208B5B7}"/>
          </ac:spMkLst>
        </pc:spChg>
        <pc:spChg chg="add del">
          <ac:chgData name="Root, Susan (LEO)" userId="S::roots2@michigan.gov::3f0c261d-d33b-4653-b973-8e58940956ea" providerId="AD" clId="Web-{2FD54AB0-A5D6-40BE-8E09-1B3E0B28CC2B}" dt="2022-05-12T16:39:21.045" v="14"/>
          <ac:spMkLst>
            <pc:docMk/>
            <pc:sldMk cId="432329361" sldId="282"/>
            <ac:spMk id="13" creationId="{98CCEB25-E2E3-481F-A03A-19767D3E7286}"/>
          </ac:spMkLst>
        </pc:spChg>
        <pc:spChg chg="add del">
          <ac:chgData name="Root, Susan (LEO)" userId="S::roots2@michigan.gov::3f0c261d-d33b-4653-b973-8e58940956ea" providerId="AD" clId="Web-{2FD54AB0-A5D6-40BE-8E09-1B3E0B28CC2B}" dt="2022-05-12T16:40:01.124" v="20"/>
          <ac:spMkLst>
            <pc:docMk/>
            <pc:sldMk cId="432329361" sldId="282"/>
            <ac:spMk id="20" creationId="{28CDD186-03E3-4AED-BEB6-0B3BEC20807E}"/>
          </ac:spMkLst>
        </pc:spChg>
        <pc:spChg chg="add">
          <ac:chgData name="Root, Susan (LEO)" userId="S::roots2@michigan.gov::3f0c261d-d33b-4653-b973-8e58940956ea" providerId="AD" clId="Web-{2FD54AB0-A5D6-40BE-8E09-1B3E0B28CC2B}" dt="2022-05-12T16:40:01.124" v="20"/>
          <ac:spMkLst>
            <pc:docMk/>
            <pc:sldMk cId="432329361" sldId="282"/>
            <ac:spMk id="27" creationId="{4608E264-926B-434A-8D58-87ACA185D82C}"/>
          </ac:spMkLst>
        </pc:spChg>
        <pc:picChg chg="mod">
          <ac:chgData name="Root, Susan (LEO)" userId="S::roots2@michigan.gov::3f0c261d-d33b-4653-b973-8e58940956ea" providerId="AD" clId="Web-{2FD54AB0-A5D6-40BE-8E09-1B3E0B28CC2B}" dt="2022-05-12T16:40:01.124" v="20"/>
          <ac:picMkLst>
            <pc:docMk/>
            <pc:sldMk cId="432329361" sldId="282"/>
            <ac:picMk id="3" creationId="{F5864425-41F6-9F4F-C3DA-F74555599D23}"/>
          </ac:picMkLst>
        </pc:picChg>
        <pc:picChg chg="add del">
          <ac:chgData name="Root, Susan (LEO)" userId="S::roots2@michigan.gov::3f0c261d-d33b-4653-b973-8e58940956ea" providerId="AD" clId="Web-{2FD54AB0-A5D6-40BE-8E09-1B3E0B28CC2B}" dt="2022-05-12T16:39:21.045" v="14"/>
          <ac:picMkLst>
            <pc:docMk/>
            <pc:sldMk cId="432329361" sldId="282"/>
            <ac:picMk id="15" creationId="{B536FA4E-0152-4E27-91DA-0FC22D1846BB}"/>
          </ac:picMkLst>
        </pc:picChg>
        <pc:picChg chg="add del">
          <ac:chgData name="Root, Susan (LEO)" userId="S::roots2@michigan.gov::3f0c261d-d33b-4653-b973-8e58940956ea" providerId="AD" clId="Web-{2FD54AB0-A5D6-40BE-8E09-1B3E0B28CC2B}" dt="2022-05-12T16:40:01.124" v="20"/>
          <ac:picMkLst>
            <pc:docMk/>
            <pc:sldMk cId="432329361" sldId="282"/>
            <ac:picMk id="22" creationId="{1CF706DA-13E8-4A4F-9260-551FB8127BDD}"/>
          </ac:picMkLst>
        </pc:picChg>
        <pc:picChg chg="add">
          <ac:chgData name="Root, Susan (LEO)" userId="S::roots2@michigan.gov::3f0c261d-d33b-4653-b973-8e58940956ea" providerId="AD" clId="Web-{2FD54AB0-A5D6-40BE-8E09-1B3E0B28CC2B}" dt="2022-05-12T16:40:01.124" v="20"/>
          <ac:picMkLst>
            <pc:docMk/>
            <pc:sldMk cId="432329361" sldId="282"/>
            <ac:picMk id="29" creationId="{E67A036B-F109-477D-A092-D947533E27EA}"/>
          </ac:picMkLst>
        </pc:picChg>
      </pc:sldChg>
      <pc:sldChg chg="addSp delSp modSp mod setBg">
        <pc:chgData name="Root, Susan (LEO)" userId="S::roots2@michigan.gov::3f0c261d-d33b-4653-b973-8e58940956ea" providerId="AD" clId="Web-{2FD54AB0-A5D6-40BE-8E09-1B3E0B28CC2B}" dt="2022-05-12T16:38:39.498" v="8"/>
        <pc:sldMkLst>
          <pc:docMk/>
          <pc:sldMk cId="344318779" sldId="283"/>
        </pc:sldMkLst>
        <pc:spChg chg="mod">
          <ac:chgData name="Root, Susan (LEO)" userId="S::roots2@michigan.gov::3f0c261d-d33b-4653-b973-8e58940956ea" providerId="AD" clId="Web-{2FD54AB0-A5D6-40BE-8E09-1B3E0B28CC2B}" dt="2022-05-12T16:38:39.498" v="8"/>
          <ac:spMkLst>
            <pc:docMk/>
            <pc:sldMk cId="344318779" sldId="283"/>
            <ac:spMk id="2" creationId="{B1D722DD-C798-4AAE-93ED-CBC3ED382953}"/>
          </ac:spMkLst>
        </pc:spChg>
        <pc:spChg chg="mod">
          <ac:chgData name="Root, Susan (LEO)" userId="S::roots2@michigan.gov::3f0c261d-d33b-4653-b973-8e58940956ea" providerId="AD" clId="Web-{2FD54AB0-A5D6-40BE-8E09-1B3E0B28CC2B}" dt="2022-05-12T16:38:39.498" v="8"/>
          <ac:spMkLst>
            <pc:docMk/>
            <pc:sldMk cId="344318779" sldId="283"/>
            <ac:spMk id="8" creationId="{98D17F31-B240-4BBC-9C9A-D7F5C208B5B7}"/>
          </ac:spMkLst>
        </pc:spChg>
        <pc:spChg chg="add">
          <ac:chgData name="Root, Susan (LEO)" userId="S::roots2@michigan.gov::3f0c261d-d33b-4653-b973-8e58940956ea" providerId="AD" clId="Web-{2FD54AB0-A5D6-40BE-8E09-1B3E0B28CC2B}" dt="2022-05-12T16:38:39.498" v="8"/>
          <ac:spMkLst>
            <pc:docMk/>
            <pc:sldMk cId="344318779" sldId="283"/>
            <ac:spMk id="10" creationId="{94AB646F-3BE3-47A3-B14F-9CB84F6BF5BD}"/>
          </ac:spMkLst>
        </pc:spChg>
        <pc:spChg chg="add del">
          <ac:chgData name="Root, Susan (LEO)" userId="S::roots2@michigan.gov::3f0c261d-d33b-4653-b973-8e58940956ea" providerId="AD" clId="Web-{2FD54AB0-A5D6-40BE-8E09-1B3E0B28CC2B}" dt="2022-05-12T16:38:39.436" v="7"/>
          <ac:spMkLst>
            <pc:docMk/>
            <pc:sldMk cId="344318779" sldId="283"/>
            <ac:spMk id="13" creationId="{98CCEB25-E2E3-481F-A03A-19767D3E7286}"/>
          </ac:spMkLst>
        </pc:spChg>
        <pc:picChg chg="add mod">
          <ac:chgData name="Root, Susan (LEO)" userId="S::roots2@michigan.gov::3f0c261d-d33b-4653-b973-8e58940956ea" providerId="AD" clId="Web-{2FD54AB0-A5D6-40BE-8E09-1B3E0B28CC2B}" dt="2022-05-12T16:38:39.498" v="8"/>
          <ac:picMkLst>
            <pc:docMk/>
            <pc:sldMk cId="344318779" sldId="283"/>
            <ac:picMk id="3" creationId="{BD676B49-1336-5180-D591-54E02C6AA8B3}"/>
          </ac:picMkLst>
        </pc:picChg>
        <pc:picChg chg="del">
          <ac:chgData name="Root, Susan (LEO)" userId="S::roots2@michigan.gov::3f0c261d-d33b-4653-b973-8e58940956ea" providerId="AD" clId="Web-{2FD54AB0-A5D6-40BE-8E09-1B3E0B28CC2B}" dt="2022-05-12T16:38:10.029" v="3"/>
          <ac:picMkLst>
            <pc:docMk/>
            <pc:sldMk cId="344318779" sldId="283"/>
            <ac:picMk id="4" creationId="{1CEA19E5-7A37-42FE-BBEC-0D74D87AA37D}"/>
          </ac:picMkLst>
        </pc:picChg>
        <pc:picChg chg="add">
          <ac:chgData name="Root, Susan (LEO)" userId="S::roots2@michigan.gov::3f0c261d-d33b-4653-b973-8e58940956ea" providerId="AD" clId="Web-{2FD54AB0-A5D6-40BE-8E09-1B3E0B28CC2B}" dt="2022-05-12T16:38:39.498" v="8"/>
          <ac:picMkLst>
            <pc:docMk/>
            <pc:sldMk cId="344318779" sldId="283"/>
            <ac:picMk id="11" creationId="{E0BE7827-5B1A-4F37-BF70-19F7C5C6BDEB}"/>
          </ac:picMkLst>
        </pc:picChg>
        <pc:picChg chg="add del">
          <ac:chgData name="Root, Susan (LEO)" userId="S::roots2@michigan.gov::3f0c261d-d33b-4653-b973-8e58940956ea" providerId="AD" clId="Web-{2FD54AB0-A5D6-40BE-8E09-1B3E0B28CC2B}" dt="2022-05-12T16:38:39.436" v="7"/>
          <ac:picMkLst>
            <pc:docMk/>
            <pc:sldMk cId="344318779" sldId="283"/>
            <ac:picMk id="15" creationId="{B536FA4E-0152-4E27-91DA-0FC22D1846BB}"/>
          </ac:picMkLst>
        </pc:picChg>
      </pc:sldChg>
      <pc:sldChg chg="addSp modSp mod setBg">
        <pc:chgData name="Root, Susan (LEO)" userId="S::roots2@michigan.gov::3f0c261d-d33b-4653-b973-8e58940956ea" providerId="AD" clId="Web-{2FD54AB0-A5D6-40BE-8E09-1B3E0B28CC2B}" dt="2022-05-12T16:41:57" v="32"/>
        <pc:sldMkLst>
          <pc:docMk/>
          <pc:sldMk cId="573010232" sldId="290"/>
        </pc:sldMkLst>
        <pc:spChg chg="mod">
          <ac:chgData name="Root, Susan (LEO)" userId="S::roots2@michigan.gov::3f0c261d-d33b-4653-b973-8e58940956ea" providerId="AD" clId="Web-{2FD54AB0-A5D6-40BE-8E09-1B3E0B28CC2B}" dt="2022-05-12T16:41:57" v="32"/>
          <ac:spMkLst>
            <pc:docMk/>
            <pc:sldMk cId="573010232" sldId="290"/>
            <ac:spMk id="2" creationId="{5E43B9AF-6BAD-4C14-ACF2-CBF727A2F6D2}"/>
          </ac:spMkLst>
        </pc:spChg>
        <pc:spChg chg="mod">
          <ac:chgData name="Root, Susan (LEO)" userId="S::roots2@michigan.gov::3f0c261d-d33b-4653-b973-8e58940956ea" providerId="AD" clId="Web-{2FD54AB0-A5D6-40BE-8E09-1B3E0B28CC2B}" dt="2022-05-12T16:41:57" v="32"/>
          <ac:spMkLst>
            <pc:docMk/>
            <pc:sldMk cId="573010232" sldId="290"/>
            <ac:spMk id="5" creationId="{72BA7D87-2161-4CD0-A412-2B6B4FDDED30}"/>
          </ac:spMkLst>
        </pc:spChg>
        <pc:spChg chg="add">
          <ac:chgData name="Root, Susan (LEO)" userId="S::roots2@michigan.gov::3f0c261d-d33b-4653-b973-8e58940956ea" providerId="AD" clId="Web-{2FD54AB0-A5D6-40BE-8E09-1B3E0B28CC2B}" dt="2022-05-12T16:41:57" v="32"/>
          <ac:spMkLst>
            <pc:docMk/>
            <pc:sldMk cId="573010232" sldId="290"/>
            <ac:spMk id="10" creationId="{69652D62-ECFB-408E-ABE6-155A644F433D}"/>
          </ac:spMkLst>
        </pc:spChg>
        <pc:spChg chg="add">
          <ac:chgData name="Root, Susan (LEO)" userId="S::roots2@michigan.gov::3f0c261d-d33b-4653-b973-8e58940956ea" providerId="AD" clId="Web-{2FD54AB0-A5D6-40BE-8E09-1B3E0B28CC2B}" dt="2022-05-12T16:41:57" v="32"/>
          <ac:spMkLst>
            <pc:docMk/>
            <pc:sldMk cId="573010232" sldId="290"/>
            <ac:spMk id="12" creationId="{C1FEA985-924B-4044-8778-32D1E7164C01}"/>
          </ac:spMkLst>
        </pc:spChg>
        <pc:cxnChg chg="add">
          <ac:chgData name="Root, Susan (LEO)" userId="S::roots2@michigan.gov::3f0c261d-d33b-4653-b973-8e58940956ea" providerId="AD" clId="Web-{2FD54AB0-A5D6-40BE-8E09-1B3E0B28CC2B}" dt="2022-05-12T16:41:57" v="32"/>
          <ac:cxnSpMkLst>
            <pc:docMk/>
            <pc:sldMk cId="573010232" sldId="290"/>
            <ac:cxnSpMk id="14" creationId="{96C7F9CB-BCC3-4648-8DEF-07B0887D87D6}"/>
          </ac:cxnSpMkLst>
        </pc:cxnChg>
      </pc:sldChg>
    </pc:docChg>
  </pc:docChgLst>
  <pc:docChgLst>
    <pc:chgData name="Root, Susan (LEO)" userId="S::roots2@michigan.gov::3f0c261d-d33b-4653-b973-8e58940956ea" providerId="AD" clId="Web-{BF928A7A-AC75-4C96-A467-468FE58A0F7F}"/>
    <pc:docChg chg="addSld modSld sldOrd">
      <pc:chgData name="Root, Susan (LEO)" userId="S::roots2@michigan.gov::3f0c261d-d33b-4653-b973-8e58940956ea" providerId="AD" clId="Web-{BF928A7A-AC75-4C96-A467-468FE58A0F7F}" dt="2022-05-12T16:58:33.040" v="175" actId="20577"/>
      <pc:docMkLst>
        <pc:docMk/>
      </pc:docMkLst>
      <pc:sldChg chg="modSp">
        <pc:chgData name="Root, Susan (LEO)" userId="S::roots2@michigan.gov::3f0c261d-d33b-4653-b973-8e58940956ea" providerId="AD" clId="Web-{BF928A7A-AC75-4C96-A467-468FE58A0F7F}" dt="2022-05-12T16:48:08.438" v="13" actId="14100"/>
        <pc:sldMkLst>
          <pc:docMk/>
          <pc:sldMk cId="3188230093" sldId="280"/>
        </pc:sldMkLst>
        <pc:spChg chg="mod">
          <ac:chgData name="Root, Susan (LEO)" userId="S::roots2@michigan.gov::3f0c261d-d33b-4653-b973-8e58940956ea" providerId="AD" clId="Web-{BF928A7A-AC75-4C96-A467-468FE58A0F7F}" dt="2022-05-12T16:48:08.438" v="13" actId="14100"/>
          <ac:spMkLst>
            <pc:docMk/>
            <pc:sldMk cId="3188230093" sldId="280"/>
            <ac:spMk id="8" creationId="{98D17F31-B240-4BBC-9C9A-D7F5C208B5B7}"/>
          </ac:spMkLst>
        </pc:spChg>
      </pc:sldChg>
      <pc:sldChg chg="modSp">
        <pc:chgData name="Root, Susan (LEO)" userId="S::roots2@michigan.gov::3f0c261d-d33b-4653-b973-8e58940956ea" providerId="AD" clId="Web-{BF928A7A-AC75-4C96-A467-468FE58A0F7F}" dt="2022-05-12T16:48:00.110" v="11" actId="1076"/>
        <pc:sldMkLst>
          <pc:docMk/>
          <pc:sldMk cId="1788124190" sldId="281"/>
        </pc:sldMkLst>
        <pc:spChg chg="mod">
          <ac:chgData name="Root, Susan (LEO)" userId="S::roots2@michigan.gov::3f0c261d-d33b-4653-b973-8e58940956ea" providerId="AD" clId="Web-{BF928A7A-AC75-4C96-A467-468FE58A0F7F}" dt="2022-05-12T16:48:00.110" v="11" actId="1076"/>
          <ac:spMkLst>
            <pc:docMk/>
            <pc:sldMk cId="1788124190" sldId="281"/>
            <ac:spMk id="2" creationId="{B1D722DD-C798-4AAE-93ED-CBC3ED382953}"/>
          </ac:spMkLst>
        </pc:spChg>
        <pc:spChg chg="mod">
          <ac:chgData name="Root, Susan (LEO)" userId="S::roots2@michigan.gov::3f0c261d-d33b-4653-b973-8e58940956ea" providerId="AD" clId="Web-{BF928A7A-AC75-4C96-A467-468FE58A0F7F}" dt="2022-05-12T16:47:54.610" v="10" actId="20577"/>
          <ac:spMkLst>
            <pc:docMk/>
            <pc:sldMk cId="1788124190" sldId="281"/>
            <ac:spMk id="8" creationId="{98D17F31-B240-4BBC-9C9A-D7F5C208B5B7}"/>
          </ac:spMkLst>
        </pc:spChg>
      </pc:sldChg>
      <pc:sldChg chg="modSp">
        <pc:chgData name="Root, Susan (LEO)" userId="S::roots2@michigan.gov::3f0c261d-d33b-4653-b973-8e58940956ea" providerId="AD" clId="Web-{BF928A7A-AC75-4C96-A467-468FE58A0F7F}" dt="2022-05-12T16:48:51.985" v="18" actId="20577"/>
        <pc:sldMkLst>
          <pc:docMk/>
          <pc:sldMk cId="432329361" sldId="282"/>
        </pc:sldMkLst>
        <pc:spChg chg="mod">
          <ac:chgData name="Root, Susan (LEO)" userId="S::roots2@michigan.gov::3f0c261d-d33b-4653-b973-8e58940956ea" providerId="AD" clId="Web-{BF928A7A-AC75-4C96-A467-468FE58A0F7F}" dt="2022-05-12T16:48:51.985" v="18" actId="20577"/>
          <ac:spMkLst>
            <pc:docMk/>
            <pc:sldMk cId="432329361" sldId="282"/>
            <ac:spMk id="8" creationId="{98D17F31-B240-4BBC-9C9A-D7F5C208B5B7}"/>
          </ac:spMkLst>
        </pc:spChg>
      </pc:sldChg>
      <pc:sldChg chg="addSp modSp mod setBg setClrOvrMap">
        <pc:chgData name="Root, Susan (LEO)" userId="S::roots2@michigan.gov::3f0c261d-d33b-4653-b973-8e58940956ea" providerId="AD" clId="Web-{BF928A7A-AC75-4C96-A467-468FE58A0F7F}" dt="2022-05-12T16:50:41.877" v="31"/>
        <pc:sldMkLst>
          <pc:docMk/>
          <pc:sldMk cId="3198349585" sldId="297"/>
        </pc:sldMkLst>
        <pc:spChg chg="mod">
          <ac:chgData name="Root, Susan (LEO)" userId="S::roots2@michigan.gov::3f0c261d-d33b-4653-b973-8e58940956ea" providerId="AD" clId="Web-{BF928A7A-AC75-4C96-A467-468FE58A0F7F}" dt="2022-05-12T16:50:41.877" v="31"/>
          <ac:spMkLst>
            <pc:docMk/>
            <pc:sldMk cId="3198349585" sldId="297"/>
            <ac:spMk id="9" creationId="{40900F0F-AA6D-4500-91F8-FAFFD2935DDE}"/>
          </ac:spMkLst>
        </pc:spChg>
        <pc:spChg chg="mod">
          <ac:chgData name="Root, Susan (LEO)" userId="S::roots2@michigan.gov::3f0c261d-d33b-4653-b973-8e58940956ea" providerId="AD" clId="Web-{BF928A7A-AC75-4C96-A467-468FE58A0F7F}" dt="2022-05-12T16:50:41.877" v="31"/>
          <ac:spMkLst>
            <pc:docMk/>
            <pc:sldMk cId="3198349585" sldId="297"/>
            <ac:spMk id="10" creationId="{314A6AA6-7F38-4F66-AB62-6F59AE4427A5}"/>
          </ac:spMkLst>
        </pc:spChg>
        <pc:spChg chg="add">
          <ac:chgData name="Root, Susan (LEO)" userId="S::roots2@michigan.gov::3f0c261d-d33b-4653-b973-8e58940956ea" providerId="AD" clId="Web-{BF928A7A-AC75-4C96-A467-468FE58A0F7F}" dt="2022-05-12T16:50:41.877" v="31"/>
          <ac:spMkLst>
            <pc:docMk/>
            <pc:sldMk cId="3198349585" sldId="297"/>
            <ac:spMk id="12" creationId="{1C3D9BD5-A493-4B97-963D-60135D533822}"/>
          </ac:spMkLst>
        </pc:spChg>
        <pc:spChg chg="add">
          <ac:chgData name="Root, Susan (LEO)" userId="S::roots2@michigan.gov::3f0c261d-d33b-4653-b973-8e58940956ea" providerId="AD" clId="Web-{BF928A7A-AC75-4C96-A467-468FE58A0F7F}" dt="2022-05-12T16:50:41.877" v="31"/>
          <ac:spMkLst>
            <pc:docMk/>
            <pc:sldMk cId="3198349585" sldId="297"/>
            <ac:spMk id="13" creationId="{1F759AF4-E342-4E60-8A32-C44A328F2F42}"/>
          </ac:spMkLst>
        </pc:spChg>
        <pc:cxnChg chg="add">
          <ac:chgData name="Root, Susan (LEO)" userId="S::roots2@michigan.gov::3f0c261d-d33b-4653-b973-8e58940956ea" providerId="AD" clId="Web-{BF928A7A-AC75-4C96-A467-468FE58A0F7F}" dt="2022-05-12T16:50:41.877" v="31"/>
          <ac:cxnSpMkLst>
            <pc:docMk/>
            <pc:sldMk cId="3198349585" sldId="297"/>
            <ac:cxnSpMk id="19" creationId="{A49B2805-6469-407A-A68A-BB85AC8A8596}"/>
          </ac:cxnSpMkLst>
        </pc:cxnChg>
      </pc:sldChg>
      <pc:sldChg chg="addSp modSp mod setBg setClrOvrMap">
        <pc:chgData name="Root, Susan (LEO)" userId="S::roots2@michigan.gov::3f0c261d-d33b-4653-b973-8e58940956ea" providerId="AD" clId="Web-{BF928A7A-AC75-4C96-A467-468FE58A0F7F}" dt="2022-05-12T16:53:07.520" v="56" actId="20577"/>
        <pc:sldMkLst>
          <pc:docMk/>
          <pc:sldMk cId="3062209510" sldId="306"/>
        </pc:sldMkLst>
        <pc:spChg chg="mod">
          <ac:chgData name="Root, Susan (LEO)" userId="S::roots2@michigan.gov::3f0c261d-d33b-4653-b973-8e58940956ea" providerId="AD" clId="Web-{BF928A7A-AC75-4C96-A467-468FE58A0F7F}" dt="2022-05-12T16:53:07.520" v="56" actId="20577"/>
          <ac:spMkLst>
            <pc:docMk/>
            <pc:sldMk cId="3062209510" sldId="306"/>
            <ac:spMk id="2" creationId="{46F87036-AC15-C670-BEAB-0207D787708A}"/>
          </ac:spMkLst>
        </pc:spChg>
        <pc:spChg chg="mod">
          <ac:chgData name="Root, Susan (LEO)" userId="S::roots2@michigan.gov::3f0c261d-d33b-4653-b973-8e58940956ea" providerId="AD" clId="Web-{BF928A7A-AC75-4C96-A467-468FE58A0F7F}" dt="2022-05-12T16:49:54.596" v="19"/>
          <ac:spMkLst>
            <pc:docMk/>
            <pc:sldMk cId="3062209510" sldId="306"/>
            <ac:spMk id="3" creationId="{7DFFE70A-F46F-1AC8-3C08-7602D6C664B9}"/>
          </ac:spMkLst>
        </pc:spChg>
        <pc:spChg chg="add">
          <ac:chgData name="Root, Susan (LEO)" userId="S::roots2@michigan.gov::3f0c261d-d33b-4653-b973-8e58940956ea" providerId="AD" clId="Web-{BF928A7A-AC75-4C96-A467-468FE58A0F7F}" dt="2022-05-12T16:49:54.596" v="19"/>
          <ac:spMkLst>
            <pc:docMk/>
            <pc:sldMk cId="3062209510" sldId="306"/>
            <ac:spMk id="8" creationId="{1C3D9BD5-A493-4B97-963D-60135D533822}"/>
          </ac:spMkLst>
        </pc:spChg>
        <pc:spChg chg="add">
          <ac:chgData name="Root, Susan (LEO)" userId="S::roots2@michigan.gov::3f0c261d-d33b-4653-b973-8e58940956ea" providerId="AD" clId="Web-{BF928A7A-AC75-4C96-A467-468FE58A0F7F}" dt="2022-05-12T16:49:54.596" v="19"/>
          <ac:spMkLst>
            <pc:docMk/>
            <pc:sldMk cId="3062209510" sldId="306"/>
            <ac:spMk id="10" creationId="{1F759AF4-E342-4E60-8A32-C44A328F2F42}"/>
          </ac:spMkLst>
        </pc:spChg>
        <pc:cxnChg chg="add">
          <ac:chgData name="Root, Susan (LEO)" userId="S::roots2@michigan.gov::3f0c261d-d33b-4653-b973-8e58940956ea" providerId="AD" clId="Web-{BF928A7A-AC75-4C96-A467-468FE58A0F7F}" dt="2022-05-12T16:49:54.596" v="19"/>
          <ac:cxnSpMkLst>
            <pc:docMk/>
            <pc:sldMk cId="3062209510" sldId="306"/>
            <ac:cxnSpMk id="12" creationId="{A49B2805-6469-407A-A68A-BB85AC8A8596}"/>
          </ac:cxnSpMkLst>
        </pc:cxnChg>
      </pc:sldChg>
      <pc:sldChg chg="addSp delSp modSp new mod setBg modClrScheme setClrOvrMap chgLayout">
        <pc:chgData name="Root, Susan (LEO)" userId="S::roots2@michigan.gov::3f0c261d-d33b-4653-b973-8e58940956ea" providerId="AD" clId="Web-{BF928A7A-AC75-4C96-A467-468FE58A0F7F}" dt="2022-05-12T16:56:20.210" v="110" actId="20577"/>
        <pc:sldMkLst>
          <pc:docMk/>
          <pc:sldMk cId="3606607164" sldId="310"/>
        </pc:sldMkLst>
        <pc:spChg chg="mod ord">
          <ac:chgData name="Root, Susan (LEO)" userId="S::roots2@michigan.gov::3f0c261d-d33b-4653-b973-8e58940956ea" providerId="AD" clId="Web-{BF928A7A-AC75-4C96-A467-468FE58A0F7F}" dt="2022-05-12T16:55:15.428" v="98"/>
          <ac:spMkLst>
            <pc:docMk/>
            <pc:sldMk cId="3606607164" sldId="310"/>
            <ac:spMk id="2" creationId="{BD303E45-BACE-58A6-855A-FCB87BFA35E9}"/>
          </ac:spMkLst>
        </pc:spChg>
        <pc:spChg chg="mod ord">
          <ac:chgData name="Root, Susan (LEO)" userId="S::roots2@michigan.gov::3f0c261d-d33b-4653-b973-8e58940956ea" providerId="AD" clId="Web-{BF928A7A-AC75-4C96-A467-468FE58A0F7F}" dt="2022-05-12T16:56:20.210" v="110" actId="20577"/>
          <ac:spMkLst>
            <pc:docMk/>
            <pc:sldMk cId="3606607164" sldId="310"/>
            <ac:spMk id="3" creationId="{C1CFB332-B2B7-2471-C498-08FE911606C7}"/>
          </ac:spMkLst>
        </pc:spChg>
        <pc:spChg chg="del">
          <ac:chgData name="Root, Susan (LEO)" userId="S::roots2@michigan.gov::3f0c261d-d33b-4653-b973-8e58940956ea" providerId="AD" clId="Web-{BF928A7A-AC75-4C96-A467-468FE58A0F7F}" dt="2022-05-12T16:54:09.755" v="58"/>
          <ac:spMkLst>
            <pc:docMk/>
            <pc:sldMk cId="3606607164" sldId="310"/>
            <ac:spMk id="4" creationId="{10AE25E2-A4F5-5669-E532-48B883761653}"/>
          </ac:spMkLst>
        </pc:spChg>
        <pc:spChg chg="del">
          <ac:chgData name="Root, Susan (LEO)" userId="S::roots2@michigan.gov::3f0c261d-d33b-4653-b973-8e58940956ea" providerId="AD" clId="Web-{BF928A7A-AC75-4C96-A467-468FE58A0F7F}" dt="2022-05-12T16:54:09.755" v="58"/>
          <ac:spMkLst>
            <pc:docMk/>
            <pc:sldMk cId="3606607164" sldId="310"/>
            <ac:spMk id="5" creationId="{9DF05188-4EBB-1B03-252C-8F042684358B}"/>
          </ac:spMkLst>
        </pc:spChg>
        <pc:spChg chg="del">
          <ac:chgData name="Root, Susan (LEO)" userId="S::roots2@michigan.gov::3f0c261d-d33b-4653-b973-8e58940956ea" providerId="AD" clId="Web-{BF928A7A-AC75-4C96-A467-468FE58A0F7F}" dt="2022-05-12T16:54:09.755" v="58"/>
          <ac:spMkLst>
            <pc:docMk/>
            <pc:sldMk cId="3606607164" sldId="310"/>
            <ac:spMk id="6" creationId="{C0EE0FF1-4B3F-EB2E-93A5-16497285069D}"/>
          </ac:spMkLst>
        </pc:spChg>
        <pc:spChg chg="del">
          <ac:chgData name="Root, Susan (LEO)" userId="S::roots2@michigan.gov::3f0c261d-d33b-4653-b973-8e58940956ea" providerId="AD" clId="Web-{BF928A7A-AC75-4C96-A467-468FE58A0F7F}" dt="2022-05-12T16:54:09.755" v="58"/>
          <ac:spMkLst>
            <pc:docMk/>
            <pc:sldMk cId="3606607164" sldId="310"/>
            <ac:spMk id="7" creationId="{1AA63EA2-B452-5739-9BE3-5A790EDCEFD6}"/>
          </ac:spMkLst>
        </pc:spChg>
        <pc:spChg chg="del">
          <ac:chgData name="Root, Susan (LEO)" userId="S::roots2@michigan.gov::3f0c261d-d33b-4653-b973-8e58940956ea" providerId="AD" clId="Web-{BF928A7A-AC75-4C96-A467-468FE58A0F7F}" dt="2022-05-12T16:54:09.755" v="58"/>
          <ac:spMkLst>
            <pc:docMk/>
            <pc:sldMk cId="3606607164" sldId="310"/>
            <ac:spMk id="8" creationId="{2E4326C7-EA3A-6E14-F407-A78EEDFB4906}"/>
          </ac:spMkLst>
        </pc:spChg>
        <pc:spChg chg="add del">
          <ac:chgData name="Root, Susan (LEO)" userId="S::roots2@michigan.gov::3f0c261d-d33b-4653-b973-8e58940956ea" providerId="AD" clId="Web-{BF928A7A-AC75-4C96-A467-468FE58A0F7F}" dt="2022-05-12T16:55:10.193" v="95"/>
          <ac:spMkLst>
            <pc:docMk/>
            <pc:sldMk cId="3606607164" sldId="310"/>
            <ac:spMk id="9" creationId="{1C3D9BD5-A493-4B97-963D-60135D533822}"/>
          </ac:spMkLst>
        </pc:spChg>
        <pc:spChg chg="add del">
          <ac:chgData name="Root, Susan (LEO)" userId="S::roots2@michigan.gov::3f0c261d-d33b-4653-b973-8e58940956ea" providerId="AD" clId="Web-{BF928A7A-AC75-4C96-A467-468FE58A0F7F}" dt="2022-05-12T16:55:10.193" v="95"/>
          <ac:spMkLst>
            <pc:docMk/>
            <pc:sldMk cId="3606607164" sldId="310"/>
            <ac:spMk id="10" creationId="{1F759AF4-E342-4E60-8A32-C44A328F2F42}"/>
          </ac:spMkLst>
        </pc:spChg>
        <pc:spChg chg="add del">
          <ac:chgData name="Root, Susan (LEO)" userId="S::roots2@michigan.gov::3f0c261d-d33b-4653-b973-8e58940956ea" providerId="AD" clId="Web-{BF928A7A-AC75-4C96-A467-468FE58A0F7F}" dt="2022-05-12T16:55:15.350" v="97"/>
          <ac:spMkLst>
            <pc:docMk/>
            <pc:sldMk cId="3606607164" sldId="310"/>
            <ac:spMk id="11" creationId="{9A6C2C86-63BF-47D5-AA3F-905111A238E2}"/>
          </ac:spMkLst>
        </pc:spChg>
        <pc:spChg chg="add">
          <ac:chgData name="Root, Susan (LEO)" userId="S::roots2@michigan.gov::3f0c261d-d33b-4653-b973-8e58940956ea" providerId="AD" clId="Web-{BF928A7A-AC75-4C96-A467-468FE58A0F7F}" dt="2022-05-12T16:55:15.428" v="98"/>
          <ac:spMkLst>
            <pc:docMk/>
            <pc:sldMk cId="3606607164" sldId="310"/>
            <ac:spMk id="14" creationId="{D0525BA9-A43C-4507-B537-1C1FE195F580}"/>
          </ac:spMkLst>
        </pc:spChg>
        <pc:spChg chg="add">
          <ac:chgData name="Root, Susan (LEO)" userId="S::roots2@michigan.gov::3f0c261d-d33b-4653-b973-8e58940956ea" providerId="AD" clId="Web-{BF928A7A-AC75-4C96-A467-468FE58A0F7F}" dt="2022-05-12T16:55:15.428" v="98"/>
          <ac:spMkLst>
            <pc:docMk/>
            <pc:sldMk cId="3606607164" sldId="310"/>
            <ac:spMk id="15" creationId="{D6FD794E-584A-4E6D-9325-2FCF354F0C7A}"/>
          </ac:spMkLst>
        </pc:spChg>
        <pc:spChg chg="add">
          <ac:chgData name="Root, Susan (LEO)" userId="S::roots2@michigan.gov::3f0c261d-d33b-4653-b973-8e58940956ea" providerId="AD" clId="Web-{BF928A7A-AC75-4C96-A467-468FE58A0F7F}" dt="2022-05-12T16:55:15.428" v="98"/>
          <ac:spMkLst>
            <pc:docMk/>
            <pc:sldMk cId="3606607164" sldId="310"/>
            <ac:spMk id="16" creationId="{3D3863AD-F582-4E34-9459-372ECD5EA7C1}"/>
          </ac:spMkLst>
        </pc:spChg>
        <pc:cxnChg chg="add del">
          <ac:chgData name="Root, Susan (LEO)" userId="S::roots2@michigan.gov::3f0c261d-d33b-4653-b973-8e58940956ea" providerId="AD" clId="Web-{BF928A7A-AC75-4C96-A467-468FE58A0F7F}" dt="2022-05-12T16:55:10.193" v="95"/>
          <ac:cxnSpMkLst>
            <pc:docMk/>
            <pc:sldMk cId="3606607164" sldId="310"/>
            <ac:cxnSpMk id="12" creationId="{A49B2805-6469-407A-A68A-BB85AC8A8596}"/>
          </ac:cxnSpMkLst>
        </pc:cxnChg>
        <pc:cxnChg chg="add del">
          <ac:chgData name="Root, Susan (LEO)" userId="S::roots2@michigan.gov::3f0c261d-d33b-4653-b973-8e58940956ea" providerId="AD" clId="Web-{BF928A7A-AC75-4C96-A467-468FE58A0F7F}" dt="2022-05-12T16:55:15.350" v="97"/>
          <ac:cxnSpMkLst>
            <pc:docMk/>
            <pc:sldMk cId="3606607164" sldId="310"/>
            <ac:cxnSpMk id="13" creationId="{425A0768-3044-4AA9-A889-D2CAA68C517A}"/>
          </ac:cxnSpMkLst>
        </pc:cxnChg>
      </pc:sldChg>
      <pc:sldChg chg="modSp add ord replId">
        <pc:chgData name="Root, Susan (LEO)" userId="S::roots2@michigan.gov::3f0c261d-d33b-4653-b973-8e58940956ea" providerId="AD" clId="Web-{BF928A7A-AC75-4C96-A467-468FE58A0F7F}" dt="2022-05-12T16:56:47.007" v="133" actId="20577"/>
        <pc:sldMkLst>
          <pc:docMk/>
          <pc:sldMk cId="1574275781" sldId="311"/>
        </pc:sldMkLst>
        <pc:spChg chg="mod">
          <ac:chgData name="Root, Susan (LEO)" userId="S::roots2@michigan.gov::3f0c261d-d33b-4653-b973-8e58940956ea" providerId="AD" clId="Web-{BF928A7A-AC75-4C96-A467-468FE58A0F7F}" dt="2022-05-12T16:56:43.319" v="132" actId="20577"/>
          <ac:spMkLst>
            <pc:docMk/>
            <pc:sldMk cId="1574275781" sldId="311"/>
            <ac:spMk id="2" creationId="{BD303E45-BACE-58A6-855A-FCB87BFA35E9}"/>
          </ac:spMkLst>
        </pc:spChg>
        <pc:spChg chg="mod">
          <ac:chgData name="Root, Susan (LEO)" userId="S::roots2@michigan.gov::3f0c261d-d33b-4653-b973-8e58940956ea" providerId="AD" clId="Web-{BF928A7A-AC75-4C96-A467-468FE58A0F7F}" dt="2022-05-12T16:56:47.007" v="133" actId="20577"/>
          <ac:spMkLst>
            <pc:docMk/>
            <pc:sldMk cId="1574275781" sldId="311"/>
            <ac:spMk id="3" creationId="{C1CFB332-B2B7-2471-C498-08FE911606C7}"/>
          </ac:spMkLst>
        </pc:spChg>
      </pc:sldChg>
      <pc:sldChg chg="modSp add replId">
        <pc:chgData name="Root, Susan (LEO)" userId="S::roots2@michigan.gov::3f0c261d-d33b-4653-b973-8e58940956ea" providerId="AD" clId="Web-{BF928A7A-AC75-4C96-A467-468FE58A0F7F}" dt="2022-05-12T16:58:18.196" v="173" actId="20577"/>
        <pc:sldMkLst>
          <pc:docMk/>
          <pc:sldMk cId="2348795396" sldId="312"/>
        </pc:sldMkLst>
        <pc:spChg chg="mod">
          <ac:chgData name="Root, Susan (LEO)" userId="S::roots2@michigan.gov::3f0c261d-d33b-4653-b973-8e58940956ea" providerId="AD" clId="Web-{BF928A7A-AC75-4C96-A467-468FE58A0F7F}" dt="2022-05-12T16:57:16.273" v="136" actId="20577"/>
          <ac:spMkLst>
            <pc:docMk/>
            <pc:sldMk cId="2348795396" sldId="312"/>
            <ac:spMk id="2" creationId="{BD303E45-BACE-58A6-855A-FCB87BFA35E9}"/>
          </ac:spMkLst>
        </pc:spChg>
        <pc:spChg chg="mod">
          <ac:chgData name="Root, Susan (LEO)" userId="S::roots2@michigan.gov::3f0c261d-d33b-4653-b973-8e58940956ea" providerId="AD" clId="Web-{BF928A7A-AC75-4C96-A467-468FE58A0F7F}" dt="2022-05-12T16:58:18.196" v="173" actId="20577"/>
          <ac:spMkLst>
            <pc:docMk/>
            <pc:sldMk cId="2348795396" sldId="312"/>
            <ac:spMk id="3" creationId="{C1CFB332-B2B7-2471-C498-08FE911606C7}"/>
          </ac:spMkLst>
        </pc:spChg>
      </pc:sldChg>
      <pc:sldChg chg="modSp add replId">
        <pc:chgData name="Root, Susan (LEO)" userId="S::roots2@michigan.gov::3f0c261d-d33b-4653-b973-8e58940956ea" providerId="AD" clId="Web-{BF928A7A-AC75-4C96-A467-468FE58A0F7F}" dt="2022-05-12T16:58:33.040" v="175" actId="20577"/>
        <pc:sldMkLst>
          <pc:docMk/>
          <pc:sldMk cId="1539025671" sldId="313"/>
        </pc:sldMkLst>
        <pc:spChg chg="mod">
          <ac:chgData name="Root, Susan (LEO)" userId="S::roots2@michigan.gov::3f0c261d-d33b-4653-b973-8e58940956ea" providerId="AD" clId="Web-{BF928A7A-AC75-4C96-A467-468FE58A0F7F}" dt="2022-05-12T16:58:33.040" v="175" actId="20577"/>
          <ac:spMkLst>
            <pc:docMk/>
            <pc:sldMk cId="1539025671" sldId="313"/>
            <ac:spMk id="2" creationId="{BD303E45-BACE-58A6-855A-FCB87BFA35E9}"/>
          </ac:spMkLst>
        </pc:spChg>
      </pc:sldChg>
    </pc:docChg>
  </pc:docChgLst>
  <pc:docChgLst>
    <pc:chgData name="Jennifer Hirst" userId="6f3834d1-e3a8-4717-8d95-350b0b8ac12c" providerId="ADAL" clId="{7C153A15-E95E-4254-86D3-348AF93E38EB}"/>
    <pc:docChg chg="custSel modSld">
      <pc:chgData name="Jennifer Hirst" userId="6f3834d1-e3a8-4717-8d95-350b0b8ac12c" providerId="ADAL" clId="{7C153A15-E95E-4254-86D3-348AF93E38EB}" dt="2022-05-12T17:33:39.251" v="868" actId="313"/>
      <pc:docMkLst>
        <pc:docMk/>
      </pc:docMkLst>
      <pc:sldChg chg="addSp delSp modSp mod modNotesTx">
        <pc:chgData name="Jennifer Hirst" userId="6f3834d1-e3a8-4717-8d95-350b0b8ac12c" providerId="ADAL" clId="{7C153A15-E95E-4254-86D3-348AF93E38EB}" dt="2022-05-12T17:16:32.720" v="292" actId="20577"/>
        <pc:sldMkLst>
          <pc:docMk/>
          <pc:sldMk cId="1730194482" sldId="294"/>
        </pc:sldMkLst>
        <pc:spChg chg="mod">
          <ac:chgData name="Jennifer Hirst" userId="6f3834d1-e3a8-4717-8d95-350b0b8ac12c" providerId="ADAL" clId="{7C153A15-E95E-4254-86D3-348AF93E38EB}" dt="2022-05-12T17:10:28.021" v="43" actId="313"/>
          <ac:spMkLst>
            <pc:docMk/>
            <pc:sldMk cId="1730194482" sldId="294"/>
            <ac:spMk id="2" creationId="{1C697F94-8B46-4C14-9576-7226A6865963}"/>
          </ac:spMkLst>
        </pc:spChg>
        <pc:spChg chg="del">
          <ac:chgData name="Jennifer Hirst" userId="6f3834d1-e3a8-4717-8d95-350b0b8ac12c" providerId="ADAL" clId="{7C153A15-E95E-4254-86D3-348AF93E38EB}" dt="2022-05-12T17:09:17.402" v="0"/>
          <ac:spMkLst>
            <pc:docMk/>
            <pc:sldMk cId="1730194482" sldId="294"/>
            <ac:spMk id="3" creationId="{A99B4844-FE1F-469E-B52D-CA170832B14F}"/>
          </ac:spMkLst>
        </pc:spChg>
        <pc:spChg chg="add mod">
          <ac:chgData name="Jennifer Hirst" userId="6f3834d1-e3a8-4717-8d95-350b0b8ac12c" providerId="ADAL" clId="{7C153A15-E95E-4254-86D3-348AF93E38EB}" dt="2022-05-12T17:12:15.306" v="154" actId="255"/>
          <ac:spMkLst>
            <pc:docMk/>
            <pc:sldMk cId="1730194482" sldId="294"/>
            <ac:spMk id="6" creationId="{ABAC1CBA-FBC1-41CB-A298-71B6EA506FBB}"/>
          </ac:spMkLst>
        </pc:spChg>
        <pc:picChg chg="add mod">
          <ac:chgData name="Jennifer Hirst" userId="6f3834d1-e3a8-4717-8d95-350b0b8ac12c" providerId="ADAL" clId="{7C153A15-E95E-4254-86D3-348AF93E38EB}" dt="2022-05-12T17:09:20.563" v="1" actId="1076"/>
          <ac:picMkLst>
            <pc:docMk/>
            <pc:sldMk cId="1730194482" sldId="294"/>
            <ac:picMk id="4" creationId="{F85FE92F-5B65-4A43-84B1-9F98E6F5F398}"/>
          </ac:picMkLst>
        </pc:picChg>
      </pc:sldChg>
      <pc:sldChg chg="addSp delSp modSp mod">
        <pc:chgData name="Jennifer Hirst" userId="6f3834d1-e3a8-4717-8d95-350b0b8ac12c" providerId="ADAL" clId="{7C153A15-E95E-4254-86D3-348AF93E38EB}" dt="2022-05-12T17:33:39.251" v="868" actId="313"/>
        <pc:sldMkLst>
          <pc:docMk/>
          <pc:sldMk cId="1574275781" sldId="311"/>
        </pc:sldMkLst>
        <pc:spChg chg="mod">
          <ac:chgData name="Jennifer Hirst" userId="6f3834d1-e3a8-4717-8d95-350b0b8ac12c" providerId="ADAL" clId="{7C153A15-E95E-4254-86D3-348AF93E38EB}" dt="2022-05-12T17:28:18.832" v="345" actId="14100"/>
          <ac:spMkLst>
            <pc:docMk/>
            <pc:sldMk cId="1574275781" sldId="311"/>
            <ac:spMk id="2" creationId="{BD303E45-BACE-58A6-855A-FCB87BFA35E9}"/>
          </ac:spMkLst>
        </pc:spChg>
        <pc:spChg chg="del">
          <ac:chgData name="Jennifer Hirst" userId="6f3834d1-e3a8-4717-8d95-350b0b8ac12c" providerId="ADAL" clId="{7C153A15-E95E-4254-86D3-348AF93E38EB}" dt="2022-05-12T17:27:26.529" v="293" actId="1032"/>
          <ac:spMkLst>
            <pc:docMk/>
            <pc:sldMk cId="1574275781" sldId="311"/>
            <ac:spMk id="3" creationId="{C1CFB332-B2B7-2471-C498-08FE911606C7}"/>
          </ac:spMkLst>
        </pc:spChg>
        <pc:graphicFrameChg chg="add mod modGraphic">
          <ac:chgData name="Jennifer Hirst" userId="6f3834d1-e3a8-4717-8d95-350b0b8ac12c" providerId="ADAL" clId="{7C153A15-E95E-4254-86D3-348AF93E38EB}" dt="2022-05-12T17:33:39.251" v="868" actId="313"/>
          <ac:graphicFrameMkLst>
            <pc:docMk/>
            <pc:sldMk cId="1574275781" sldId="311"/>
            <ac:graphicFrameMk id="4" creationId="{CC9361DC-C388-4F82-B23E-37EBD5D2026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F5516-9682-4B2D-832B-1144BDE6DB8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F162EAC-71D6-4314-BF05-3B439E457862}">
      <dgm:prSet phldrT="[Text]"/>
      <dgm:spPr/>
      <dgm:t>
        <a:bodyPr/>
        <a:lstStyle/>
        <a:p>
          <a:r>
            <a:rPr lang="en-US" dirty="0"/>
            <a:t>Pre-ETS</a:t>
          </a:r>
        </a:p>
      </dgm:t>
    </dgm:pt>
    <dgm:pt modelId="{3886DB29-304F-4BDE-B692-07E15FB689C6}" type="parTrans" cxnId="{672C2D6C-2882-4074-A038-150E534390BB}">
      <dgm:prSet/>
      <dgm:spPr/>
      <dgm:t>
        <a:bodyPr/>
        <a:lstStyle/>
        <a:p>
          <a:endParaRPr lang="en-US"/>
        </a:p>
      </dgm:t>
    </dgm:pt>
    <dgm:pt modelId="{529157A8-40D7-4149-916A-260E947D04D5}" type="sibTrans" cxnId="{672C2D6C-2882-4074-A038-150E534390BB}">
      <dgm:prSet/>
      <dgm:spPr/>
      <dgm:t>
        <a:bodyPr/>
        <a:lstStyle/>
        <a:p>
          <a:endParaRPr lang="en-US"/>
        </a:p>
      </dgm:t>
    </dgm:pt>
    <dgm:pt modelId="{27100A84-9663-4919-9ED9-B0CA8B323325}">
      <dgm:prSet phldrT="[Text]"/>
      <dgm:spPr/>
      <dgm:t>
        <a:bodyPr/>
        <a:lstStyle/>
        <a:p>
          <a:r>
            <a:rPr lang="en-US" dirty="0"/>
            <a:t>Earliest set of services for </a:t>
          </a:r>
          <a:r>
            <a:rPr lang="en-US" b="1" dirty="0"/>
            <a:t>potentially eligible or eligible SWD</a:t>
          </a:r>
        </a:p>
      </dgm:t>
    </dgm:pt>
    <dgm:pt modelId="{8D6C31E6-ABD2-4DC7-81A6-BB1EAFFB1902}" type="parTrans" cxnId="{FDB6AD8B-9D25-41CD-A77E-E97FE12D82C6}">
      <dgm:prSet/>
      <dgm:spPr/>
      <dgm:t>
        <a:bodyPr/>
        <a:lstStyle/>
        <a:p>
          <a:endParaRPr lang="en-US"/>
        </a:p>
      </dgm:t>
    </dgm:pt>
    <dgm:pt modelId="{504A9754-C6A8-462B-8EBB-0DDF151D3B81}" type="sibTrans" cxnId="{FDB6AD8B-9D25-41CD-A77E-E97FE12D82C6}">
      <dgm:prSet/>
      <dgm:spPr/>
      <dgm:t>
        <a:bodyPr/>
        <a:lstStyle/>
        <a:p>
          <a:endParaRPr lang="en-US"/>
        </a:p>
      </dgm:t>
    </dgm:pt>
    <dgm:pt modelId="{EAFB9825-DAFD-4B0D-958F-C644ADEA9FB8}">
      <dgm:prSet phldrT="[Text]"/>
      <dgm:spPr/>
      <dgm:t>
        <a:bodyPr/>
        <a:lstStyle/>
        <a:p>
          <a:r>
            <a:rPr lang="en-US" dirty="0"/>
            <a:t>Short term in nature to assist in identifying career interests.</a:t>
          </a:r>
        </a:p>
      </dgm:t>
    </dgm:pt>
    <dgm:pt modelId="{31EDF919-8C62-4FAE-BD8C-AFD27EAE3D7B}" type="parTrans" cxnId="{552F14AC-D137-427B-A126-0B8D3C10E8FF}">
      <dgm:prSet/>
      <dgm:spPr/>
      <dgm:t>
        <a:bodyPr/>
        <a:lstStyle/>
        <a:p>
          <a:endParaRPr lang="en-US"/>
        </a:p>
      </dgm:t>
    </dgm:pt>
    <dgm:pt modelId="{80A77CAE-9119-465B-8BF8-4F2F35A40E70}" type="sibTrans" cxnId="{552F14AC-D137-427B-A126-0B8D3C10E8FF}">
      <dgm:prSet/>
      <dgm:spPr/>
      <dgm:t>
        <a:bodyPr/>
        <a:lstStyle/>
        <a:p>
          <a:endParaRPr lang="en-US"/>
        </a:p>
      </dgm:t>
    </dgm:pt>
    <dgm:pt modelId="{1872F142-625E-40C5-AA86-10E654FEAC35}">
      <dgm:prSet phldrT="[Text]"/>
      <dgm:spPr/>
      <dgm:t>
        <a:bodyPr/>
        <a:lstStyle/>
        <a:p>
          <a:r>
            <a:rPr lang="en-US" dirty="0"/>
            <a:t>Transition Services 	</a:t>
          </a:r>
        </a:p>
      </dgm:t>
    </dgm:pt>
    <dgm:pt modelId="{0CB02EA6-28AA-401E-B084-875B46DF74A5}" type="parTrans" cxnId="{F3DAC53B-64A4-4EB3-8A7E-F747AA04D120}">
      <dgm:prSet/>
      <dgm:spPr/>
      <dgm:t>
        <a:bodyPr/>
        <a:lstStyle/>
        <a:p>
          <a:endParaRPr lang="en-US"/>
        </a:p>
      </dgm:t>
    </dgm:pt>
    <dgm:pt modelId="{BD5B35A3-5F9F-4EEA-8ADA-2B7871CB00EF}" type="sibTrans" cxnId="{F3DAC53B-64A4-4EB3-8A7E-F747AA04D120}">
      <dgm:prSet/>
      <dgm:spPr/>
      <dgm:t>
        <a:bodyPr/>
        <a:lstStyle/>
        <a:p>
          <a:endParaRPr lang="en-US"/>
        </a:p>
      </dgm:t>
    </dgm:pt>
    <dgm:pt modelId="{7BE469CF-4B67-4F7D-BB0C-0F63A2108A49}">
      <dgm:prSet phldrT="[Text]"/>
      <dgm:spPr/>
      <dgm:t>
        <a:bodyPr/>
        <a:lstStyle/>
        <a:p>
          <a:pPr rtl="0"/>
          <a:r>
            <a:rPr lang="en-US" dirty="0"/>
            <a:t>Available for </a:t>
          </a:r>
          <a:r>
            <a:rPr lang="en-US" b="1" dirty="0"/>
            <a:t>eligible SWD or YWD through Individual Plan for Employment</a:t>
          </a:r>
          <a:r>
            <a:rPr lang="en-US" b="1" dirty="0">
              <a:latin typeface="Goudy Old Style"/>
            </a:rPr>
            <a:t> </a:t>
          </a:r>
          <a:r>
            <a:rPr lang="en-US" b="1" dirty="0"/>
            <a:t> (IPE)</a:t>
          </a:r>
        </a:p>
      </dgm:t>
    </dgm:pt>
    <dgm:pt modelId="{3842777A-4859-4FC6-8C54-97B274734C71}" type="parTrans" cxnId="{77BB4257-57CA-4127-82B3-EF488F0CE973}">
      <dgm:prSet/>
      <dgm:spPr/>
      <dgm:t>
        <a:bodyPr/>
        <a:lstStyle/>
        <a:p>
          <a:endParaRPr lang="en-US"/>
        </a:p>
      </dgm:t>
    </dgm:pt>
    <dgm:pt modelId="{9FD01CBA-E3CB-4434-A685-256CA5909EB7}" type="sibTrans" cxnId="{77BB4257-57CA-4127-82B3-EF488F0CE973}">
      <dgm:prSet/>
      <dgm:spPr/>
      <dgm:t>
        <a:bodyPr/>
        <a:lstStyle/>
        <a:p>
          <a:endParaRPr lang="en-US"/>
        </a:p>
      </dgm:t>
    </dgm:pt>
    <dgm:pt modelId="{3FE0412F-31C9-4012-A65A-72B74B267E3A}">
      <dgm:prSet phldrT="[Text]"/>
      <dgm:spPr/>
      <dgm:t>
        <a:bodyPr/>
        <a:lstStyle/>
        <a:p>
          <a:r>
            <a:rPr lang="en-US" dirty="0"/>
            <a:t>Specific set of 5 required activities provided directly to SWD under pre-ETS.</a:t>
          </a:r>
        </a:p>
      </dgm:t>
    </dgm:pt>
    <dgm:pt modelId="{EA7F97A2-BE67-49F7-8657-FD039C2EAE31}" type="parTrans" cxnId="{B43FFE1F-01F0-4D65-8605-9F5D12D1ACE2}">
      <dgm:prSet/>
      <dgm:spPr/>
    </dgm:pt>
    <dgm:pt modelId="{9A349016-204A-4853-A346-06FD4A494A5E}" type="sibTrans" cxnId="{B43FFE1F-01F0-4D65-8605-9F5D12D1ACE2}">
      <dgm:prSet/>
      <dgm:spPr/>
    </dgm:pt>
    <dgm:pt modelId="{C6846099-5493-4E7C-9932-58D7CF37D509}">
      <dgm:prSet phldrT="[Text]"/>
      <dgm:spPr/>
      <dgm:t>
        <a:bodyPr/>
        <a:lstStyle/>
        <a:p>
          <a:pPr rtl="0"/>
          <a:r>
            <a:rPr lang="en-US" dirty="0"/>
            <a:t>Assist further to develop and pursue career interests through post-secondary ed, vocational training, job search, job placement, job retention, job follow-up and follow along services.</a:t>
          </a:r>
          <a:r>
            <a:rPr lang="en-US" dirty="0">
              <a:latin typeface="Goudy Old Style"/>
            </a:rPr>
            <a:t> </a:t>
          </a:r>
          <a:endParaRPr lang="en-US" dirty="0"/>
        </a:p>
      </dgm:t>
    </dgm:pt>
    <dgm:pt modelId="{A6340451-8A92-4A2F-8293-82E5808B5631}" type="parTrans" cxnId="{4DD26B56-4DA7-49BA-AACC-9572DAD16BF3}">
      <dgm:prSet/>
      <dgm:spPr/>
    </dgm:pt>
    <dgm:pt modelId="{4589D26B-5D95-4132-B767-FF839AF370D7}" type="sibTrans" cxnId="{4DD26B56-4DA7-49BA-AACC-9572DAD16BF3}">
      <dgm:prSet/>
      <dgm:spPr/>
    </dgm:pt>
    <dgm:pt modelId="{6B7D1D86-4A65-42D5-A95A-75C3D331346B}" type="pres">
      <dgm:prSet presAssocID="{5C9F5516-9682-4B2D-832B-1144BDE6DB8A}" presName="linearFlow" presStyleCnt="0">
        <dgm:presLayoutVars>
          <dgm:dir/>
          <dgm:animLvl val="lvl"/>
          <dgm:resizeHandles val="exact"/>
        </dgm:presLayoutVars>
      </dgm:prSet>
      <dgm:spPr/>
    </dgm:pt>
    <dgm:pt modelId="{51527238-5C92-4FAC-9827-3A75B8D8A7A3}" type="pres">
      <dgm:prSet presAssocID="{5F162EAC-71D6-4314-BF05-3B439E457862}" presName="composite" presStyleCnt="0"/>
      <dgm:spPr/>
    </dgm:pt>
    <dgm:pt modelId="{83688296-701B-416A-8457-C8700FC1D200}" type="pres">
      <dgm:prSet presAssocID="{5F162EAC-71D6-4314-BF05-3B439E457862}" presName="parentText" presStyleLbl="alignNode1" presStyleIdx="0" presStyleCnt="2">
        <dgm:presLayoutVars>
          <dgm:chMax val="1"/>
          <dgm:bulletEnabled val="1"/>
        </dgm:presLayoutVars>
      </dgm:prSet>
      <dgm:spPr/>
    </dgm:pt>
    <dgm:pt modelId="{0F8CD945-ABF4-452F-A28B-1B5757D4EDD7}" type="pres">
      <dgm:prSet presAssocID="{5F162EAC-71D6-4314-BF05-3B439E457862}" presName="descendantText" presStyleLbl="alignAcc1" presStyleIdx="0" presStyleCnt="2">
        <dgm:presLayoutVars>
          <dgm:bulletEnabled val="1"/>
        </dgm:presLayoutVars>
      </dgm:prSet>
      <dgm:spPr/>
    </dgm:pt>
    <dgm:pt modelId="{AFE9F44F-B828-49CC-ACD8-ACC3532666F8}" type="pres">
      <dgm:prSet presAssocID="{529157A8-40D7-4149-916A-260E947D04D5}" presName="sp" presStyleCnt="0"/>
      <dgm:spPr/>
    </dgm:pt>
    <dgm:pt modelId="{C15FE6ED-EC9A-45A1-9054-A546A72C773C}" type="pres">
      <dgm:prSet presAssocID="{1872F142-625E-40C5-AA86-10E654FEAC35}" presName="composite" presStyleCnt="0"/>
      <dgm:spPr/>
    </dgm:pt>
    <dgm:pt modelId="{70CD9014-BCF1-452C-977B-8E4E7C4BAFF4}" type="pres">
      <dgm:prSet presAssocID="{1872F142-625E-40C5-AA86-10E654FEAC35}" presName="parentText" presStyleLbl="alignNode1" presStyleIdx="1" presStyleCnt="2">
        <dgm:presLayoutVars>
          <dgm:chMax val="1"/>
          <dgm:bulletEnabled val="1"/>
        </dgm:presLayoutVars>
      </dgm:prSet>
      <dgm:spPr/>
    </dgm:pt>
    <dgm:pt modelId="{6C3E08DF-C173-4BB0-9729-65A6093C09D7}" type="pres">
      <dgm:prSet presAssocID="{1872F142-625E-40C5-AA86-10E654FEAC35}" presName="descendantText" presStyleLbl="alignAcc1" presStyleIdx="1" presStyleCnt="2">
        <dgm:presLayoutVars>
          <dgm:bulletEnabled val="1"/>
        </dgm:presLayoutVars>
      </dgm:prSet>
      <dgm:spPr/>
    </dgm:pt>
  </dgm:ptLst>
  <dgm:cxnLst>
    <dgm:cxn modelId="{B43FFE1F-01F0-4D65-8605-9F5D12D1ACE2}" srcId="{5F162EAC-71D6-4314-BF05-3B439E457862}" destId="{3FE0412F-31C9-4012-A65A-72B74B267E3A}" srcOrd="2" destOrd="0" parTransId="{EA7F97A2-BE67-49F7-8657-FD039C2EAE31}" sibTransId="{9A349016-204A-4853-A346-06FD4A494A5E}"/>
    <dgm:cxn modelId="{91D45229-E45B-4ACA-8063-6CCEEED9FF75}" type="presOf" srcId="{7BE469CF-4B67-4F7D-BB0C-0F63A2108A49}" destId="{6C3E08DF-C173-4BB0-9729-65A6093C09D7}" srcOrd="0" destOrd="0" presId="urn:microsoft.com/office/officeart/2005/8/layout/chevron2"/>
    <dgm:cxn modelId="{7863573B-1200-44FB-B3DB-B256B3BD161E}" type="presOf" srcId="{C6846099-5493-4E7C-9932-58D7CF37D509}" destId="{6C3E08DF-C173-4BB0-9729-65A6093C09D7}" srcOrd="0" destOrd="1" presId="urn:microsoft.com/office/officeart/2005/8/layout/chevron2"/>
    <dgm:cxn modelId="{F3DAC53B-64A4-4EB3-8A7E-F747AA04D120}" srcId="{5C9F5516-9682-4B2D-832B-1144BDE6DB8A}" destId="{1872F142-625E-40C5-AA86-10E654FEAC35}" srcOrd="1" destOrd="0" parTransId="{0CB02EA6-28AA-401E-B084-875B46DF74A5}" sibTransId="{BD5B35A3-5F9F-4EEA-8ADA-2B7871CB00EF}"/>
    <dgm:cxn modelId="{428C3B45-5378-4712-B835-D41C88C76268}" type="presOf" srcId="{1872F142-625E-40C5-AA86-10E654FEAC35}" destId="{70CD9014-BCF1-452C-977B-8E4E7C4BAFF4}" srcOrd="0" destOrd="0" presId="urn:microsoft.com/office/officeart/2005/8/layout/chevron2"/>
    <dgm:cxn modelId="{EAA80B67-8B65-4A4D-8BC0-6BFE555192D3}" type="presOf" srcId="{27100A84-9663-4919-9ED9-B0CA8B323325}" destId="{0F8CD945-ABF4-452F-A28B-1B5757D4EDD7}" srcOrd="0" destOrd="0" presId="urn:microsoft.com/office/officeart/2005/8/layout/chevron2"/>
    <dgm:cxn modelId="{672C2D6C-2882-4074-A038-150E534390BB}" srcId="{5C9F5516-9682-4B2D-832B-1144BDE6DB8A}" destId="{5F162EAC-71D6-4314-BF05-3B439E457862}" srcOrd="0" destOrd="0" parTransId="{3886DB29-304F-4BDE-B692-07E15FB689C6}" sibTransId="{529157A8-40D7-4149-916A-260E947D04D5}"/>
    <dgm:cxn modelId="{F6073B75-885E-4329-A92D-388868CFC4FF}" type="presOf" srcId="{5C9F5516-9682-4B2D-832B-1144BDE6DB8A}" destId="{6B7D1D86-4A65-42D5-A95A-75C3D331346B}" srcOrd="0" destOrd="0" presId="urn:microsoft.com/office/officeart/2005/8/layout/chevron2"/>
    <dgm:cxn modelId="{4DD26B56-4DA7-49BA-AACC-9572DAD16BF3}" srcId="{1872F142-625E-40C5-AA86-10E654FEAC35}" destId="{C6846099-5493-4E7C-9932-58D7CF37D509}" srcOrd="1" destOrd="0" parTransId="{A6340451-8A92-4A2F-8293-82E5808B5631}" sibTransId="{4589D26B-5D95-4132-B767-FF839AF370D7}"/>
    <dgm:cxn modelId="{77BB4257-57CA-4127-82B3-EF488F0CE973}" srcId="{1872F142-625E-40C5-AA86-10E654FEAC35}" destId="{7BE469CF-4B67-4F7D-BB0C-0F63A2108A49}" srcOrd="0" destOrd="0" parTransId="{3842777A-4859-4FC6-8C54-97B274734C71}" sibTransId="{9FD01CBA-E3CB-4434-A685-256CA5909EB7}"/>
    <dgm:cxn modelId="{FDB6AD8B-9D25-41CD-A77E-E97FE12D82C6}" srcId="{5F162EAC-71D6-4314-BF05-3B439E457862}" destId="{27100A84-9663-4919-9ED9-B0CA8B323325}" srcOrd="0" destOrd="0" parTransId="{8D6C31E6-ABD2-4DC7-81A6-BB1EAFFB1902}" sibTransId="{504A9754-C6A8-462B-8EBB-0DDF151D3B81}"/>
    <dgm:cxn modelId="{552F14AC-D137-427B-A126-0B8D3C10E8FF}" srcId="{5F162EAC-71D6-4314-BF05-3B439E457862}" destId="{EAFB9825-DAFD-4B0D-958F-C644ADEA9FB8}" srcOrd="1" destOrd="0" parTransId="{31EDF919-8C62-4FAE-BD8C-AFD27EAE3D7B}" sibTransId="{80A77CAE-9119-465B-8BF8-4F2F35A40E70}"/>
    <dgm:cxn modelId="{202BB2B7-DB2B-4E6D-BF43-64FDEFFE2BC2}" type="presOf" srcId="{EAFB9825-DAFD-4B0D-958F-C644ADEA9FB8}" destId="{0F8CD945-ABF4-452F-A28B-1B5757D4EDD7}" srcOrd="0" destOrd="1" presId="urn:microsoft.com/office/officeart/2005/8/layout/chevron2"/>
    <dgm:cxn modelId="{2B49EFD1-B7A8-48FA-B190-831053199DC2}" type="presOf" srcId="{3FE0412F-31C9-4012-A65A-72B74B267E3A}" destId="{0F8CD945-ABF4-452F-A28B-1B5757D4EDD7}" srcOrd="0" destOrd="2" presId="urn:microsoft.com/office/officeart/2005/8/layout/chevron2"/>
    <dgm:cxn modelId="{3870B5F2-7C07-4FA1-A6F8-6736EC051C1F}" type="presOf" srcId="{5F162EAC-71D6-4314-BF05-3B439E457862}" destId="{83688296-701B-416A-8457-C8700FC1D200}" srcOrd="0" destOrd="0" presId="urn:microsoft.com/office/officeart/2005/8/layout/chevron2"/>
    <dgm:cxn modelId="{0E15F204-BEF5-45FD-9525-11BA762B4196}" type="presParOf" srcId="{6B7D1D86-4A65-42D5-A95A-75C3D331346B}" destId="{51527238-5C92-4FAC-9827-3A75B8D8A7A3}" srcOrd="0" destOrd="0" presId="urn:microsoft.com/office/officeart/2005/8/layout/chevron2"/>
    <dgm:cxn modelId="{99F18213-9929-43AD-840D-575715B93B3C}" type="presParOf" srcId="{51527238-5C92-4FAC-9827-3A75B8D8A7A3}" destId="{83688296-701B-416A-8457-C8700FC1D200}" srcOrd="0" destOrd="0" presId="urn:microsoft.com/office/officeart/2005/8/layout/chevron2"/>
    <dgm:cxn modelId="{4C1D7721-A239-4423-B151-C70B0E1B544D}" type="presParOf" srcId="{51527238-5C92-4FAC-9827-3A75B8D8A7A3}" destId="{0F8CD945-ABF4-452F-A28B-1B5757D4EDD7}" srcOrd="1" destOrd="0" presId="urn:microsoft.com/office/officeart/2005/8/layout/chevron2"/>
    <dgm:cxn modelId="{CEB9D2B4-D59C-4A6E-99FE-574D98F81905}" type="presParOf" srcId="{6B7D1D86-4A65-42D5-A95A-75C3D331346B}" destId="{AFE9F44F-B828-49CC-ACD8-ACC3532666F8}" srcOrd="1" destOrd="0" presId="urn:microsoft.com/office/officeart/2005/8/layout/chevron2"/>
    <dgm:cxn modelId="{1FA639F0-4788-49AB-BA77-0E15E4423199}" type="presParOf" srcId="{6B7D1D86-4A65-42D5-A95A-75C3D331346B}" destId="{C15FE6ED-EC9A-45A1-9054-A546A72C773C}" srcOrd="2" destOrd="0" presId="urn:microsoft.com/office/officeart/2005/8/layout/chevron2"/>
    <dgm:cxn modelId="{869460B5-148B-46A5-AD79-BD626F3E4397}" type="presParOf" srcId="{C15FE6ED-EC9A-45A1-9054-A546A72C773C}" destId="{70CD9014-BCF1-452C-977B-8E4E7C4BAFF4}" srcOrd="0" destOrd="0" presId="urn:microsoft.com/office/officeart/2005/8/layout/chevron2"/>
    <dgm:cxn modelId="{C799DA97-3AC7-4023-B79B-3D406349E342}" type="presParOf" srcId="{C15FE6ED-EC9A-45A1-9054-A546A72C773C}" destId="{6C3E08DF-C173-4BB0-9729-65A6093C09D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B94249-F342-4E16-9EBE-28FEF33F235C}"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59CC1FCA-4D8B-4796-A1AB-9BE78DFC9C42}">
      <dgm:prSet/>
      <dgm:spPr/>
      <dgm:t>
        <a:bodyPr/>
        <a:lstStyle/>
        <a:p>
          <a:pPr>
            <a:defRPr cap="all"/>
          </a:pPr>
          <a:r>
            <a:rPr lang="en-US" dirty="0"/>
            <a:t>A coordinated process of tasks to be completed each year prior to exit.</a:t>
          </a:r>
        </a:p>
      </dgm:t>
    </dgm:pt>
    <dgm:pt modelId="{26DF5F05-3C91-4CB4-8315-7F74A4223F05}" type="parTrans" cxnId="{E4180582-A8D5-4C9C-B695-A8DF8306F745}">
      <dgm:prSet/>
      <dgm:spPr/>
      <dgm:t>
        <a:bodyPr/>
        <a:lstStyle/>
        <a:p>
          <a:endParaRPr lang="en-US"/>
        </a:p>
      </dgm:t>
    </dgm:pt>
    <dgm:pt modelId="{3D8C03ED-9426-4EBD-A75B-D1284A7A4FD4}" type="sibTrans" cxnId="{E4180582-A8D5-4C9C-B695-A8DF8306F745}">
      <dgm:prSet/>
      <dgm:spPr/>
      <dgm:t>
        <a:bodyPr/>
        <a:lstStyle/>
        <a:p>
          <a:endParaRPr lang="en-US"/>
        </a:p>
      </dgm:t>
    </dgm:pt>
    <dgm:pt modelId="{2CF53B76-E2E8-48FF-873F-232FF24CD049}">
      <dgm:prSet/>
      <dgm:spPr/>
      <dgm:t>
        <a:bodyPr/>
        <a:lstStyle/>
        <a:p>
          <a:pPr rtl="0">
            <a:defRPr cap="all"/>
          </a:pPr>
          <a:r>
            <a:rPr lang="en-US" dirty="0">
              <a:latin typeface="Goudy Old Style"/>
            </a:rPr>
            <a:t>Requires multiple insights with collaborative input to match student to CIE. </a:t>
          </a:r>
          <a:endParaRPr lang="en-US" dirty="0"/>
        </a:p>
      </dgm:t>
    </dgm:pt>
    <dgm:pt modelId="{281356A9-25A1-4E3D-91C0-7E72165BA4AB}" type="parTrans" cxnId="{113FB033-2FC0-4D35-8A9A-3BBF509038DC}">
      <dgm:prSet/>
      <dgm:spPr/>
      <dgm:t>
        <a:bodyPr/>
        <a:lstStyle/>
        <a:p>
          <a:endParaRPr lang="en-US"/>
        </a:p>
      </dgm:t>
    </dgm:pt>
    <dgm:pt modelId="{9A5FF63F-9EE5-480A-8902-48CAE0FA2059}" type="sibTrans" cxnId="{113FB033-2FC0-4D35-8A9A-3BBF509038DC}">
      <dgm:prSet/>
      <dgm:spPr/>
      <dgm:t>
        <a:bodyPr/>
        <a:lstStyle/>
        <a:p>
          <a:endParaRPr lang="en-US"/>
        </a:p>
      </dgm:t>
    </dgm:pt>
    <dgm:pt modelId="{1771BE88-D528-4734-93FD-844F6696B8A7}">
      <dgm:prSet phldr="0"/>
      <dgm:spPr/>
      <dgm:t>
        <a:bodyPr/>
        <a:lstStyle/>
        <a:p>
          <a:pPr rtl="0">
            <a:defRPr cap="all"/>
          </a:pPr>
          <a:r>
            <a:rPr lang="en-US" dirty="0">
              <a:latin typeface="Goudy Old Style"/>
            </a:rPr>
            <a:t>Consists of a planned set of activities based on exit date.</a:t>
          </a:r>
          <a:endParaRPr lang="en-US" dirty="0"/>
        </a:p>
      </dgm:t>
    </dgm:pt>
    <dgm:pt modelId="{123F8714-7F48-4592-95CD-3A46438AA40F}" type="parTrans" cxnId="{B57F2274-C42D-46D1-BB6D-E939AE57A0FF}">
      <dgm:prSet/>
      <dgm:spPr/>
      <dgm:t>
        <a:bodyPr/>
        <a:lstStyle/>
        <a:p>
          <a:endParaRPr lang="en-US"/>
        </a:p>
      </dgm:t>
    </dgm:pt>
    <dgm:pt modelId="{41CA4BD3-DD18-47ED-B680-35E57DCD730F}" type="sibTrans" cxnId="{B57F2274-C42D-46D1-BB6D-E939AE57A0FF}">
      <dgm:prSet/>
      <dgm:spPr/>
      <dgm:t>
        <a:bodyPr/>
        <a:lstStyle/>
        <a:p>
          <a:endParaRPr lang="en-US"/>
        </a:p>
      </dgm:t>
    </dgm:pt>
    <dgm:pt modelId="{F2F733A0-9556-4FAA-B517-E3AC3E6DDD34}">
      <dgm:prSet/>
      <dgm:spPr/>
      <dgm:t>
        <a:bodyPr/>
        <a:lstStyle/>
        <a:p>
          <a:pPr>
            <a:defRPr cap="all"/>
          </a:pPr>
          <a:r>
            <a:rPr lang="en-US" dirty="0"/>
            <a:t>Strength based and guided by the principles of the Positive Personal Profile for life decisions.   </a:t>
          </a:r>
        </a:p>
      </dgm:t>
    </dgm:pt>
    <dgm:pt modelId="{EE8AE464-F137-477B-B6B8-F3D07792C774}" type="parTrans" cxnId="{F034F8B2-1402-4E09-A96A-80FA984FB5E7}">
      <dgm:prSet/>
      <dgm:spPr/>
      <dgm:t>
        <a:bodyPr/>
        <a:lstStyle/>
        <a:p>
          <a:endParaRPr lang="en-US"/>
        </a:p>
      </dgm:t>
    </dgm:pt>
    <dgm:pt modelId="{A5F11B62-65D3-4203-98B8-5E8F807761EF}" type="sibTrans" cxnId="{F034F8B2-1402-4E09-A96A-80FA984FB5E7}">
      <dgm:prSet/>
      <dgm:spPr/>
      <dgm:t>
        <a:bodyPr/>
        <a:lstStyle/>
        <a:p>
          <a:endParaRPr lang="en-US"/>
        </a:p>
      </dgm:t>
    </dgm:pt>
    <dgm:pt modelId="{DE227E46-47ED-4A60-B8E7-BF150AA67D3D}">
      <dgm:prSet phldr="0"/>
      <dgm:spPr/>
      <dgm:t>
        <a:bodyPr/>
        <a:lstStyle/>
        <a:p>
          <a:pPr rtl="0">
            <a:defRPr cap="all"/>
          </a:pPr>
          <a:r>
            <a:rPr lang="en-US" dirty="0">
              <a:latin typeface="Goudy Old Style"/>
            </a:rPr>
            <a:t>Graded transition to community/work - goal is the last day of school looks like the 1st day of post exit life.  </a:t>
          </a:r>
        </a:p>
      </dgm:t>
    </dgm:pt>
    <dgm:pt modelId="{C5066738-EF89-4DE9-8377-4E74C23C2210}" type="parTrans" cxnId="{F8F3DC5F-8646-4B26-A0D1-64F3D6A4EEAE}">
      <dgm:prSet/>
      <dgm:spPr/>
      <dgm:t>
        <a:bodyPr/>
        <a:lstStyle/>
        <a:p>
          <a:endParaRPr lang="en-US"/>
        </a:p>
      </dgm:t>
    </dgm:pt>
    <dgm:pt modelId="{DCF819E0-9661-4939-BFD8-530E77E2A5BE}" type="sibTrans" cxnId="{F8F3DC5F-8646-4B26-A0D1-64F3D6A4EEAE}">
      <dgm:prSet/>
      <dgm:spPr/>
      <dgm:t>
        <a:bodyPr/>
        <a:lstStyle/>
        <a:p>
          <a:endParaRPr lang="en-US"/>
        </a:p>
      </dgm:t>
    </dgm:pt>
    <dgm:pt modelId="{FAC62CB7-92DF-4914-B923-A04023A4635E}" type="pres">
      <dgm:prSet presAssocID="{D5B94249-F342-4E16-9EBE-28FEF33F235C}" presName="outerComposite" presStyleCnt="0">
        <dgm:presLayoutVars>
          <dgm:chMax val="5"/>
          <dgm:dir/>
          <dgm:resizeHandles val="exact"/>
        </dgm:presLayoutVars>
      </dgm:prSet>
      <dgm:spPr/>
    </dgm:pt>
    <dgm:pt modelId="{3428F761-E805-4DA3-871B-2E1E448FFD8F}" type="pres">
      <dgm:prSet presAssocID="{D5B94249-F342-4E16-9EBE-28FEF33F235C}" presName="dummyMaxCanvas" presStyleCnt="0">
        <dgm:presLayoutVars/>
      </dgm:prSet>
      <dgm:spPr/>
    </dgm:pt>
    <dgm:pt modelId="{92DABE2F-28BE-4939-B065-62B3CCA884B8}" type="pres">
      <dgm:prSet presAssocID="{D5B94249-F342-4E16-9EBE-28FEF33F235C}" presName="FiveNodes_1" presStyleLbl="node1" presStyleIdx="0" presStyleCnt="5">
        <dgm:presLayoutVars>
          <dgm:bulletEnabled val="1"/>
        </dgm:presLayoutVars>
      </dgm:prSet>
      <dgm:spPr/>
    </dgm:pt>
    <dgm:pt modelId="{C2C13CDD-B43F-487A-983C-8E0C94867805}" type="pres">
      <dgm:prSet presAssocID="{D5B94249-F342-4E16-9EBE-28FEF33F235C}" presName="FiveNodes_2" presStyleLbl="node1" presStyleIdx="1" presStyleCnt="5">
        <dgm:presLayoutVars>
          <dgm:bulletEnabled val="1"/>
        </dgm:presLayoutVars>
      </dgm:prSet>
      <dgm:spPr/>
    </dgm:pt>
    <dgm:pt modelId="{44A19D0A-D316-45A5-8217-817ACAA1EF3D}" type="pres">
      <dgm:prSet presAssocID="{D5B94249-F342-4E16-9EBE-28FEF33F235C}" presName="FiveNodes_3" presStyleLbl="node1" presStyleIdx="2" presStyleCnt="5">
        <dgm:presLayoutVars>
          <dgm:bulletEnabled val="1"/>
        </dgm:presLayoutVars>
      </dgm:prSet>
      <dgm:spPr/>
    </dgm:pt>
    <dgm:pt modelId="{A0126527-BD98-43C3-B876-6BB783960730}" type="pres">
      <dgm:prSet presAssocID="{D5B94249-F342-4E16-9EBE-28FEF33F235C}" presName="FiveNodes_4" presStyleLbl="node1" presStyleIdx="3" presStyleCnt="5">
        <dgm:presLayoutVars>
          <dgm:bulletEnabled val="1"/>
        </dgm:presLayoutVars>
      </dgm:prSet>
      <dgm:spPr/>
    </dgm:pt>
    <dgm:pt modelId="{C4436996-4194-46FF-ACF6-32189CE33C6C}" type="pres">
      <dgm:prSet presAssocID="{D5B94249-F342-4E16-9EBE-28FEF33F235C}" presName="FiveNodes_5" presStyleLbl="node1" presStyleIdx="4" presStyleCnt="5">
        <dgm:presLayoutVars>
          <dgm:bulletEnabled val="1"/>
        </dgm:presLayoutVars>
      </dgm:prSet>
      <dgm:spPr/>
    </dgm:pt>
    <dgm:pt modelId="{1F6BF340-EC98-4256-8C4E-7ADF5E98754D}" type="pres">
      <dgm:prSet presAssocID="{D5B94249-F342-4E16-9EBE-28FEF33F235C}" presName="FiveConn_1-2" presStyleLbl="fgAccFollowNode1" presStyleIdx="0" presStyleCnt="4">
        <dgm:presLayoutVars>
          <dgm:bulletEnabled val="1"/>
        </dgm:presLayoutVars>
      </dgm:prSet>
      <dgm:spPr/>
    </dgm:pt>
    <dgm:pt modelId="{4BE38D05-2C86-47E7-8D25-E0EB1DA8B937}" type="pres">
      <dgm:prSet presAssocID="{D5B94249-F342-4E16-9EBE-28FEF33F235C}" presName="FiveConn_2-3" presStyleLbl="fgAccFollowNode1" presStyleIdx="1" presStyleCnt="4">
        <dgm:presLayoutVars>
          <dgm:bulletEnabled val="1"/>
        </dgm:presLayoutVars>
      </dgm:prSet>
      <dgm:spPr/>
    </dgm:pt>
    <dgm:pt modelId="{F13D8FAC-A36D-430F-9B4F-F786D62CAD00}" type="pres">
      <dgm:prSet presAssocID="{D5B94249-F342-4E16-9EBE-28FEF33F235C}" presName="FiveConn_3-4" presStyleLbl="fgAccFollowNode1" presStyleIdx="2" presStyleCnt="4">
        <dgm:presLayoutVars>
          <dgm:bulletEnabled val="1"/>
        </dgm:presLayoutVars>
      </dgm:prSet>
      <dgm:spPr/>
    </dgm:pt>
    <dgm:pt modelId="{BE8D6502-ADC6-4A54-A67A-BC664B3FBACF}" type="pres">
      <dgm:prSet presAssocID="{D5B94249-F342-4E16-9EBE-28FEF33F235C}" presName="FiveConn_4-5" presStyleLbl="fgAccFollowNode1" presStyleIdx="3" presStyleCnt="4">
        <dgm:presLayoutVars>
          <dgm:bulletEnabled val="1"/>
        </dgm:presLayoutVars>
      </dgm:prSet>
      <dgm:spPr/>
    </dgm:pt>
    <dgm:pt modelId="{4C878A06-4447-4DD0-89F9-525B9A8DD520}" type="pres">
      <dgm:prSet presAssocID="{D5B94249-F342-4E16-9EBE-28FEF33F235C}" presName="FiveNodes_1_text" presStyleLbl="node1" presStyleIdx="4" presStyleCnt="5">
        <dgm:presLayoutVars>
          <dgm:bulletEnabled val="1"/>
        </dgm:presLayoutVars>
      </dgm:prSet>
      <dgm:spPr/>
    </dgm:pt>
    <dgm:pt modelId="{457DA92C-CE91-4136-8838-F0FDBAA1460C}" type="pres">
      <dgm:prSet presAssocID="{D5B94249-F342-4E16-9EBE-28FEF33F235C}" presName="FiveNodes_2_text" presStyleLbl="node1" presStyleIdx="4" presStyleCnt="5">
        <dgm:presLayoutVars>
          <dgm:bulletEnabled val="1"/>
        </dgm:presLayoutVars>
      </dgm:prSet>
      <dgm:spPr/>
    </dgm:pt>
    <dgm:pt modelId="{003342E9-96BF-457F-A776-F05B04CDDC70}" type="pres">
      <dgm:prSet presAssocID="{D5B94249-F342-4E16-9EBE-28FEF33F235C}" presName="FiveNodes_3_text" presStyleLbl="node1" presStyleIdx="4" presStyleCnt="5">
        <dgm:presLayoutVars>
          <dgm:bulletEnabled val="1"/>
        </dgm:presLayoutVars>
      </dgm:prSet>
      <dgm:spPr/>
    </dgm:pt>
    <dgm:pt modelId="{2E9576B6-82B9-4B65-86CB-D241CAF73674}" type="pres">
      <dgm:prSet presAssocID="{D5B94249-F342-4E16-9EBE-28FEF33F235C}" presName="FiveNodes_4_text" presStyleLbl="node1" presStyleIdx="4" presStyleCnt="5">
        <dgm:presLayoutVars>
          <dgm:bulletEnabled val="1"/>
        </dgm:presLayoutVars>
      </dgm:prSet>
      <dgm:spPr/>
    </dgm:pt>
    <dgm:pt modelId="{DD536173-27EF-4A32-B79A-0330529CA1FE}" type="pres">
      <dgm:prSet presAssocID="{D5B94249-F342-4E16-9EBE-28FEF33F235C}" presName="FiveNodes_5_text" presStyleLbl="node1" presStyleIdx="4" presStyleCnt="5">
        <dgm:presLayoutVars>
          <dgm:bulletEnabled val="1"/>
        </dgm:presLayoutVars>
      </dgm:prSet>
      <dgm:spPr/>
    </dgm:pt>
  </dgm:ptLst>
  <dgm:cxnLst>
    <dgm:cxn modelId="{6A1D5A14-5237-4B77-9AD8-C545CCEECDBF}" type="presOf" srcId="{2CF53B76-E2E8-48FF-873F-232FF24CD049}" destId="{C2C13CDD-B43F-487A-983C-8E0C94867805}" srcOrd="0" destOrd="0" presId="urn:microsoft.com/office/officeart/2005/8/layout/vProcess5"/>
    <dgm:cxn modelId="{DBAFAD14-FDEB-443E-92BD-2A951CBCD98A}" type="presOf" srcId="{DE227E46-47ED-4A60-B8E7-BF150AA67D3D}" destId="{C4436996-4194-46FF-ACF6-32189CE33C6C}" srcOrd="0" destOrd="0" presId="urn:microsoft.com/office/officeart/2005/8/layout/vProcess5"/>
    <dgm:cxn modelId="{53504E1C-E296-4D62-9F03-4FDBD5984C8B}" type="presOf" srcId="{DE227E46-47ED-4A60-B8E7-BF150AA67D3D}" destId="{DD536173-27EF-4A32-B79A-0330529CA1FE}" srcOrd="1" destOrd="0" presId="urn:microsoft.com/office/officeart/2005/8/layout/vProcess5"/>
    <dgm:cxn modelId="{113FB033-2FC0-4D35-8A9A-3BBF509038DC}" srcId="{D5B94249-F342-4E16-9EBE-28FEF33F235C}" destId="{2CF53B76-E2E8-48FF-873F-232FF24CD049}" srcOrd="1" destOrd="0" parTransId="{281356A9-25A1-4E3D-91C0-7E72165BA4AB}" sibTransId="{9A5FF63F-9EE5-480A-8902-48CAE0FA2059}"/>
    <dgm:cxn modelId="{F8F3DC5F-8646-4B26-A0D1-64F3D6A4EEAE}" srcId="{D5B94249-F342-4E16-9EBE-28FEF33F235C}" destId="{DE227E46-47ED-4A60-B8E7-BF150AA67D3D}" srcOrd="4" destOrd="0" parTransId="{C5066738-EF89-4DE9-8377-4E74C23C2210}" sibTransId="{DCF819E0-9661-4939-BFD8-530E77E2A5BE}"/>
    <dgm:cxn modelId="{3068276E-4610-441C-B9F2-35A237EDCA0E}" type="presOf" srcId="{1771BE88-D528-4734-93FD-844F6696B8A7}" destId="{44A19D0A-D316-45A5-8217-817ACAA1EF3D}" srcOrd="0" destOrd="0" presId="urn:microsoft.com/office/officeart/2005/8/layout/vProcess5"/>
    <dgm:cxn modelId="{FA10646E-4A39-4959-8A94-5C0290D8666A}" type="presOf" srcId="{D5B94249-F342-4E16-9EBE-28FEF33F235C}" destId="{FAC62CB7-92DF-4914-B923-A04023A4635E}" srcOrd="0" destOrd="0" presId="urn:microsoft.com/office/officeart/2005/8/layout/vProcess5"/>
    <dgm:cxn modelId="{B57F2274-C42D-46D1-BB6D-E939AE57A0FF}" srcId="{D5B94249-F342-4E16-9EBE-28FEF33F235C}" destId="{1771BE88-D528-4734-93FD-844F6696B8A7}" srcOrd="2" destOrd="0" parTransId="{123F8714-7F48-4592-95CD-3A46438AA40F}" sibTransId="{41CA4BD3-DD18-47ED-B680-35E57DCD730F}"/>
    <dgm:cxn modelId="{1B42CD7A-663A-4787-9488-8E7368D58630}" type="presOf" srcId="{41CA4BD3-DD18-47ED-B680-35E57DCD730F}" destId="{F13D8FAC-A36D-430F-9B4F-F786D62CAD00}" srcOrd="0" destOrd="0" presId="urn:microsoft.com/office/officeart/2005/8/layout/vProcess5"/>
    <dgm:cxn modelId="{B1F4367B-E6BE-4C77-9E01-34CF1EC10581}" type="presOf" srcId="{F2F733A0-9556-4FAA-B517-E3AC3E6DDD34}" destId="{A0126527-BD98-43C3-B876-6BB783960730}" srcOrd="0" destOrd="0" presId="urn:microsoft.com/office/officeart/2005/8/layout/vProcess5"/>
    <dgm:cxn modelId="{E4180582-A8D5-4C9C-B695-A8DF8306F745}" srcId="{D5B94249-F342-4E16-9EBE-28FEF33F235C}" destId="{59CC1FCA-4D8B-4796-A1AB-9BE78DFC9C42}" srcOrd="0" destOrd="0" parTransId="{26DF5F05-3C91-4CB4-8315-7F74A4223F05}" sibTransId="{3D8C03ED-9426-4EBD-A75B-D1284A7A4FD4}"/>
    <dgm:cxn modelId="{3804E684-2429-4664-A6D3-E42E516E5B91}" type="presOf" srcId="{3D8C03ED-9426-4EBD-A75B-D1284A7A4FD4}" destId="{1F6BF340-EC98-4256-8C4E-7ADF5E98754D}" srcOrd="0" destOrd="0" presId="urn:microsoft.com/office/officeart/2005/8/layout/vProcess5"/>
    <dgm:cxn modelId="{A22F3995-8A3A-4E6D-83EF-973CA7F6875A}" type="presOf" srcId="{9A5FF63F-9EE5-480A-8902-48CAE0FA2059}" destId="{4BE38D05-2C86-47E7-8D25-E0EB1DA8B937}" srcOrd="0" destOrd="0" presId="urn:microsoft.com/office/officeart/2005/8/layout/vProcess5"/>
    <dgm:cxn modelId="{23805796-5FD9-4694-AC24-7BC44E3E0BFD}" type="presOf" srcId="{59CC1FCA-4D8B-4796-A1AB-9BE78DFC9C42}" destId="{4C878A06-4447-4DD0-89F9-525B9A8DD520}" srcOrd="1" destOrd="0" presId="urn:microsoft.com/office/officeart/2005/8/layout/vProcess5"/>
    <dgm:cxn modelId="{F034F8B2-1402-4E09-A96A-80FA984FB5E7}" srcId="{D5B94249-F342-4E16-9EBE-28FEF33F235C}" destId="{F2F733A0-9556-4FAA-B517-E3AC3E6DDD34}" srcOrd="3" destOrd="0" parTransId="{EE8AE464-F137-477B-B6B8-F3D07792C774}" sibTransId="{A5F11B62-65D3-4203-98B8-5E8F807761EF}"/>
    <dgm:cxn modelId="{61FD25B6-4950-4353-993A-616C99B6A082}" type="presOf" srcId="{2CF53B76-E2E8-48FF-873F-232FF24CD049}" destId="{457DA92C-CE91-4136-8838-F0FDBAA1460C}" srcOrd="1" destOrd="0" presId="urn:microsoft.com/office/officeart/2005/8/layout/vProcess5"/>
    <dgm:cxn modelId="{2E9862CA-4935-447B-ABAE-5F6F5A4BCD58}" type="presOf" srcId="{59CC1FCA-4D8B-4796-A1AB-9BE78DFC9C42}" destId="{92DABE2F-28BE-4939-B065-62B3CCA884B8}" srcOrd="0" destOrd="0" presId="urn:microsoft.com/office/officeart/2005/8/layout/vProcess5"/>
    <dgm:cxn modelId="{798E5EE7-C855-451E-8D31-748E4D105C25}" type="presOf" srcId="{F2F733A0-9556-4FAA-B517-E3AC3E6DDD34}" destId="{2E9576B6-82B9-4B65-86CB-D241CAF73674}" srcOrd="1" destOrd="0" presId="urn:microsoft.com/office/officeart/2005/8/layout/vProcess5"/>
    <dgm:cxn modelId="{E97A80F0-A56B-484C-8D16-8A2AE3F60803}" type="presOf" srcId="{A5F11B62-65D3-4203-98B8-5E8F807761EF}" destId="{BE8D6502-ADC6-4A54-A67A-BC664B3FBACF}" srcOrd="0" destOrd="0" presId="urn:microsoft.com/office/officeart/2005/8/layout/vProcess5"/>
    <dgm:cxn modelId="{6A236CF3-045D-42CA-BC6F-25F6A840D8A4}" type="presOf" srcId="{1771BE88-D528-4734-93FD-844F6696B8A7}" destId="{003342E9-96BF-457F-A776-F05B04CDDC70}" srcOrd="1" destOrd="0" presId="urn:microsoft.com/office/officeart/2005/8/layout/vProcess5"/>
    <dgm:cxn modelId="{22EC4BA4-0D4D-4D64-8B93-663667C0370A}" type="presParOf" srcId="{FAC62CB7-92DF-4914-B923-A04023A4635E}" destId="{3428F761-E805-4DA3-871B-2E1E448FFD8F}" srcOrd="0" destOrd="0" presId="urn:microsoft.com/office/officeart/2005/8/layout/vProcess5"/>
    <dgm:cxn modelId="{BF3680DC-CDAC-4926-A558-C15D097D0DB7}" type="presParOf" srcId="{FAC62CB7-92DF-4914-B923-A04023A4635E}" destId="{92DABE2F-28BE-4939-B065-62B3CCA884B8}" srcOrd="1" destOrd="0" presId="urn:microsoft.com/office/officeart/2005/8/layout/vProcess5"/>
    <dgm:cxn modelId="{59C91888-B6F7-4098-A71F-173E900CC123}" type="presParOf" srcId="{FAC62CB7-92DF-4914-B923-A04023A4635E}" destId="{C2C13CDD-B43F-487A-983C-8E0C94867805}" srcOrd="2" destOrd="0" presId="urn:microsoft.com/office/officeart/2005/8/layout/vProcess5"/>
    <dgm:cxn modelId="{17C0D79D-2AF8-4C1F-86D3-E5F00B8F4CC0}" type="presParOf" srcId="{FAC62CB7-92DF-4914-B923-A04023A4635E}" destId="{44A19D0A-D316-45A5-8217-817ACAA1EF3D}" srcOrd="3" destOrd="0" presId="urn:microsoft.com/office/officeart/2005/8/layout/vProcess5"/>
    <dgm:cxn modelId="{AC3A8CAC-C36F-4488-9B07-D4E92D4E7FA7}" type="presParOf" srcId="{FAC62CB7-92DF-4914-B923-A04023A4635E}" destId="{A0126527-BD98-43C3-B876-6BB783960730}" srcOrd="4" destOrd="0" presId="urn:microsoft.com/office/officeart/2005/8/layout/vProcess5"/>
    <dgm:cxn modelId="{29157D8C-9CDB-46D1-BCB2-9AA74632A94F}" type="presParOf" srcId="{FAC62CB7-92DF-4914-B923-A04023A4635E}" destId="{C4436996-4194-46FF-ACF6-32189CE33C6C}" srcOrd="5" destOrd="0" presId="urn:microsoft.com/office/officeart/2005/8/layout/vProcess5"/>
    <dgm:cxn modelId="{A924CF0D-EC44-48CE-84C2-1CDFFEF3480E}" type="presParOf" srcId="{FAC62CB7-92DF-4914-B923-A04023A4635E}" destId="{1F6BF340-EC98-4256-8C4E-7ADF5E98754D}" srcOrd="6" destOrd="0" presId="urn:microsoft.com/office/officeart/2005/8/layout/vProcess5"/>
    <dgm:cxn modelId="{9CD55005-4D5F-44DB-8070-B316321ABC2E}" type="presParOf" srcId="{FAC62CB7-92DF-4914-B923-A04023A4635E}" destId="{4BE38D05-2C86-47E7-8D25-E0EB1DA8B937}" srcOrd="7" destOrd="0" presId="urn:microsoft.com/office/officeart/2005/8/layout/vProcess5"/>
    <dgm:cxn modelId="{0C7A8B8E-34B7-4378-915B-EF8D3EFB6394}" type="presParOf" srcId="{FAC62CB7-92DF-4914-B923-A04023A4635E}" destId="{F13D8FAC-A36D-430F-9B4F-F786D62CAD00}" srcOrd="8" destOrd="0" presId="urn:microsoft.com/office/officeart/2005/8/layout/vProcess5"/>
    <dgm:cxn modelId="{57DA17A3-955F-4E0C-94A4-78BB0D16EE50}" type="presParOf" srcId="{FAC62CB7-92DF-4914-B923-A04023A4635E}" destId="{BE8D6502-ADC6-4A54-A67A-BC664B3FBACF}" srcOrd="9" destOrd="0" presId="urn:microsoft.com/office/officeart/2005/8/layout/vProcess5"/>
    <dgm:cxn modelId="{6D0976D9-36DA-49B6-B4B4-9D2719EAE2DD}" type="presParOf" srcId="{FAC62CB7-92DF-4914-B923-A04023A4635E}" destId="{4C878A06-4447-4DD0-89F9-525B9A8DD520}" srcOrd="10" destOrd="0" presId="urn:microsoft.com/office/officeart/2005/8/layout/vProcess5"/>
    <dgm:cxn modelId="{309CD720-ADBE-476D-8F14-95184173DDA3}" type="presParOf" srcId="{FAC62CB7-92DF-4914-B923-A04023A4635E}" destId="{457DA92C-CE91-4136-8838-F0FDBAA1460C}" srcOrd="11" destOrd="0" presId="urn:microsoft.com/office/officeart/2005/8/layout/vProcess5"/>
    <dgm:cxn modelId="{A03DD369-0D40-4B64-A36A-E396F7EDA11D}" type="presParOf" srcId="{FAC62CB7-92DF-4914-B923-A04023A4635E}" destId="{003342E9-96BF-457F-A776-F05B04CDDC70}" srcOrd="12" destOrd="0" presId="urn:microsoft.com/office/officeart/2005/8/layout/vProcess5"/>
    <dgm:cxn modelId="{0FB8ACED-E9DC-46D4-B6EB-C902D601F095}" type="presParOf" srcId="{FAC62CB7-92DF-4914-B923-A04023A4635E}" destId="{2E9576B6-82B9-4B65-86CB-D241CAF73674}" srcOrd="13" destOrd="0" presId="urn:microsoft.com/office/officeart/2005/8/layout/vProcess5"/>
    <dgm:cxn modelId="{2FBD2E90-4E2A-493D-BB08-739068FCEDE4}" type="presParOf" srcId="{FAC62CB7-92DF-4914-B923-A04023A4635E}" destId="{DD536173-27EF-4A32-B79A-0330529CA1F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88296-701B-416A-8457-C8700FC1D200}">
      <dsp:nvSpPr>
        <dsp:cNvPr id="0" name=""/>
        <dsp:cNvSpPr/>
      </dsp:nvSpPr>
      <dsp:spPr>
        <a:xfrm rot="5400000">
          <a:off x="-372585" y="376866"/>
          <a:ext cx="2483901" cy="173873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Pre-ETS</a:t>
          </a:r>
        </a:p>
      </dsp:txBody>
      <dsp:txXfrm rot="-5400000">
        <a:off x="1" y="873645"/>
        <a:ext cx="1738730" cy="745171"/>
      </dsp:txXfrm>
    </dsp:sp>
    <dsp:sp modelId="{0F8CD945-ABF4-452F-A28B-1B5757D4EDD7}">
      <dsp:nvSpPr>
        <dsp:cNvPr id="0" name=""/>
        <dsp:cNvSpPr/>
      </dsp:nvSpPr>
      <dsp:spPr>
        <a:xfrm rot="5400000">
          <a:off x="2339933" y="-596921"/>
          <a:ext cx="1614535" cy="281694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Earliest set of services for </a:t>
          </a:r>
          <a:r>
            <a:rPr lang="en-US" sz="1200" b="1" kern="1200" dirty="0"/>
            <a:t>potentially eligible or eligible SWD</a:t>
          </a:r>
        </a:p>
        <a:p>
          <a:pPr marL="114300" lvl="1" indent="-114300" algn="l" defTabSz="533400">
            <a:lnSpc>
              <a:spcPct val="90000"/>
            </a:lnSpc>
            <a:spcBef>
              <a:spcPct val="0"/>
            </a:spcBef>
            <a:spcAft>
              <a:spcPct val="15000"/>
            </a:spcAft>
            <a:buChar char="•"/>
          </a:pPr>
          <a:r>
            <a:rPr lang="en-US" sz="1200" kern="1200" dirty="0"/>
            <a:t>Short term in nature to assist in identifying career interests.</a:t>
          </a:r>
        </a:p>
        <a:p>
          <a:pPr marL="114300" lvl="1" indent="-114300" algn="l" defTabSz="533400">
            <a:lnSpc>
              <a:spcPct val="90000"/>
            </a:lnSpc>
            <a:spcBef>
              <a:spcPct val="0"/>
            </a:spcBef>
            <a:spcAft>
              <a:spcPct val="15000"/>
            </a:spcAft>
            <a:buChar char="•"/>
          </a:pPr>
          <a:r>
            <a:rPr lang="en-US" sz="1200" kern="1200" dirty="0"/>
            <a:t>Specific set of 5 required activities provided directly to SWD under pre-ETS.</a:t>
          </a:r>
        </a:p>
      </dsp:txBody>
      <dsp:txXfrm rot="-5400000">
        <a:off x="1738731" y="83096"/>
        <a:ext cx="2738126" cy="1456905"/>
      </dsp:txXfrm>
    </dsp:sp>
    <dsp:sp modelId="{70CD9014-BCF1-452C-977B-8E4E7C4BAFF4}">
      <dsp:nvSpPr>
        <dsp:cNvPr id="0" name=""/>
        <dsp:cNvSpPr/>
      </dsp:nvSpPr>
      <dsp:spPr>
        <a:xfrm rot="5400000">
          <a:off x="-372585" y="2577234"/>
          <a:ext cx="2483901" cy="1738730"/>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Transition Services 	</a:t>
          </a:r>
        </a:p>
      </dsp:txBody>
      <dsp:txXfrm rot="-5400000">
        <a:off x="1" y="3074013"/>
        <a:ext cx="1738730" cy="745171"/>
      </dsp:txXfrm>
    </dsp:sp>
    <dsp:sp modelId="{6C3E08DF-C173-4BB0-9729-65A6093C09D7}">
      <dsp:nvSpPr>
        <dsp:cNvPr id="0" name=""/>
        <dsp:cNvSpPr/>
      </dsp:nvSpPr>
      <dsp:spPr>
        <a:xfrm rot="5400000">
          <a:off x="2339933" y="1603446"/>
          <a:ext cx="1614535" cy="281694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a:t>Available for </a:t>
          </a:r>
          <a:r>
            <a:rPr lang="en-US" sz="1200" b="1" kern="1200" dirty="0"/>
            <a:t>eligible SWD or YWD through Individual Plan for Employment</a:t>
          </a:r>
          <a:r>
            <a:rPr lang="en-US" sz="1200" b="1" kern="1200" dirty="0">
              <a:latin typeface="Goudy Old Style"/>
            </a:rPr>
            <a:t> </a:t>
          </a:r>
          <a:r>
            <a:rPr lang="en-US" sz="1200" b="1" kern="1200" dirty="0"/>
            <a:t> (IPE)</a:t>
          </a:r>
        </a:p>
        <a:p>
          <a:pPr marL="114300" lvl="1" indent="-114300" algn="l" defTabSz="533400" rtl="0">
            <a:lnSpc>
              <a:spcPct val="90000"/>
            </a:lnSpc>
            <a:spcBef>
              <a:spcPct val="0"/>
            </a:spcBef>
            <a:spcAft>
              <a:spcPct val="15000"/>
            </a:spcAft>
            <a:buChar char="•"/>
          </a:pPr>
          <a:r>
            <a:rPr lang="en-US" sz="1200" kern="1200" dirty="0"/>
            <a:t>Assist further to develop and pursue career interests through post-secondary ed, vocational training, job search, job placement, job retention, job follow-up and follow along services.</a:t>
          </a:r>
          <a:r>
            <a:rPr lang="en-US" sz="1200" kern="1200" dirty="0">
              <a:latin typeface="Goudy Old Style"/>
            </a:rPr>
            <a:t> </a:t>
          </a:r>
          <a:endParaRPr lang="en-US" sz="1200" kern="1200" dirty="0"/>
        </a:p>
      </dsp:txBody>
      <dsp:txXfrm rot="-5400000">
        <a:off x="1738731" y="2283464"/>
        <a:ext cx="2738126" cy="1456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BE2F-28BE-4939-B065-62B3CCA884B8}">
      <dsp:nvSpPr>
        <dsp:cNvPr id="0" name=""/>
        <dsp:cNvSpPr/>
      </dsp:nvSpPr>
      <dsp:spPr>
        <a:xfrm>
          <a:off x="0" y="0"/>
          <a:ext cx="5979247" cy="565814"/>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defRPr cap="all"/>
          </a:pPr>
          <a:r>
            <a:rPr lang="en-US" sz="1200" kern="1200" dirty="0"/>
            <a:t>A coordinated process of tasks to be completed each year prior to exit.</a:t>
          </a:r>
        </a:p>
      </dsp:txBody>
      <dsp:txXfrm>
        <a:off x="16572" y="16572"/>
        <a:ext cx="5302488" cy="532670"/>
      </dsp:txXfrm>
    </dsp:sp>
    <dsp:sp modelId="{C2C13CDD-B43F-487A-983C-8E0C94867805}">
      <dsp:nvSpPr>
        <dsp:cNvPr id="0" name=""/>
        <dsp:cNvSpPr/>
      </dsp:nvSpPr>
      <dsp:spPr>
        <a:xfrm>
          <a:off x="446502" y="644400"/>
          <a:ext cx="5979247" cy="565814"/>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defRPr cap="all"/>
          </a:pPr>
          <a:r>
            <a:rPr lang="en-US" sz="1200" kern="1200" dirty="0">
              <a:latin typeface="Goudy Old Style"/>
            </a:rPr>
            <a:t>Requires multiple insights with collaborative input to match student to CIE. </a:t>
          </a:r>
          <a:endParaRPr lang="en-US" sz="1200" kern="1200" dirty="0"/>
        </a:p>
      </dsp:txBody>
      <dsp:txXfrm>
        <a:off x="463074" y="660972"/>
        <a:ext cx="5131821" cy="532670"/>
      </dsp:txXfrm>
    </dsp:sp>
    <dsp:sp modelId="{44A19D0A-D316-45A5-8217-817ACAA1EF3D}">
      <dsp:nvSpPr>
        <dsp:cNvPr id="0" name=""/>
        <dsp:cNvSpPr/>
      </dsp:nvSpPr>
      <dsp:spPr>
        <a:xfrm>
          <a:off x="893004" y="1288800"/>
          <a:ext cx="5979247" cy="565814"/>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defRPr cap="all"/>
          </a:pPr>
          <a:r>
            <a:rPr lang="en-US" sz="1200" kern="1200" dirty="0">
              <a:latin typeface="Goudy Old Style"/>
            </a:rPr>
            <a:t>Consists of a planned set of activities based on exit date.</a:t>
          </a:r>
          <a:endParaRPr lang="en-US" sz="1200" kern="1200" dirty="0"/>
        </a:p>
      </dsp:txBody>
      <dsp:txXfrm>
        <a:off x="909576" y="1305372"/>
        <a:ext cx="5131821" cy="532670"/>
      </dsp:txXfrm>
    </dsp:sp>
    <dsp:sp modelId="{A0126527-BD98-43C3-B876-6BB783960730}">
      <dsp:nvSpPr>
        <dsp:cNvPr id="0" name=""/>
        <dsp:cNvSpPr/>
      </dsp:nvSpPr>
      <dsp:spPr>
        <a:xfrm>
          <a:off x="1339506" y="1933200"/>
          <a:ext cx="5979247" cy="565814"/>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defRPr cap="all"/>
          </a:pPr>
          <a:r>
            <a:rPr lang="en-US" sz="1200" kern="1200" dirty="0"/>
            <a:t>Strength based and guided by the principles of the Positive Personal Profile for life decisions.   </a:t>
          </a:r>
        </a:p>
      </dsp:txBody>
      <dsp:txXfrm>
        <a:off x="1356078" y="1949772"/>
        <a:ext cx="5131821" cy="532670"/>
      </dsp:txXfrm>
    </dsp:sp>
    <dsp:sp modelId="{C4436996-4194-46FF-ACF6-32189CE33C6C}">
      <dsp:nvSpPr>
        <dsp:cNvPr id="0" name=""/>
        <dsp:cNvSpPr/>
      </dsp:nvSpPr>
      <dsp:spPr>
        <a:xfrm>
          <a:off x="1786008" y="2577601"/>
          <a:ext cx="5979247" cy="565814"/>
        </a:xfrm>
        <a:prstGeom prst="roundRect">
          <a:avLst>
            <a:gd name="adj" fmla="val 1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defRPr cap="all"/>
          </a:pPr>
          <a:r>
            <a:rPr lang="en-US" sz="1200" kern="1200" dirty="0">
              <a:latin typeface="Goudy Old Style"/>
            </a:rPr>
            <a:t>Graded transition to community/work - goal is the last day of school looks like the 1st day of post exit life.  </a:t>
          </a:r>
        </a:p>
      </dsp:txBody>
      <dsp:txXfrm>
        <a:off x="1802580" y="2594173"/>
        <a:ext cx="5131821" cy="532670"/>
      </dsp:txXfrm>
    </dsp:sp>
    <dsp:sp modelId="{1F6BF340-EC98-4256-8C4E-7ADF5E98754D}">
      <dsp:nvSpPr>
        <dsp:cNvPr id="0" name=""/>
        <dsp:cNvSpPr/>
      </dsp:nvSpPr>
      <dsp:spPr>
        <a:xfrm>
          <a:off x="5611467" y="413359"/>
          <a:ext cx="367779" cy="367779"/>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694217" y="413359"/>
        <a:ext cx="202279" cy="276754"/>
      </dsp:txXfrm>
    </dsp:sp>
    <dsp:sp modelId="{4BE38D05-2C86-47E7-8D25-E0EB1DA8B937}">
      <dsp:nvSpPr>
        <dsp:cNvPr id="0" name=""/>
        <dsp:cNvSpPr/>
      </dsp:nvSpPr>
      <dsp:spPr>
        <a:xfrm>
          <a:off x="6057969" y="1057759"/>
          <a:ext cx="367779" cy="367779"/>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140719" y="1057759"/>
        <a:ext cx="202279" cy="276754"/>
      </dsp:txXfrm>
    </dsp:sp>
    <dsp:sp modelId="{F13D8FAC-A36D-430F-9B4F-F786D62CAD00}">
      <dsp:nvSpPr>
        <dsp:cNvPr id="0" name=""/>
        <dsp:cNvSpPr/>
      </dsp:nvSpPr>
      <dsp:spPr>
        <a:xfrm>
          <a:off x="6504471" y="1692729"/>
          <a:ext cx="367779" cy="367779"/>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587221" y="1692729"/>
        <a:ext cx="202279" cy="276754"/>
      </dsp:txXfrm>
    </dsp:sp>
    <dsp:sp modelId="{BE8D6502-ADC6-4A54-A67A-BC664B3FBACF}">
      <dsp:nvSpPr>
        <dsp:cNvPr id="0" name=""/>
        <dsp:cNvSpPr/>
      </dsp:nvSpPr>
      <dsp:spPr>
        <a:xfrm>
          <a:off x="6950974" y="2343416"/>
          <a:ext cx="367779" cy="367779"/>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033724" y="2343416"/>
        <a:ext cx="202279" cy="2767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Sue Root</a:t>
            </a:r>
          </a:p>
          <a:p>
            <a:r>
              <a:rPr lang="en-US"/>
              <a:t>Welcome</a:t>
            </a:r>
          </a:p>
          <a:p>
            <a:r>
              <a:rPr lang="en-US"/>
              <a:t>and overview</a:t>
            </a:r>
          </a:p>
        </p:txBody>
      </p:sp>
      <p:sp>
        <p:nvSpPr>
          <p:cNvPr id="4" name="Slide Number Placeholder 3"/>
          <p:cNvSpPr>
            <a:spLocks noGrp="1"/>
          </p:cNvSpPr>
          <p:nvPr>
            <p:ph type="sldNum" sz="quarter" idx="5"/>
          </p:nvPr>
        </p:nvSpPr>
        <p:spPr/>
        <p:txBody>
          <a:bodyPr/>
          <a:lstStyle/>
          <a:p>
            <a:fld id="{2E6DE88F-1F85-4A27-9D34-D74A50E7B0DA}" type="slidenum">
              <a:rPr lang="en-US" smtClean="0"/>
              <a:t>6</a:t>
            </a:fld>
            <a:endParaRPr lang="en-US"/>
          </a:p>
        </p:txBody>
      </p:sp>
    </p:spTree>
    <p:extLst>
      <p:ext uri="{BB962C8B-B14F-4D97-AF65-F5344CB8AC3E}">
        <p14:creationId xmlns:p14="http://schemas.microsoft.com/office/powerpoint/2010/main" val="782536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Joe – Sue R. will put the documents into the chat for participants to download.</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2E6DE88F-1F85-4A27-9D34-D74A50E7B0DA}" type="slidenum">
              <a:rPr lang="en-US" smtClean="0"/>
              <a:t>15</a:t>
            </a:fld>
            <a:endParaRPr lang="en-US"/>
          </a:p>
        </p:txBody>
      </p:sp>
    </p:spTree>
    <p:extLst>
      <p:ext uri="{BB962C8B-B14F-4D97-AF65-F5344CB8AC3E}">
        <p14:creationId xmlns:p14="http://schemas.microsoft.com/office/powerpoint/2010/main" val="392666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Joe – Sue R. will put the documents into the chat for participants to download.</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2E6DE88F-1F85-4A27-9D34-D74A50E7B0DA}" type="slidenum">
              <a:rPr lang="en-US" smtClean="0"/>
              <a:t>16</a:t>
            </a:fld>
            <a:endParaRPr lang="en-US"/>
          </a:p>
        </p:txBody>
      </p:sp>
    </p:spTree>
    <p:extLst>
      <p:ext uri="{BB962C8B-B14F-4D97-AF65-F5344CB8AC3E}">
        <p14:creationId xmlns:p14="http://schemas.microsoft.com/office/powerpoint/2010/main" val="3241971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Joe – Sue R. will put the documents into the chat for participants to download.</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2E6DE88F-1F85-4A27-9D34-D74A50E7B0DA}" type="slidenum">
              <a:rPr lang="en-US" smtClean="0"/>
              <a:t>17</a:t>
            </a:fld>
            <a:endParaRPr lang="en-US"/>
          </a:p>
        </p:txBody>
      </p:sp>
    </p:spTree>
    <p:extLst>
      <p:ext uri="{BB962C8B-B14F-4D97-AF65-F5344CB8AC3E}">
        <p14:creationId xmlns:p14="http://schemas.microsoft.com/office/powerpoint/2010/main" val="269024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DE88F-1F85-4A27-9D34-D74A50E7B0DA}" type="slidenum">
              <a:rPr lang="en-US" smtClean="0"/>
              <a:t>18</a:t>
            </a:fld>
            <a:endParaRPr lang="en-US"/>
          </a:p>
        </p:txBody>
      </p:sp>
    </p:spTree>
    <p:extLst>
      <p:ext uri="{BB962C8B-B14F-4D97-AF65-F5344CB8AC3E}">
        <p14:creationId xmlns:p14="http://schemas.microsoft.com/office/powerpoint/2010/main" val="100817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Joe – Sue R. will put the documents into the chat for participants to download.</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2E6DE88F-1F85-4A27-9D34-D74A50E7B0DA}" type="slidenum">
              <a:rPr lang="en-US" smtClean="0"/>
              <a:t>21</a:t>
            </a:fld>
            <a:endParaRPr lang="en-US"/>
          </a:p>
        </p:txBody>
      </p:sp>
    </p:spTree>
    <p:extLst>
      <p:ext uri="{BB962C8B-B14F-4D97-AF65-F5344CB8AC3E}">
        <p14:creationId xmlns:p14="http://schemas.microsoft.com/office/powerpoint/2010/main" val="2137779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457200" indent="-457200"/>
            <a:r>
              <a:rPr lang="en-US"/>
              <a:t>Have been working with technical assistance to create a statewide framework to assist with:</a:t>
            </a:r>
          </a:p>
          <a:p>
            <a:pPr marL="914400" lvl="1" indent="-457200"/>
            <a:r>
              <a:rPr lang="en-US">
                <a:latin typeface="Verdana"/>
                <a:ea typeface="Verdana"/>
                <a:cs typeface="Verdana"/>
              </a:rPr>
              <a:t>Consistent definitions of terms and language</a:t>
            </a:r>
            <a:endParaRPr lang="en-US"/>
          </a:p>
          <a:p>
            <a:pPr marL="914400" lvl="1" indent="-457200"/>
            <a:r>
              <a:rPr lang="en-US">
                <a:latin typeface="Verdana"/>
                <a:ea typeface="Verdana"/>
                <a:cs typeface="Verdana"/>
              </a:rPr>
              <a:t>Develop and provide cross-agency training and Technical Assistant (TA)</a:t>
            </a:r>
          </a:p>
          <a:p>
            <a:pPr marL="914400" lvl="1" indent="-457200"/>
            <a:r>
              <a:rPr lang="en-US">
                <a:latin typeface="Verdana"/>
                <a:ea typeface="Verdana"/>
                <a:cs typeface="Verdana"/>
              </a:rPr>
              <a:t>Consensus decision making</a:t>
            </a:r>
          </a:p>
          <a:p>
            <a:pPr marL="914400" lvl="1" indent="-457200"/>
            <a:r>
              <a:rPr lang="en-US">
                <a:latin typeface="Verdana"/>
                <a:ea typeface="Verdana"/>
                <a:cs typeface="Verdana"/>
              </a:rPr>
              <a:t>Align secondary transition services across the state to maximize resources and avoid duplication</a:t>
            </a:r>
          </a:p>
          <a:p>
            <a:pPr marL="914400" lvl="1" indent="-457200"/>
            <a:endParaRPr lang="en-US">
              <a:latin typeface="Verdana"/>
              <a:ea typeface="Verdana"/>
            </a:endParaRPr>
          </a:p>
          <a:p>
            <a:pPr marL="457200" lvl="0" indent="-457200"/>
            <a:r>
              <a:rPr lang="en-US">
                <a:latin typeface="Verdana"/>
                <a:ea typeface="Verdana"/>
              </a:rPr>
              <a:t>In the next year or so there will be a plan to roll out to a couple pilot sites to review and participate through a pilot.</a:t>
            </a:r>
            <a:endParaRPr lang="en-US"/>
          </a:p>
          <a:p>
            <a:endParaRPr lang="en-US"/>
          </a:p>
        </p:txBody>
      </p:sp>
      <p:sp>
        <p:nvSpPr>
          <p:cNvPr id="4" name="Slide Number Placeholder 3"/>
          <p:cNvSpPr>
            <a:spLocks noGrp="1"/>
          </p:cNvSpPr>
          <p:nvPr>
            <p:ph type="sldNum" sz="quarter" idx="5"/>
          </p:nvPr>
        </p:nvSpPr>
        <p:spPr/>
        <p:txBody>
          <a:bodyPr/>
          <a:lstStyle/>
          <a:p>
            <a:fld id="{2E6DE88F-1F85-4A27-9D34-D74A50E7B0DA}" type="slidenum">
              <a:rPr lang="en-US" smtClean="0"/>
              <a:t>25</a:t>
            </a:fld>
            <a:endParaRPr lang="en-US"/>
          </a:p>
        </p:txBody>
      </p:sp>
    </p:spTree>
    <p:extLst>
      <p:ext uri="{BB962C8B-B14F-4D97-AF65-F5344CB8AC3E}">
        <p14:creationId xmlns:p14="http://schemas.microsoft.com/office/powerpoint/2010/main" val="344942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4050"/>
            </a:lvl1pPr>
          </a:lstStyle>
          <a:p>
            <a:r>
              <a:rPr lang="en-US"/>
              <a:t>Click to edit Master title style</a:t>
            </a:r>
          </a:p>
        </p:txBody>
      </p:sp>
      <p:sp>
        <p:nvSpPr>
          <p:cNvPr id="3" name="Subtitle 2"/>
          <p:cNvSpPr>
            <a:spLocks noGrp="1"/>
          </p:cNvSpPr>
          <p:nvPr>
            <p:ph type="subTitle" idx="1"/>
          </p:nvPr>
        </p:nvSpPr>
        <p:spPr>
          <a:xfrm>
            <a:off x="1028020" y="3773490"/>
            <a:ext cx="7080026" cy="1049867"/>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547807"/>
            <a:ext cx="7606349" cy="3816806"/>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100"/>
            </a:lvl1pPr>
          </a:lstStyle>
          <a:p>
            <a:r>
              <a:rPr lang="en-US"/>
              <a:t>Click to edit Master title style</a:t>
            </a:r>
          </a:p>
        </p:txBody>
      </p:sp>
      <p:sp>
        <p:nvSpPr>
          <p:cNvPr id="3" name="Picture Placeholder 2"/>
          <p:cNvSpPr>
            <a:spLocks noGrp="1" noChangeAspect="1"/>
          </p:cNvSpPr>
          <p:nvPr>
            <p:ph type="pic" idx="1"/>
          </p:nvPr>
        </p:nvSpPr>
        <p:spPr>
          <a:xfrm>
            <a:off x="877012" y="695010"/>
            <a:ext cx="7384010" cy="3525671"/>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85346" y="5247728"/>
            <a:ext cx="7765322" cy="543472"/>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normAutofit/>
          </a:bodyPr>
          <a:lstStyle>
            <a:lvl1pPr>
              <a:defRPr sz="3000"/>
            </a:lvl1pPr>
          </a:lstStyle>
          <a:p>
            <a:r>
              <a:rPr lang="en-US"/>
              <a:t>Click to edit Master title style</a:t>
            </a:r>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normAutofit/>
          </a:bodyPr>
          <a:lstStyle>
            <a:lvl1pPr>
              <a:defRPr sz="2700"/>
            </a:lvl1pPr>
          </a:lstStyle>
          <a:p>
            <a:r>
              <a:rPr lang="en-US"/>
              <a:t>Click to edit Master title style</a:t>
            </a:r>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742950" y="88479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7878537" y="292825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p>
        </p:txBody>
      </p:sp>
      <p:sp>
        <p:nvSpPr>
          <p:cNvPr id="7" name="Text Placeholder 2"/>
          <p:cNvSpPr>
            <a:spLocks noGrp="1"/>
          </p:cNvSpPr>
          <p:nvPr>
            <p:ph type="body" idx="1"/>
          </p:nvPr>
        </p:nvSpPr>
        <p:spPr>
          <a:xfrm>
            <a:off x="685346"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4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764783"/>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7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4929" y="2768111"/>
            <a:ext cx="2475738" cy="30230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818215"/>
            <a:ext cx="2504979"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818215"/>
            <a:ext cx="2504979"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818215"/>
            <a:ext cx="2504979" cy="1847851"/>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1" name="Text Placeholder 3"/>
          <p:cNvSpPr>
            <a:spLocks noGrp="1"/>
          </p:cNvSpPr>
          <p:nvPr>
            <p:ph type="body" sz="half" idx="18"/>
          </p:nvPr>
        </p:nvSpPr>
        <p:spPr>
          <a:xfrm>
            <a:off x="685346" y="4572443"/>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4" name="Text Placeholder 3"/>
          <p:cNvSpPr>
            <a:spLocks noGrp="1"/>
          </p:cNvSpPr>
          <p:nvPr>
            <p:ph type="body" sz="half" idx="19"/>
          </p:nvPr>
        </p:nvSpPr>
        <p:spPr>
          <a:xfrm>
            <a:off x="3331076"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7" name="Text Placeholder 3"/>
          <p:cNvSpPr>
            <a:spLocks noGrp="1"/>
          </p:cNvSpPr>
          <p:nvPr>
            <p:ph type="body" sz="half" idx="20"/>
          </p:nvPr>
        </p:nvSpPr>
        <p:spPr>
          <a:xfrm>
            <a:off x="5974929"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3000" b="0" cap="none"/>
            </a:lvl1pPr>
          </a:lstStyle>
          <a:p>
            <a:r>
              <a:rPr lang="en-US"/>
              <a:t>Click to edit Master title style</a:t>
            </a:r>
          </a:p>
        </p:txBody>
      </p:sp>
      <p:sp>
        <p:nvSpPr>
          <p:cNvPr id="3" name="Text Placeholder 2"/>
          <p:cNvSpPr>
            <a:spLocks noGrp="1"/>
          </p:cNvSpPr>
          <p:nvPr>
            <p:ph type="body" idx="1"/>
          </p:nvPr>
        </p:nvSpPr>
        <p:spPr>
          <a:xfrm>
            <a:off x="971551" y="3763439"/>
            <a:ext cx="7192913" cy="1333494"/>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1261872"/>
          </a:xfrm>
        </p:spPr>
        <p:txBody>
          <a:bodyPr/>
          <a:lstStyle/>
          <a:p>
            <a:r>
              <a:rPr lang="en-US"/>
              <a:t>Click to edit Master title style</a:t>
            </a:r>
          </a:p>
        </p:txBody>
      </p:sp>
      <p:sp>
        <p:nvSpPr>
          <p:cNvPr id="3" name="Content Placeholder 2"/>
          <p:cNvSpPr>
            <a:spLocks noGrp="1"/>
          </p:cNvSpPr>
          <p:nvPr>
            <p:ph sz="half" idx="1"/>
          </p:nvPr>
        </p:nvSpPr>
        <p:spPr>
          <a:xfrm>
            <a:off x="685346" y="2076450"/>
            <a:ext cx="364263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8037" y="2076451"/>
            <a:ext cx="364263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734507"/>
            <a:ext cx="37719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768" y="1734507"/>
            <a:ext cx="3771900" cy="4099959"/>
          </a:xfrm>
          <a:prstGeom prst="rect">
            <a:avLst/>
          </a:prstGeom>
        </p:spPr>
      </p:pic>
      <p:sp>
        <p:nvSpPr>
          <p:cNvPr id="2" name="Title 1"/>
          <p:cNvSpPr>
            <a:spLocks noGrp="1"/>
          </p:cNvSpPr>
          <p:nvPr>
            <p:ph type="title"/>
          </p:nvPr>
        </p:nvSpPr>
        <p:spPr>
          <a:xfrm>
            <a:off x="685346" y="609600"/>
            <a:ext cx="776532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84510" y="1855153"/>
            <a:ext cx="3573573" cy="692494"/>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84510" y="2702104"/>
            <a:ext cx="3573573"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72374" y="1855153"/>
            <a:ext cx="3584687" cy="692495"/>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2376" y="2702104"/>
            <a:ext cx="3584686"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100" b="0"/>
            </a:lvl1pPr>
          </a:lstStyle>
          <a:p>
            <a:r>
              <a:rPr lang="en-US"/>
              <a:t>Click to edit Master title style</a:t>
            </a:r>
          </a:p>
        </p:txBody>
      </p:sp>
      <p:sp>
        <p:nvSpPr>
          <p:cNvPr id="3" name="Content Placeholder 2"/>
          <p:cNvSpPr>
            <a:spLocks noGrp="1"/>
          </p:cNvSpPr>
          <p:nvPr>
            <p:ph idx="1"/>
          </p:nvPr>
        </p:nvSpPr>
        <p:spPr>
          <a:xfrm>
            <a:off x="3641725" y="609601"/>
            <a:ext cx="4808943"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347" y="2673351"/>
            <a:ext cx="2780167" cy="301625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609600"/>
            <a:ext cx="2688125" cy="5204832"/>
          </a:xfrm>
          <a:prstGeom prst="rect">
            <a:avLst/>
          </a:prstGeom>
        </p:spPr>
      </p:pic>
      <p:sp>
        <p:nvSpPr>
          <p:cNvPr id="2" name="Title 1"/>
          <p:cNvSpPr>
            <a:spLocks noGrp="1"/>
          </p:cNvSpPr>
          <p:nvPr>
            <p:ph type="title"/>
          </p:nvPr>
        </p:nvSpPr>
        <p:spPr>
          <a:xfrm>
            <a:off x="685347" y="763702"/>
            <a:ext cx="4280924" cy="1675559"/>
          </a:xfrm>
        </p:spPr>
        <p:txBody>
          <a:bodyPr anchor="b">
            <a:no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5581914" y="763702"/>
            <a:ext cx="2456813" cy="4912822"/>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1105273" y="2679700"/>
            <a:ext cx="3441071" cy="313569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5/13/2022</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346" y="2076450"/>
            <a:ext cx="776532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9052" y="6000750"/>
            <a:ext cx="2057400"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5/13/2022</a:t>
            </a:fld>
            <a:endParaRPr lang="en-US"/>
          </a:p>
        </p:txBody>
      </p:sp>
      <p:sp>
        <p:nvSpPr>
          <p:cNvPr id="5" name="Footer Placeholder 4"/>
          <p:cNvSpPr>
            <a:spLocks noGrp="1"/>
          </p:cNvSpPr>
          <p:nvPr>
            <p:ph type="ftr" sz="quarter" idx="3"/>
          </p:nvPr>
        </p:nvSpPr>
        <p:spPr>
          <a:xfrm>
            <a:off x="685347" y="6000750"/>
            <a:ext cx="5004649" cy="365125"/>
          </a:xfrm>
          <a:prstGeom prst="rect">
            <a:avLst/>
          </a:prstGeom>
        </p:spPr>
        <p:txBody>
          <a:bodyPr vert="horz" lIns="91440" tIns="45720" rIns="91440" bIns="45720" rtlCol="0" anchor="ctr"/>
          <a:lstStyle>
            <a:lvl1pPr algn="l">
              <a:defRPr sz="825">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6000750"/>
            <a:ext cx="565159"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teams.microsoft.com/l/file/404289FB-C612-4B63-B186-0D0AAEB54CC6?tenantId=d5fb7087-3777-42ad-966a-892ef47225d1&amp;fileType=pdf&amp;objectUrl=https%3A%2F%2Fstateofmichigan.sharepoint.com%2Fsites%2FLEO-Teams-BSBP-CREXT%2FShared%20Documents%2FGeneral%2FCMH%20Pages%20from%20FY21%20CMHSP%20Contract%20Bundle.pdf&amp;baseUrl=https%3A%2F%2Fstateofmichigan.sharepoint.com%2Fsites%2FLEO-Teams-BSBP-CREXT&amp;serviceName=teams&amp;threadId=19:e10013ac158341799e658d48f4727b07@thread.skype&amp;groupId=5b7618f0-ef13-4a80-88a4-575f05a6e52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teams.microsoft.com/l/file/404289FB-C612-4B63-B186-0D0AAEB54CC6?tenantId=d5fb7087-3777-42ad-966a-892ef47225d1&amp;fileType=pdf&amp;objectUrl=https%3A%2F%2Fstateofmichigan.sharepoint.com%2Fsites%2FLEO-Teams-BSBP-CREXT%2FShared%20Documents%2FGeneral%2FCMH%20Pages%20from%20FY21%20CMHSP%20Contract%20Bundle.pdf&amp;baseUrl=https%3A%2F%2Fstateofmichigan.sharepoint.com%2Fsites%2FLEO-Teams-BSBP-CREXT&amp;serviceName=teams&amp;threadId=19:e10013ac158341799e658d48f4727b07@thread.skype&amp;groupId=5b7618f0-ef13-4a80-88a4-575f05a6e52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teams.microsoft.com/l/file/D1AB713E-5F33-4FA3-86C0-472DC5D04C45?tenantId=d5fb7087-3777-42ad-966a-892ef47225d1&amp;fileType=pdf&amp;objectUrl=https%3A%2F%2Fstateofmichigan.sharepoint.com%2Fsites%2FLEO-Teams-BSBP-CREXT%2FShared%20Documents%2FGeneral%2FFinal%20BHDDA-MRS-BSBP%20IA%2012-1-20%20AJ%20signature.pdf&amp;baseUrl=https%3A%2F%2Fstateofmichigan.sharepoint.com%2Fsites%2FLEO-Teams-BSBP-CREXT&amp;serviceName=teams&amp;threadId=19:e10013ac158341799e658d48f4727b07@thread.skype&amp;groupId=5b7618f0-ef13-4a80-88a4-575f05a6e52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hyperlink" Target="http://www.mi.db101.org/"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hyperlink" Target="https://www.dol.gov/agencies/odep/program-areas/employers/self-employment-entrepreneurship" TargetMode="External"/><Relationship Id="rId2" Type="http://schemas.openxmlformats.org/officeDocument/2006/relationships/hyperlink" Target="https://www.dol.gov/agencies/odep/program-areas/integrated-employment" TargetMode="External"/><Relationship Id="rId1" Type="http://schemas.openxmlformats.org/officeDocument/2006/relationships/slideLayout" Target="../slideLayouts/slideLayout2.xml"/><Relationship Id="rId4" Type="http://schemas.openxmlformats.org/officeDocument/2006/relationships/hyperlink" Target="https://www.ecfr.gov/cgi-bin/text-idx?type=simple;c=ecfr;cc=ecfr;sid=9528696d0f9d682da8813464548159cc;idno=34;region=DIV1;q1=361;rgn=div5;view=text;node=34%3A2.1.1.1.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hyperlink" Target="https://www.michigan.gov/leo/bureaus-agencies/mrs/information-for-vendors/information-for-current-state-of-michigan-vendor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s://www.vrtac-qm.org/" TargetMode="External"/><Relationship Id="rId5" Type="http://schemas.openxmlformats.org/officeDocument/2006/relationships/hyperlink" Target="mailto:skobrien@sdsu.edu"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dol.gov/sites/dolgov/files/ODEP/pdf/SSI_Youth_Gingerich_Final_Proposal.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857257"/>
            <a:ext cx="9144001" cy="5143493"/>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348857" y="1896736"/>
            <a:ext cx="3023561"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5322981" y="1922613"/>
            <a:ext cx="3075313" cy="3012774"/>
          </a:xfrm>
        </p:spPr>
        <p:txBody>
          <a:bodyPr>
            <a:normAutofit/>
          </a:bodyPr>
          <a:lstStyle/>
          <a:p>
            <a:pPr algn="l"/>
            <a:r>
              <a:rPr lang="en-US" sz="2100" dirty="0">
                <a:solidFill>
                  <a:srgbClr val="FF0000"/>
                </a:solidFill>
              </a:rPr>
              <a:t>Forward Thinking</a:t>
            </a:r>
            <a:r>
              <a:rPr lang="en-US" sz="2100" dirty="0"/>
              <a:t> Transition Options in Michigan </a:t>
            </a:r>
            <a:br>
              <a:rPr lang="en-US" sz="2100"/>
            </a:br>
            <a:br>
              <a:rPr lang="en-US" sz="2100"/>
            </a:br>
            <a:r>
              <a:rPr lang="en-US" sz="2100" dirty="0"/>
              <a:t>Focus on Student Transition from School to Work</a:t>
            </a:r>
            <a:br>
              <a:rPr lang="en-US" sz="3000"/>
            </a:br>
            <a:endParaRPr lang="en-US" sz="3000"/>
          </a:p>
        </p:txBody>
      </p:sp>
      <p:sp>
        <p:nvSpPr>
          <p:cNvPr id="3" name="TextBox 2">
            <a:extLst>
              <a:ext uri="{FF2B5EF4-FFF2-40B4-BE49-F238E27FC236}">
                <a16:creationId xmlns:a16="http://schemas.microsoft.com/office/drawing/2014/main" id="{1FB46DB9-33B8-4A51-868A-00FFF10F3217}"/>
              </a:ext>
            </a:extLst>
          </p:cNvPr>
          <p:cNvSpPr txBox="1"/>
          <p:nvPr/>
        </p:nvSpPr>
        <p:spPr>
          <a:xfrm>
            <a:off x="5575852" y="6082748"/>
            <a:ext cx="3160644" cy="646331"/>
          </a:xfrm>
          <a:prstGeom prst="rect">
            <a:avLst/>
          </a:prstGeom>
          <a:noFill/>
        </p:spPr>
        <p:txBody>
          <a:bodyPr wrap="square" rtlCol="0">
            <a:spAutoFit/>
          </a:bodyPr>
          <a:lstStyle/>
          <a:p>
            <a:r>
              <a:rPr lang="en-US" dirty="0"/>
              <a:t>Voice of:  Susan Root</a:t>
            </a:r>
          </a:p>
          <a:p>
            <a:r>
              <a:rPr lang="en-US" dirty="0"/>
              <a:t>MTSA Region 1 Representative</a:t>
            </a:r>
          </a:p>
        </p:txBody>
      </p:sp>
      <p:sp>
        <p:nvSpPr>
          <p:cNvPr id="4" name="TextBox 3">
            <a:extLst>
              <a:ext uri="{FF2B5EF4-FFF2-40B4-BE49-F238E27FC236}">
                <a16:creationId xmlns:a16="http://schemas.microsoft.com/office/drawing/2014/main" id="{311F8DB7-EF38-41F6-931B-278376810B9F}"/>
              </a:ext>
            </a:extLst>
          </p:cNvPr>
          <p:cNvSpPr txBox="1"/>
          <p:nvPr/>
        </p:nvSpPr>
        <p:spPr>
          <a:xfrm>
            <a:off x="735496" y="3597965"/>
            <a:ext cx="3906078" cy="954107"/>
          </a:xfrm>
          <a:prstGeom prst="rect">
            <a:avLst/>
          </a:prstGeom>
          <a:noFill/>
        </p:spPr>
        <p:txBody>
          <a:bodyPr wrap="square" rtlCol="0">
            <a:spAutoFit/>
          </a:bodyPr>
          <a:lstStyle/>
          <a:p>
            <a:r>
              <a:rPr lang="en-US" sz="2800" dirty="0">
                <a:solidFill>
                  <a:schemeClr val="bg1"/>
                </a:solidFill>
              </a:rPr>
              <a:t>Compliments of MTSA Region 1</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0525BA9-A43C-4507-B537-1C1FE195F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9">
            <a:extLst>
              <a:ext uri="{FF2B5EF4-FFF2-40B4-BE49-F238E27FC236}">
                <a16:creationId xmlns:a16="http://schemas.microsoft.com/office/drawing/2014/main" id="{D6FD794E-584A-4E6D-9325-2FCF354F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857250"/>
            <a:ext cx="3886655" cy="51435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D303E45-BACE-58A6-855A-FCB87BFA35E9}"/>
              </a:ext>
            </a:extLst>
          </p:cNvPr>
          <p:cNvSpPr>
            <a:spLocks noGrp="1"/>
          </p:cNvSpPr>
          <p:nvPr>
            <p:ph type="title"/>
          </p:nvPr>
        </p:nvSpPr>
        <p:spPr>
          <a:xfrm>
            <a:off x="5303279" y="1657351"/>
            <a:ext cx="3320893" cy="3543299"/>
          </a:xfrm>
          <a:effectLst/>
        </p:spPr>
        <p:txBody>
          <a:bodyPr anchor="t">
            <a:normAutofit/>
          </a:bodyPr>
          <a:lstStyle/>
          <a:p>
            <a:pPr algn="l"/>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Pre-Employment Transition Services</a:t>
            </a:r>
            <a:endParaRPr lang="en-US" dirty="0">
              <a:solidFill>
                <a:schemeClr val="tx1"/>
              </a:solidFill>
            </a:endParaRPr>
          </a:p>
        </p:txBody>
      </p:sp>
      <p:graphicFrame>
        <p:nvGraphicFramePr>
          <p:cNvPr id="4" name="Content Placeholder 3">
            <a:extLst>
              <a:ext uri="{FF2B5EF4-FFF2-40B4-BE49-F238E27FC236}">
                <a16:creationId xmlns:a16="http://schemas.microsoft.com/office/drawing/2014/main" id="{CC9361DC-C388-4F82-B23E-37EBD5D20266}"/>
              </a:ext>
            </a:extLst>
          </p:cNvPr>
          <p:cNvGraphicFramePr>
            <a:graphicFrameLocks noGrp="1"/>
          </p:cNvGraphicFramePr>
          <p:nvPr>
            <p:ph idx="1"/>
            <p:extLst>
              <p:ext uri="{D42A27DB-BD31-4B8C-83A1-F6EECF244321}">
                <p14:modId xmlns:p14="http://schemas.microsoft.com/office/powerpoint/2010/main" val="604425561"/>
              </p:ext>
            </p:extLst>
          </p:nvPr>
        </p:nvGraphicFramePr>
        <p:xfrm>
          <a:off x="685800" y="1102179"/>
          <a:ext cx="4555672" cy="4692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1">
            <a:extLst>
              <a:ext uri="{FF2B5EF4-FFF2-40B4-BE49-F238E27FC236}">
                <a16:creationId xmlns:a16="http://schemas.microsoft.com/office/drawing/2014/main" id="{3D3863AD-F582-4E34-9459-372ECD5EA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654" y="857250"/>
            <a:ext cx="723891" cy="51435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8" name="TextBox 7">
            <a:extLst>
              <a:ext uri="{FF2B5EF4-FFF2-40B4-BE49-F238E27FC236}">
                <a16:creationId xmlns:a16="http://schemas.microsoft.com/office/drawing/2014/main" id="{AFFE42FD-43F5-42DC-B653-521A9C957D6E}"/>
              </a:ext>
            </a:extLst>
          </p:cNvPr>
          <p:cNvSpPr txBox="1"/>
          <p:nvPr/>
        </p:nvSpPr>
        <p:spPr>
          <a:xfrm>
            <a:off x="5049078" y="6077634"/>
            <a:ext cx="3409576" cy="369332"/>
          </a:xfrm>
          <a:prstGeom prst="rect">
            <a:avLst/>
          </a:prstGeom>
          <a:noFill/>
        </p:spPr>
        <p:txBody>
          <a:bodyPr wrap="square">
            <a:spAutoFit/>
          </a:bodyPr>
          <a:lstStyle/>
          <a:p>
            <a:r>
              <a:rPr lang="en-US" dirty="0"/>
              <a:t>Voice of:  Jen Hirst, MRS</a:t>
            </a:r>
          </a:p>
        </p:txBody>
      </p:sp>
    </p:spTree>
    <p:extLst>
      <p:ext uri="{BB962C8B-B14F-4D97-AF65-F5344CB8AC3E}">
        <p14:creationId xmlns:p14="http://schemas.microsoft.com/office/powerpoint/2010/main" val="157427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0525BA9-A43C-4507-B537-1C1FE195F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9">
            <a:extLst>
              <a:ext uri="{FF2B5EF4-FFF2-40B4-BE49-F238E27FC236}">
                <a16:creationId xmlns:a16="http://schemas.microsoft.com/office/drawing/2014/main" id="{D6FD794E-584A-4E6D-9325-2FCF354F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857250"/>
            <a:ext cx="3886655" cy="51435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D303E45-BACE-58A6-855A-FCB87BFA35E9}"/>
              </a:ext>
            </a:extLst>
          </p:cNvPr>
          <p:cNvSpPr>
            <a:spLocks noGrp="1"/>
          </p:cNvSpPr>
          <p:nvPr>
            <p:ph type="title"/>
          </p:nvPr>
        </p:nvSpPr>
        <p:spPr>
          <a:xfrm>
            <a:off x="4820557" y="1657351"/>
            <a:ext cx="2995895" cy="3543299"/>
          </a:xfrm>
          <a:effectLst/>
        </p:spPr>
        <p:txBody>
          <a:bodyPr anchor="t">
            <a:normAutofit/>
          </a:bodyPr>
          <a:lstStyle/>
          <a:p>
            <a:pPr algn="l"/>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Transition to Post-Secondary Education then Work</a:t>
            </a:r>
            <a:endParaRPr lang="en-US" dirty="0">
              <a:solidFill>
                <a:schemeClr val="tx1"/>
              </a:solidFill>
            </a:endParaRPr>
          </a:p>
        </p:txBody>
      </p:sp>
      <p:sp>
        <p:nvSpPr>
          <p:cNvPr id="3" name="Text Placeholder 2">
            <a:extLst>
              <a:ext uri="{FF2B5EF4-FFF2-40B4-BE49-F238E27FC236}">
                <a16:creationId xmlns:a16="http://schemas.microsoft.com/office/drawing/2014/main" id="{C1CFB332-B2B7-2471-C498-08FE911606C7}"/>
              </a:ext>
            </a:extLst>
          </p:cNvPr>
          <p:cNvSpPr>
            <a:spLocks noGrp="1"/>
          </p:cNvSpPr>
          <p:nvPr>
            <p:ph idx="1"/>
          </p:nvPr>
        </p:nvSpPr>
        <p:spPr>
          <a:xfrm>
            <a:off x="122251" y="1657351"/>
            <a:ext cx="4451029" cy="3543300"/>
          </a:xfrm>
        </p:spPr>
        <p:txBody>
          <a:bodyPr>
            <a:normAutofit fontScale="92500" lnSpcReduction="10000"/>
          </a:bodyPr>
          <a:lstStyle/>
          <a:p>
            <a:pPr marL="27940" indent="0">
              <a:buNone/>
            </a:pP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Preparing the student to enter and engage in post-secondary training prior to entering work.</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27940" indent="0">
              <a:buNone/>
            </a:pP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285750" indent="-228600">
              <a:buFont typeface="Wingdings,Sans-Serif"/>
              <a:buChar char="q"/>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Community College</a:t>
            </a:r>
          </a:p>
          <a:p>
            <a:pPr marL="285750" indent="-228600">
              <a:buFont typeface="Wingdings,Sans-Serif"/>
              <a:buChar char="q"/>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University</a:t>
            </a:r>
          </a:p>
          <a:p>
            <a:pPr marL="285750" indent="-228600">
              <a:buFont typeface="Wingdings,Sans-Serif"/>
              <a:buChar char="q"/>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Trade/Vocational Tech School</a:t>
            </a:r>
          </a:p>
          <a:p>
            <a:pPr marL="285750" indent="-228600">
              <a:buFont typeface="Wingdings,Sans-Serif"/>
              <a:buChar char="q"/>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Apprenticeship</a:t>
            </a:r>
            <a:endParaRPr lang="en-US" dirty="0"/>
          </a:p>
        </p:txBody>
      </p:sp>
      <p:sp>
        <p:nvSpPr>
          <p:cNvPr id="16" name="Rectangle 11">
            <a:extLst>
              <a:ext uri="{FF2B5EF4-FFF2-40B4-BE49-F238E27FC236}">
                <a16:creationId xmlns:a16="http://schemas.microsoft.com/office/drawing/2014/main" id="{3D3863AD-F582-4E34-9459-372ECD5EA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654" y="857250"/>
            <a:ext cx="723891" cy="51435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8" name="TextBox 7">
            <a:extLst>
              <a:ext uri="{FF2B5EF4-FFF2-40B4-BE49-F238E27FC236}">
                <a16:creationId xmlns:a16="http://schemas.microsoft.com/office/drawing/2014/main" id="{1EC53B3F-4EC5-478F-A884-95D879E55EFC}"/>
              </a:ext>
            </a:extLst>
          </p:cNvPr>
          <p:cNvSpPr txBox="1"/>
          <p:nvPr/>
        </p:nvSpPr>
        <p:spPr>
          <a:xfrm>
            <a:off x="5158409" y="6077634"/>
            <a:ext cx="3985590" cy="646331"/>
          </a:xfrm>
          <a:prstGeom prst="rect">
            <a:avLst/>
          </a:prstGeom>
          <a:noFill/>
        </p:spPr>
        <p:txBody>
          <a:bodyPr wrap="square">
            <a:spAutoFit/>
          </a:bodyPr>
          <a:lstStyle/>
          <a:p>
            <a:r>
              <a:rPr lang="en-US" dirty="0"/>
              <a:t>Voice of:  Susan Root</a:t>
            </a:r>
          </a:p>
          <a:p>
            <a:r>
              <a:rPr lang="en-US" dirty="0"/>
              <a:t>MTSA Region 1 Representative</a:t>
            </a:r>
          </a:p>
        </p:txBody>
      </p:sp>
    </p:spTree>
    <p:extLst>
      <p:ext uri="{BB962C8B-B14F-4D97-AF65-F5344CB8AC3E}">
        <p14:creationId xmlns:p14="http://schemas.microsoft.com/office/powerpoint/2010/main" val="129826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0525BA9-A43C-4507-B537-1C1FE195F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9">
            <a:extLst>
              <a:ext uri="{FF2B5EF4-FFF2-40B4-BE49-F238E27FC236}">
                <a16:creationId xmlns:a16="http://schemas.microsoft.com/office/drawing/2014/main" id="{D6FD794E-584A-4E6D-9325-2FCF354F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857250"/>
            <a:ext cx="3886655" cy="51435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D303E45-BACE-58A6-855A-FCB87BFA35E9}"/>
              </a:ext>
            </a:extLst>
          </p:cNvPr>
          <p:cNvSpPr>
            <a:spLocks noGrp="1"/>
          </p:cNvSpPr>
          <p:nvPr>
            <p:ph type="title"/>
          </p:nvPr>
        </p:nvSpPr>
        <p:spPr>
          <a:xfrm>
            <a:off x="4820557" y="1657351"/>
            <a:ext cx="2995895" cy="3543299"/>
          </a:xfrm>
          <a:effectLst/>
        </p:spPr>
        <p:txBody>
          <a:bodyPr anchor="t">
            <a:normAutofit/>
          </a:bodyPr>
          <a:lstStyle/>
          <a:p>
            <a:pPr algn="l"/>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Transition to Directly to Work</a:t>
            </a:r>
            <a:endParaRPr lang="en-US">
              <a:solidFill>
                <a:schemeClr val="tx1"/>
              </a:solidFill>
            </a:endParaRPr>
          </a:p>
        </p:txBody>
      </p:sp>
      <p:sp>
        <p:nvSpPr>
          <p:cNvPr id="3" name="Text Placeholder 2">
            <a:extLst>
              <a:ext uri="{FF2B5EF4-FFF2-40B4-BE49-F238E27FC236}">
                <a16:creationId xmlns:a16="http://schemas.microsoft.com/office/drawing/2014/main" id="{C1CFB332-B2B7-2471-C498-08FE911606C7}"/>
              </a:ext>
            </a:extLst>
          </p:cNvPr>
          <p:cNvSpPr>
            <a:spLocks noGrp="1"/>
          </p:cNvSpPr>
          <p:nvPr>
            <p:ph idx="1"/>
          </p:nvPr>
        </p:nvSpPr>
        <p:spPr>
          <a:xfrm>
            <a:off x="122251" y="1657351"/>
            <a:ext cx="4451029" cy="3543300"/>
          </a:xfrm>
        </p:spPr>
        <p:txBody>
          <a:bodyPr>
            <a:normAutofit fontScale="92500" lnSpcReduction="20000"/>
          </a:bodyPr>
          <a:lstStyle/>
          <a:p>
            <a:pPr marL="27940" indent="0" algn="ctr">
              <a:buNone/>
            </a:pP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Preparing the student to enter and engage in </a:t>
            </a:r>
            <a:r>
              <a:rPr lang="en-US" b="1"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ea typeface="+mn-lt"/>
                <a:cs typeface="+mn-lt"/>
              </a:rPr>
              <a:t>competitive integrated employment</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directly from secondary school.</a:t>
            </a:r>
            <a:endParaRPr lang="en-US" dirty="0"/>
          </a:p>
          <a:p>
            <a:pPr marL="27940" indent="0" algn="ctr">
              <a:buNone/>
            </a:pPr>
            <a:endParaRPr lang="en-US" b="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285115" indent="-257175">
              <a:buFont typeface="Wingdings" charset="2"/>
              <a:buChar char="q"/>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Employment</a:t>
            </a:r>
          </a:p>
          <a:p>
            <a:pPr marL="285115" indent="-257175">
              <a:buFont typeface="Wingdings" charset="2"/>
              <a:buChar char="q"/>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Supported Employment</a:t>
            </a:r>
          </a:p>
          <a:p>
            <a:pPr marL="285115" indent="-257175">
              <a:buFont typeface="Wingdings" charset="2"/>
              <a:buChar char="q"/>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Customized Employment</a:t>
            </a:r>
          </a:p>
          <a:p>
            <a:pPr marL="285115" indent="-257175">
              <a:buFont typeface="Wingdings" charset="2"/>
              <a:buChar char="q"/>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Employment via IPS</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16" name="Rectangle 11">
            <a:extLst>
              <a:ext uri="{FF2B5EF4-FFF2-40B4-BE49-F238E27FC236}">
                <a16:creationId xmlns:a16="http://schemas.microsoft.com/office/drawing/2014/main" id="{3D3863AD-F582-4E34-9459-372ECD5EA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654" y="857250"/>
            <a:ext cx="723891" cy="51435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4" name="Arrow: Up 3">
            <a:extLst>
              <a:ext uri="{FF2B5EF4-FFF2-40B4-BE49-F238E27FC236}">
                <a16:creationId xmlns:a16="http://schemas.microsoft.com/office/drawing/2014/main" id="{9F1B2305-17B4-9CD2-2207-FA453BB84EA5}"/>
              </a:ext>
            </a:extLst>
          </p:cNvPr>
          <p:cNvSpPr/>
          <p:nvPr/>
        </p:nvSpPr>
        <p:spPr>
          <a:xfrm>
            <a:off x="4656377" y="4130538"/>
            <a:ext cx="2476499" cy="15527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350" b="1">
                <a:solidFill>
                  <a:schemeClr val="bg1"/>
                </a:solidFill>
              </a:rPr>
              <a:t>Focus of Today</a:t>
            </a:r>
          </a:p>
        </p:txBody>
      </p:sp>
      <p:sp>
        <p:nvSpPr>
          <p:cNvPr id="9" name="TextBox 8">
            <a:extLst>
              <a:ext uri="{FF2B5EF4-FFF2-40B4-BE49-F238E27FC236}">
                <a16:creationId xmlns:a16="http://schemas.microsoft.com/office/drawing/2014/main" id="{1AA6B6AD-3A8A-4FF7-85AA-9CE644678375}"/>
              </a:ext>
            </a:extLst>
          </p:cNvPr>
          <p:cNvSpPr txBox="1"/>
          <p:nvPr/>
        </p:nvSpPr>
        <p:spPr>
          <a:xfrm>
            <a:off x="5088835" y="6000750"/>
            <a:ext cx="4591878" cy="646331"/>
          </a:xfrm>
          <a:prstGeom prst="rect">
            <a:avLst/>
          </a:prstGeom>
          <a:noFill/>
        </p:spPr>
        <p:txBody>
          <a:bodyPr wrap="square">
            <a:spAutoFit/>
          </a:bodyPr>
          <a:lstStyle/>
          <a:p>
            <a:r>
              <a:rPr lang="en-US" dirty="0"/>
              <a:t>Voice of:  Susan Root</a:t>
            </a:r>
          </a:p>
          <a:p>
            <a:r>
              <a:rPr lang="en-US" dirty="0"/>
              <a:t>MTSA Region 1 Representative</a:t>
            </a:r>
          </a:p>
        </p:txBody>
      </p:sp>
    </p:spTree>
    <p:extLst>
      <p:ext uri="{BB962C8B-B14F-4D97-AF65-F5344CB8AC3E}">
        <p14:creationId xmlns:p14="http://schemas.microsoft.com/office/powerpoint/2010/main" val="234879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0525BA9-A43C-4507-B537-1C1FE195F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9">
            <a:extLst>
              <a:ext uri="{FF2B5EF4-FFF2-40B4-BE49-F238E27FC236}">
                <a16:creationId xmlns:a16="http://schemas.microsoft.com/office/drawing/2014/main" id="{D6FD794E-584A-4E6D-9325-2FCF354F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857250"/>
            <a:ext cx="3886655" cy="51435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D303E45-BACE-58A6-855A-FCB87BFA35E9}"/>
              </a:ext>
            </a:extLst>
          </p:cNvPr>
          <p:cNvSpPr>
            <a:spLocks noGrp="1"/>
          </p:cNvSpPr>
          <p:nvPr>
            <p:ph type="title"/>
          </p:nvPr>
        </p:nvSpPr>
        <p:spPr>
          <a:xfrm>
            <a:off x="4820557" y="1657351"/>
            <a:ext cx="2995895" cy="3543299"/>
          </a:xfrm>
          <a:effectLst/>
        </p:spPr>
        <p:txBody>
          <a:bodyPr anchor="t">
            <a:normAutofit/>
          </a:bodyPr>
          <a:lstStyle/>
          <a:p>
            <a:pPr algn="l"/>
            <a:r>
              <a:rPr lang="en-U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Transition to ?</a:t>
            </a:r>
            <a:endParaRPr lang="en-US">
              <a:solidFill>
                <a:schemeClr val="tx1"/>
              </a:solidFill>
            </a:endParaRPr>
          </a:p>
        </p:txBody>
      </p:sp>
      <p:sp>
        <p:nvSpPr>
          <p:cNvPr id="3" name="Text Placeholder 2">
            <a:extLst>
              <a:ext uri="{FF2B5EF4-FFF2-40B4-BE49-F238E27FC236}">
                <a16:creationId xmlns:a16="http://schemas.microsoft.com/office/drawing/2014/main" id="{C1CFB332-B2B7-2471-C498-08FE911606C7}"/>
              </a:ext>
            </a:extLst>
          </p:cNvPr>
          <p:cNvSpPr>
            <a:spLocks noGrp="1"/>
          </p:cNvSpPr>
          <p:nvPr>
            <p:ph idx="1"/>
          </p:nvPr>
        </p:nvSpPr>
        <p:spPr>
          <a:xfrm>
            <a:off x="97038" y="1657351"/>
            <a:ext cx="4240919" cy="3543300"/>
          </a:xfrm>
        </p:spPr>
        <p:txBody>
          <a:bodyPr>
            <a:normAutofit fontScale="92500" lnSpcReduction="10000"/>
          </a:bodyPr>
          <a:lstStyle/>
          <a:p>
            <a:pPr marL="27940" indent="0" algn="ctr">
              <a:buNone/>
            </a:pP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Typically, not our intention, but sometimes students are transitioning to the unknown.</a:t>
            </a:r>
          </a:p>
          <a:p>
            <a:pPr marL="27940" indent="0" algn="ctr">
              <a:buNone/>
            </a:pPr>
            <a:endPar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285115" indent="-257175">
              <a:buFont typeface="Wingdings" charset="2"/>
              <a:buChar char="q"/>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May need transition goal changes due to unforeseen circumstances.</a:t>
            </a:r>
          </a:p>
          <a:p>
            <a:pPr marL="285115" indent="-257175">
              <a:buFont typeface="Wingdings" charset="2"/>
              <a:buChar char="q"/>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Medically unstable</a:t>
            </a:r>
          </a:p>
          <a:p>
            <a:pPr marL="285115" indent="-257175">
              <a:buFont typeface="Wingdings" charset="2"/>
              <a:buChar char="q"/>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 desire for work or training</a:t>
            </a:r>
          </a:p>
          <a:p>
            <a:pPr marL="27940" indent="0">
              <a:buNone/>
            </a:pP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27940" indent="0">
              <a:buNone/>
            </a:pP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16" name="Rectangle 11">
            <a:extLst>
              <a:ext uri="{FF2B5EF4-FFF2-40B4-BE49-F238E27FC236}">
                <a16:creationId xmlns:a16="http://schemas.microsoft.com/office/drawing/2014/main" id="{3D3863AD-F582-4E34-9459-372ECD5EA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654" y="857250"/>
            <a:ext cx="723891" cy="51435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4" name="Flowchart: Extract 3">
            <a:extLst>
              <a:ext uri="{FF2B5EF4-FFF2-40B4-BE49-F238E27FC236}">
                <a16:creationId xmlns:a16="http://schemas.microsoft.com/office/drawing/2014/main" id="{908C823B-C895-BC79-6102-4C13C47099FA}"/>
              </a:ext>
            </a:extLst>
          </p:cNvPr>
          <p:cNvSpPr/>
          <p:nvPr/>
        </p:nvSpPr>
        <p:spPr>
          <a:xfrm>
            <a:off x="5582211" y="3471397"/>
            <a:ext cx="1930400" cy="1913216"/>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350" b="1">
                <a:solidFill>
                  <a:schemeClr val="bg1"/>
                </a:solidFill>
              </a:rPr>
              <a:t>Maslow's Hierarchy of Needs</a:t>
            </a:r>
          </a:p>
          <a:p>
            <a:pPr algn="ctr"/>
            <a:endParaRPr lang="en-US" sz="1350"/>
          </a:p>
        </p:txBody>
      </p:sp>
      <p:sp>
        <p:nvSpPr>
          <p:cNvPr id="9" name="TextBox 8">
            <a:extLst>
              <a:ext uri="{FF2B5EF4-FFF2-40B4-BE49-F238E27FC236}">
                <a16:creationId xmlns:a16="http://schemas.microsoft.com/office/drawing/2014/main" id="{3D367496-369E-48E8-BC0F-066EEE1E8FFC}"/>
              </a:ext>
            </a:extLst>
          </p:cNvPr>
          <p:cNvSpPr txBox="1"/>
          <p:nvPr/>
        </p:nvSpPr>
        <p:spPr>
          <a:xfrm>
            <a:off x="4701209" y="6000750"/>
            <a:ext cx="4591878" cy="646331"/>
          </a:xfrm>
          <a:prstGeom prst="rect">
            <a:avLst/>
          </a:prstGeom>
          <a:noFill/>
        </p:spPr>
        <p:txBody>
          <a:bodyPr wrap="square">
            <a:spAutoFit/>
          </a:bodyPr>
          <a:lstStyle/>
          <a:p>
            <a:r>
              <a:rPr lang="en-US" dirty="0"/>
              <a:t>Voice of:  Susan Root</a:t>
            </a:r>
          </a:p>
          <a:p>
            <a:r>
              <a:rPr lang="en-US" dirty="0"/>
              <a:t>MTSA Region 1 Representative</a:t>
            </a:r>
          </a:p>
        </p:txBody>
      </p:sp>
    </p:spTree>
    <p:extLst>
      <p:ext uri="{BB962C8B-B14F-4D97-AF65-F5344CB8AC3E}">
        <p14:creationId xmlns:p14="http://schemas.microsoft.com/office/powerpoint/2010/main" val="1539025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E540-7450-C23C-7649-DF86EF35A1B6}"/>
              </a:ext>
            </a:extLst>
          </p:cNvPr>
          <p:cNvSpPr>
            <a:spLocks noGrp="1"/>
          </p:cNvSpPr>
          <p:nvPr>
            <p:ph type="title"/>
          </p:nvPr>
        </p:nvSpPr>
        <p:spPr/>
        <p:txBody>
          <a:bodyPr>
            <a:normAutofit fontScale="90000"/>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What kind of Work?  </a:t>
            </a:r>
            <a:br>
              <a:rPr lang="en-US" dirty="0">
                <a:ln>
                  <a:solidFill>
                    <a:prstClr val="black">
                      <a:lumMod val="75000"/>
                      <a:lumOff val="25000"/>
                      <a:alpha val="10000"/>
                    </a:prstClr>
                  </a:solidFill>
                </a:ln>
                <a:effectLst>
                  <a:outerShdw blurRad="9525" dist="25400" dir="14640000" algn="tl" rotWithShape="0">
                    <a:prstClr val="black">
                      <a:alpha val="30000"/>
                    </a:prstClr>
                  </a:outerShdw>
                </a:effectLst>
              </a:rPr>
            </a:br>
            <a:r>
              <a:rPr lang="en-US"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rPr>
              <a:t>CIE</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of Course!</a:t>
            </a:r>
            <a:endParaRPr lang="en-US" dirty="0"/>
          </a:p>
        </p:txBody>
      </p:sp>
      <p:sp>
        <p:nvSpPr>
          <p:cNvPr id="3" name="Text Placeholder 2">
            <a:extLst>
              <a:ext uri="{FF2B5EF4-FFF2-40B4-BE49-F238E27FC236}">
                <a16:creationId xmlns:a16="http://schemas.microsoft.com/office/drawing/2014/main" id="{2B7AB96E-F9AA-398F-3761-9BB850BC6C35}"/>
              </a:ext>
            </a:extLst>
          </p:cNvPr>
          <p:cNvSpPr>
            <a:spLocks noGrp="1"/>
          </p:cNvSpPr>
          <p:nvPr>
            <p:ph type="body" idx="1"/>
          </p:nvPr>
        </p:nvSpPr>
        <p:spPr/>
        <p:txBody>
          <a:bodyPr/>
          <a:lstStyle/>
          <a:p>
            <a:r>
              <a:rPr lang="en-US" b="1" dirty="0">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rPr>
              <a:t>Competitive</a:t>
            </a:r>
            <a:endParaRPr lang="en-US" b="1" dirty="0">
              <a:solidFill>
                <a:schemeClr val="tx2"/>
              </a:solidFill>
            </a:endParaRPr>
          </a:p>
        </p:txBody>
      </p:sp>
      <p:sp>
        <p:nvSpPr>
          <p:cNvPr id="4" name="Text Placeholder 3">
            <a:extLst>
              <a:ext uri="{FF2B5EF4-FFF2-40B4-BE49-F238E27FC236}">
                <a16:creationId xmlns:a16="http://schemas.microsoft.com/office/drawing/2014/main" id="{4F5971E6-9495-92AB-2120-66731C3BCBB9}"/>
              </a:ext>
            </a:extLst>
          </p:cNvPr>
          <p:cNvSpPr>
            <a:spLocks noGrp="1"/>
          </p:cNvSpPr>
          <p:nvPr>
            <p:ph type="body" sz="half" idx="15"/>
          </p:nvPr>
        </p:nvSpPr>
        <p:spPr>
          <a:xfrm>
            <a:off x="685346" y="2768112"/>
            <a:ext cx="2475738" cy="3681051"/>
          </a:xfrm>
        </p:spPr>
        <p:txBody>
          <a:bodyPr>
            <a:normAutofit fontScale="92500" lnSpcReduction="10000"/>
          </a:bodyPr>
          <a:lstStyle/>
          <a:p>
            <a:r>
              <a:rPr lang="en-US" sz="1200"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Pay &amp; Benefits</a:t>
            </a:r>
          </a:p>
          <a:p>
            <a:endParaRPr lang="en-US" u="sng">
              <a:ln>
                <a:solidFill>
                  <a:prstClr val="black">
                    <a:lumMod val="75000"/>
                    <a:lumOff val="25000"/>
                    <a:alpha val="10000"/>
                  </a:prstClr>
                </a:solidFill>
              </a:ln>
              <a:effectLst>
                <a:outerShdw blurRad="9525" dist="25400" dir="14640000" algn="tl" rotWithShape="0">
                  <a:prstClr val="black">
                    <a:alpha val="30000"/>
                  </a:prstClr>
                </a:outerShdw>
              </a:effectLst>
            </a:endParaRPr>
          </a:p>
          <a:p>
            <a:pPr marL="171450" indent="-171450" algn="l">
              <a:buFont typeface="Wingdings" charset="2"/>
              <a:buChar char="q"/>
            </a:pP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rPr>
              <a:t> Compensated at or above minimum wage and comparable to the customary rate paid by the employer to employees without disabilities performing similar duties and with similar training and experience.</a:t>
            </a:r>
            <a:endParaRPr lang="en-US" sz="14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213995" indent="-213995" algn="l">
              <a:buFont typeface="Wingdings"/>
              <a:buChar char="q"/>
            </a:pP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rPr>
              <a:t>Receiving the same level of benefits provided to other employees without disabilities in similar positions.</a:t>
            </a:r>
            <a:endParaRPr lang="en-US" sz="1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5" name="Text Placeholder 4">
            <a:extLst>
              <a:ext uri="{FF2B5EF4-FFF2-40B4-BE49-F238E27FC236}">
                <a16:creationId xmlns:a16="http://schemas.microsoft.com/office/drawing/2014/main" id="{42CD2FB2-B18E-F70E-7DC5-13DECF1BD2C9}"/>
              </a:ext>
            </a:extLst>
          </p:cNvPr>
          <p:cNvSpPr>
            <a:spLocks noGrp="1"/>
          </p:cNvSpPr>
          <p:nvPr>
            <p:ph type="body" sz="quarter" idx="3"/>
          </p:nvPr>
        </p:nvSpPr>
        <p:spPr/>
        <p:txBody>
          <a:bodyPr/>
          <a:lstStyle/>
          <a:p>
            <a:r>
              <a:rPr lang="en-US" b="1" dirty="0">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rPr>
              <a:t>Integrated</a:t>
            </a:r>
            <a:endParaRPr lang="en-US" b="1" dirty="0">
              <a:solidFill>
                <a:schemeClr val="tx2"/>
              </a:solidFill>
            </a:endParaRPr>
          </a:p>
        </p:txBody>
      </p:sp>
      <p:sp>
        <p:nvSpPr>
          <p:cNvPr id="6" name="Text Placeholder 5">
            <a:extLst>
              <a:ext uri="{FF2B5EF4-FFF2-40B4-BE49-F238E27FC236}">
                <a16:creationId xmlns:a16="http://schemas.microsoft.com/office/drawing/2014/main" id="{C5561E00-65FE-9A7B-5136-AB80E08E98A5}"/>
              </a:ext>
            </a:extLst>
          </p:cNvPr>
          <p:cNvSpPr>
            <a:spLocks noGrp="1"/>
          </p:cNvSpPr>
          <p:nvPr>
            <p:ph type="body" sz="half" idx="16"/>
          </p:nvPr>
        </p:nvSpPr>
        <p:spPr/>
        <p:txBody>
          <a:bodyPr/>
          <a:lstStyle/>
          <a:p>
            <a:r>
              <a:rPr lang="en-US"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Environment &amp; Opportunity</a:t>
            </a:r>
          </a:p>
          <a:p>
            <a:pPr marL="213995" indent="-213995">
              <a:buFont typeface="Arial,Sans-Serif"/>
              <a:buChar char="•"/>
            </a:pPr>
            <a:endPar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213995" indent="-213995" algn="l">
              <a:buFont typeface="Wingdings"/>
              <a:buChar char="q"/>
            </a:pP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rPr>
              <a:t>at a location where the employee interacts with other individuals without disabilities</a:t>
            </a:r>
            <a:endParaRPr lang="en-US" sz="14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213995" indent="-213995" algn="l">
              <a:buFont typeface="Wingdings"/>
              <a:buChar char="q"/>
            </a:pP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rPr>
              <a:t>presented opportunities for advancement similar to other employees without disabilities in similar positions.</a:t>
            </a:r>
          </a:p>
        </p:txBody>
      </p:sp>
      <p:sp>
        <p:nvSpPr>
          <p:cNvPr id="7" name="Text Placeholder 6">
            <a:extLst>
              <a:ext uri="{FF2B5EF4-FFF2-40B4-BE49-F238E27FC236}">
                <a16:creationId xmlns:a16="http://schemas.microsoft.com/office/drawing/2014/main" id="{11AE2EB8-7680-C18A-1444-A5483C355835}"/>
              </a:ext>
            </a:extLst>
          </p:cNvPr>
          <p:cNvSpPr>
            <a:spLocks noGrp="1"/>
          </p:cNvSpPr>
          <p:nvPr>
            <p:ph type="body" sz="quarter" idx="13"/>
          </p:nvPr>
        </p:nvSpPr>
        <p:spPr/>
        <p:txBody>
          <a:bodyPr/>
          <a:lstStyle/>
          <a:p>
            <a:r>
              <a:rPr lang="en-US" b="1" dirty="0">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rPr>
              <a:t>Employment</a:t>
            </a:r>
            <a:endParaRPr lang="en-US" b="1" dirty="0">
              <a:solidFill>
                <a:schemeClr val="tx2"/>
              </a:solidFill>
            </a:endParaRPr>
          </a:p>
        </p:txBody>
      </p:sp>
      <p:sp>
        <p:nvSpPr>
          <p:cNvPr id="8" name="Text Placeholder 7">
            <a:extLst>
              <a:ext uri="{FF2B5EF4-FFF2-40B4-BE49-F238E27FC236}">
                <a16:creationId xmlns:a16="http://schemas.microsoft.com/office/drawing/2014/main" id="{68B99099-F366-7EAE-EAEA-C6AA2747CB8E}"/>
              </a:ext>
            </a:extLst>
          </p:cNvPr>
          <p:cNvSpPr>
            <a:spLocks noGrp="1"/>
          </p:cNvSpPr>
          <p:nvPr>
            <p:ph type="body" sz="half" idx="17"/>
          </p:nvPr>
        </p:nvSpPr>
        <p:spPr/>
        <p:txBody>
          <a:bodyPr/>
          <a:lstStyle/>
          <a:p>
            <a:r>
              <a:rPr lang="en-US"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Working</a:t>
            </a:r>
            <a:endParaRPr lang="en-US"/>
          </a:p>
          <a:p>
            <a:pPr algn="l"/>
            <a:endPar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171450" indent="-171450" algn="l">
              <a:buFont typeface="Wingdings"/>
              <a:buChar char="q"/>
            </a:pP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Full or Part-time work</a:t>
            </a:r>
            <a:endParaRPr lang="en-US" sz="1400">
              <a:ln>
                <a:solidFill>
                  <a:prstClr val="black">
                    <a:lumMod val="75000"/>
                    <a:lumOff val="25000"/>
                    <a:alpha val="10000"/>
                  </a:prstClr>
                </a:solidFill>
              </a:ln>
              <a:effectLst>
                <a:outerShdw blurRad="9525" dist="25400" dir="14640000" algn="tl" rotWithShape="0">
                  <a:prstClr val="black">
                    <a:alpha val="30000"/>
                  </a:prstClr>
                </a:outerShdw>
              </a:effectLst>
            </a:endParaRPr>
          </a:p>
          <a:p>
            <a:pPr marL="171450" indent="-171450" algn="l">
              <a:buFont typeface="Wingdings"/>
              <a:buChar char="q"/>
            </a:pP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Remote or in person</a:t>
            </a:r>
          </a:p>
          <a:p>
            <a:pPr marL="171450" indent="-171450" algn="l">
              <a:buFont typeface="Wingdings"/>
              <a:buChar char="q"/>
            </a:pP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Supported or not supported</a:t>
            </a:r>
          </a:p>
          <a:p>
            <a:pPr marL="171450" indent="-171450" algn="l">
              <a:buFont typeface="Wingdings"/>
              <a:buChar char="q"/>
            </a:pP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Created (new) position</a:t>
            </a:r>
            <a:endParaRPr lang="en-US" sz="14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10" name="TextBox 9">
            <a:extLst>
              <a:ext uri="{FF2B5EF4-FFF2-40B4-BE49-F238E27FC236}">
                <a16:creationId xmlns:a16="http://schemas.microsoft.com/office/drawing/2014/main" id="{5D37AB71-89ED-40BD-A34B-F71A96AE5B17}"/>
              </a:ext>
            </a:extLst>
          </p:cNvPr>
          <p:cNvSpPr txBox="1"/>
          <p:nvPr/>
        </p:nvSpPr>
        <p:spPr>
          <a:xfrm>
            <a:off x="4661452" y="5802832"/>
            <a:ext cx="4572000" cy="369332"/>
          </a:xfrm>
          <a:prstGeom prst="rect">
            <a:avLst/>
          </a:prstGeom>
          <a:noFill/>
        </p:spPr>
        <p:txBody>
          <a:bodyPr wrap="square">
            <a:spAutoFit/>
          </a:bodyPr>
          <a:lstStyle/>
          <a:p>
            <a:r>
              <a:rPr lang="en-US" dirty="0"/>
              <a:t>Voice of:  Melissa Potter, MRS</a:t>
            </a:r>
          </a:p>
        </p:txBody>
      </p:sp>
    </p:spTree>
    <p:extLst>
      <p:ext uri="{BB962C8B-B14F-4D97-AF65-F5344CB8AC3E}">
        <p14:creationId xmlns:p14="http://schemas.microsoft.com/office/powerpoint/2010/main" val="2701787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3A7279-1C0E-5B00-1F19-4BBED88B1168}"/>
              </a:ext>
            </a:extLst>
          </p:cNvPr>
          <p:cNvSpPr>
            <a:spLocks noGrp="1"/>
          </p:cNvSpPr>
          <p:nvPr>
            <p:ph type="title"/>
          </p:nvPr>
        </p:nvSpPr>
        <p:spPr>
          <a:xfrm>
            <a:off x="685345" y="741515"/>
            <a:ext cx="7765321" cy="1633340"/>
          </a:xfrm>
        </p:spPr>
        <p:txBody>
          <a:bodyPr>
            <a:normAutofit/>
          </a:bodyPr>
          <a:lstStyle/>
          <a:p>
            <a:r>
              <a:rPr lang="en-US" sz="420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ea typeface="+mj-lt"/>
                <a:cs typeface="+mj-lt"/>
              </a:rPr>
              <a:t>Special Education-to-Community </a:t>
            </a:r>
            <a:br>
              <a:rPr lang="en-US" sz="420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ea typeface="+mj-lt"/>
                <a:cs typeface="+mj-lt"/>
              </a:rPr>
            </a:br>
            <a:r>
              <a:rPr lang="en-US" sz="420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ea typeface="+mj-lt"/>
                <a:cs typeface="+mj-lt"/>
              </a:rPr>
              <a:t>Transition Planning Policy</a:t>
            </a:r>
            <a:endParaRPr lang="en-US" sz="4200">
              <a:solidFill>
                <a:srgbClr val="FFFFFF"/>
              </a:solidFill>
            </a:endParaRPr>
          </a:p>
        </p:txBody>
      </p:sp>
      <p:sp>
        <p:nvSpPr>
          <p:cNvPr id="3" name="Content Placeholder 2">
            <a:extLst>
              <a:ext uri="{FF2B5EF4-FFF2-40B4-BE49-F238E27FC236}">
                <a16:creationId xmlns:a16="http://schemas.microsoft.com/office/drawing/2014/main" id="{48AA26A0-B54F-49EC-02AA-4F66EAA3EDD4}"/>
              </a:ext>
            </a:extLst>
          </p:cNvPr>
          <p:cNvSpPr>
            <a:spLocks noGrp="1"/>
          </p:cNvSpPr>
          <p:nvPr>
            <p:ph idx="1"/>
          </p:nvPr>
        </p:nvSpPr>
        <p:spPr>
          <a:xfrm>
            <a:off x="685346" y="3070927"/>
            <a:ext cx="7765321" cy="3045558"/>
          </a:xfrm>
          <a:effectLst/>
        </p:spPr>
        <p:txBody>
          <a:bodyPr anchor="ctr">
            <a:normAutofit/>
          </a:bodyPr>
          <a:lstStyle/>
          <a:p>
            <a:pPr marL="37465" indent="0" algn="ctr">
              <a:buNone/>
            </a:pPr>
            <a:r>
              <a:rPr lang="en-US" u="sng" dirty="0">
                <a:ln>
                  <a:solidFill>
                    <a:prstClr val="white">
                      <a:lumMod val="75000"/>
                      <a:lumOff val="25000"/>
                      <a:alpha val="10000"/>
                    </a:prstClr>
                  </a:solidFill>
                </a:ln>
                <a:solidFill>
                  <a:srgbClr val="0070C0"/>
                </a:solidFill>
                <a:effectLst>
                  <a:outerShdw blurRad="9525" dist="25400" dir="14640000" algn="tl" rotWithShape="0">
                    <a:prstClr val="white">
                      <a:alpha val="30000"/>
                    </a:prstClr>
                  </a:outerShdw>
                </a:effectLst>
                <a:hlinkClick r:id="rId3">
                  <a:extLst>
                    <a:ext uri="{A12FA001-AC4F-418D-AE19-62706E023703}">
                      <ahyp:hlinkClr xmlns:ahyp="http://schemas.microsoft.com/office/drawing/2018/hyperlinkcolor" val="tx"/>
                    </a:ext>
                  </a:extLst>
                </a:hlinkClick>
              </a:rPr>
              <a:t>Policy</a:t>
            </a:r>
            <a:endParaRPr lang="en-US" u="sng">
              <a:ln>
                <a:solidFill>
                  <a:prstClr val="white">
                    <a:lumMod val="75000"/>
                    <a:lumOff val="25000"/>
                    <a:alpha val="10000"/>
                  </a:prstClr>
                </a:solidFill>
              </a:ln>
              <a:solidFill>
                <a:srgbClr val="0070C0"/>
              </a:solidFill>
              <a:effectLst>
                <a:outerShdw blurRad="9525" dist="25400" dir="14640000" algn="tl" rotWithShape="0">
                  <a:prstClr val="white">
                    <a:alpha val="30000"/>
                  </a:prstClr>
                </a:outerShdw>
              </a:effectLst>
            </a:endParaRPr>
          </a:p>
        </p:txBody>
      </p:sp>
      <p:pic>
        <p:nvPicPr>
          <p:cNvPr id="4" name="Graphic 4" descr="Download with solid fill">
            <a:extLst>
              <a:ext uri="{FF2B5EF4-FFF2-40B4-BE49-F238E27FC236}">
                <a16:creationId xmlns:a16="http://schemas.microsoft.com/office/drawing/2014/main" id="{33337F56-2BC2-2841-3F02-1895234800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1279" y="4785416"/>
            <a:ext cx="914400" cy="914400"/>
          </a:xfrm>
          <a:prstGeom prst="rect">
            <a:avLst/>
          </a:prstGeom>
        </p:spPr>
      </p:pic>
      <p:sp>
        <p:nvSpPr>
          <p:cNvPr id="5" name="TextBox 4">
            <a:extLst>
              <a:ext uri="{FF2B5EF4-FFF2-40B4-BE49-F238E27FC236}">
                <a16:creationId xmlns:a16="http://schemas.microsoft.com/office/drawing/2014/main" id="{061BEAD1-9367-B713-6876-C09AD829660F}"/>
              </a:ext>
            </a:extLst>
          </p:cNvPr>
          <p:cNvSpPr txBox="1"/>
          <p:nvPr/>
        </p:nvSpPr>
        <p:spPr>
          <a:xfrm>
            <a:off x="6304636" y="5705721"/>
            <a:ext cx="24901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Document is available to download from chat.  </a:t>
            </a:r>
            <a:endParaRPr lang="en-US"/>
          </a:p>
        </p:txBody>
      </p:sp>
      <p:sp>
        <p:nvSpPr>
          <p:cNvPr id="9" name="TextBox 8">
            <a:extLst>
              <a:ext uri="{FF2B5EF4-FFF2-40B4-BE49-F238E27FC236}">
                <a16:creationId xmlns:a16="http://schemas.microsoft.com/office/drawing/2014/main" id="{3AA7478B-2533-4730-A082-DB2B34FF2DA7}"/>
              </a:ext>
            </a:extLst>
          </p:cNvPr>
          <p:cNvSpPr txBox="1"/>
          <p:nvPr/>
        </p:nvSpPr>
        <p:spPr>
          <a:xfrm>
            <a:off x="2458054" y="5891456"/>
            <a:ext cx="4572000" cy="369332"/>
          </a:xfrm>
          <a:prstGeom prst="rect">
            <a:avLst/>
          </a:prstGeom>
          <a:noFill/>
        </p:spPr>
        <p:txBody>
          <a:bodyPr wrap="square">
            <a:spAutoFit/>
          </a:bodyPr>
          <a:lstStyle/>
          <a:p>
            <a:r>
              <a:rPr lang="en-US" dirty="0"/>
              <a:t>Voice of:  Joe Longcor, BPHASA </a:t>
            </a:r>
          </a:p>
        </p:txBody>
      </p:sp>
    </p:spTree>
    <p:extLst>
      <p:ext uri="{BB962C8B-B14F-4D97-AF65-F5344CB8AC3E}">
        <p14:creationId xmlns:p14="http://schemas.microsoft.com/office/powerpoint/2010/main" val="339975398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3A7279-1C0E-5B00-1F19-4BBED88B1168}"/>
              </a:ext>
            </a:extLst>
          </p:cNvPr>
          <p:cNvSpPr>
            <a:spLocks noGrp="1"/>
          </p:cNvSpPr>
          <p:nvPr>
            <p:ph type="title"/>
          </p:nvPr>
        </p:nvSpPr>
        <p:spPr>
          <a:xfrm>
            <a:off x="685345" y="741515"/>
            <a:ext cx="7765321" cy="1633340"/>
          </a:xfrm>
        </p:spPr>
        <p:txBody>
          <a:bodyPr>
            <a:normAutofit/>
          </a:bodyPr>
          <a:lstStyle/>
          <a:p>
            <a:r>
              <a:rPr lang="en-US" sz="3300" dirty="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ea typeface="+mj-lt"/>
                <a:cs typeface="+mj-lt"/>
              </a:rPr>
              <a:t>Mental Health Supports and Services</a:t>
            </a:r>
            <a:endParaRPr lang="en-US" dirty="0"/>
          </a:p>
        </p:txBody>
      </p:sp>
      <p:sp>
        <p:nvSpPr>
          <p:cNvPr id="3" name="Content Placeholder 2">
            <a:extLst>
              <a:ext uri="{FF2B5EF4-FFF2-40B4-BE49-F238E27FC236}">
                <a16:creationId xmlns:a16="http://schemas.microsoft.com/office/drawing/2014/main" id="{48AA26A0-B54F-49EC-02AA-4F66EAA3EDD4}"/>
              </a:ext>
            </a:extLst>
          </p:cNvPr>
          <p:cNvSpPr>
            <a:spLocks noGrp="1"/>
          </p:cNvSpPr>
          <p:nvPr>
            <p:ph idx="1"/>
          </p:nvPr>
        </p:nvSpPr>
        <p:spPr>
          <a:xfrm>
            <a:off x="685346" y="3070927"/>
            <a:ext cx="7765321" cy="3045558"/>
          </a:xfrm>
          <a:effectLst/>
        </p:spPr>
        <p:txBody>
          <a:bodyPr anchor="ctr">
            <a:normAutofit/>
          </a:bodyPr>
          <a:lstStyle/>
          <a:p>
            <a:pPr marL="37465" indent="0" algn="ctr">
              <a:buNone/>
            </a:pPr>
            <a:r>
              <a:rPr lang="en-US" dirty="0">
                <a:ln>
                  <a:solidFill>
                    <a:prstClr val="white">
                      <a:lumMod val="75000"/>
                      <a:lumOff val="25000"/>
                      <a:alpha val="10000"/>
                    </a:prstClr>
                  </a:solidFill>
                </a:ln>
                <a:effectLst>
                  <a:outerShdw blurRad="9525" dist="25400" dir="14640000" algn="tl" rotWithShape="0">
                    <a:prstClr val="white">
                      <a:alpha val="30000"/>
                    </a:prstClr>
                  </a:outerShdw>
                </a:effectLst>
                <a:hlinkClick r:id="rId3"/>
              </a:rPr>
              <a:t>Noteworthy Information about Mental Health Supports and Services</a:t>
            </a:r>
            <a:endParaRPr lang="en-US" dirty="0">
              <a:ln>
                <a:solidFill>
                  <a:prstClr val="white">
                    <a:lumMod val="75000"/>
                    <a:lumOff val="25000"/>
                    <a:alpha val="10000"/>
                  </a:prstClr>
                </a:solidFill>
              </a:ln>
              <a:effectLst>
                <a:outerShdw blurRad="9525" dist="25400" dir="14640000" algn="tl" rotWithShape="0">
                  <a:prstClr val="white">
                    <a:alpha val="30000"/>
                  </a:prstClr>
                </a:outerShdw>
              </a:effectLst>
            </a:endParaRPr>
          </a:p>
        </p:txBody>
      </p:sp>
      <p:pic>
        <p:nvPicPr>
          <p:cNvPr id="4" name="Graphic 4" descr="Download with solid fill">
            <a:extLst>
              <a:ext uri="{FF2B5EF4-FFF2-40B4-BE49-F238E27FC236}">
                <a16:creationId xmlns:a16="http://schemas.microsoft.com/office/drawing/2014/main" id="{285AD4AA-1A29-B578-3BF6-FEDDD7CAD0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90055" y="4768546"/>
            <a:ext cx="914400" cy="914400"/>
          </a:xfrm>
          <a:prstGeom prst="rect">
            <a:avLst/>
          </a:prstGeom>
        </p:spPr>
      </p:pic>
      <p:sp>
        <p:nvSpPr>
          <p:cNvPr id="5" name="TextBox 4">
            <a:extLst>
              <a:ext uri="{FF2B5EF4-FFF2-40B4-BE49-F238E27FC236}">
                <a16:creationId xmlns:a16="http://schemas.microsoft.com/office/drawing/2014/main" id="{BA3E6A0C-86E6-DB14-4453-4A296E8E0D03}"/>
              </a:ext>
            </a:extLst>
          </p:cNvPr>
          <p:cNvSpPr txBox="1"/>
          <p:nvPr/>
        </p:nvSpPr>
        <p:spPr>
          <a:xfrm>
            <a:off x="6194976" y="5579189"/>
            <a:ext cx="24901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Document is available to download from chat.  </a:t>
            </a:r>
            <a:endParaRPr lang="en-US"/>
          </a:p>
        </p:txBody>
      </p:sp>
      <p:sp>
        <p:nvSpPr>
          <p:cNvPr id="8" name="TextBox 7">
            <a:extLst>
              <a:ext uri="{FF2B5EF4-FFF2-40B4-BE49-F238E27FC236}">
                <a16:creationId xmlns:a16="http://schemas.microsoft.com/office/drawing/2014/main" id="{4FA6459E-3FAC-4FA4-BCC3-0828CFC211EA}"/>
              </a:ext>
            </a:extLst>
          </p:cNvPr>
          <p:cNvSpPr txBox="1"/>
          <p:nvPr/>
        </p:nvSpPr>
        <p:spPr>
          <a:xfrm>
            <a:off x="2458054" y="5891456"/>
            <a:ext cx="4572000" cy="369332"/>
          </a:xfrm>
          <a:prstGeom prst="rect">
            <a:avLst/>
          </a:prstGeom>
          <a:noFill/>
        </p:spPr>
        <p:txBody>
          <a:bodyPr wrap="square">
            <a:spAutoFit/>
          </a:bodyPr>
          <a:lstStyle/>
          <a:p>
            <a:r>
              <a:rPr lang="en-US" dirty="0"/>
              <a:t>Voice of:  Joe Longcor, BPHASA </a:t>
            </a:r>
          </a:p>
        </p:txBody>
      </p:sp>
    </p:spTree>
    <p:extLst>
      <p:ext uri="{BB962C8B-B14F-4D97-AF65-F5344CB8AC3E}">
        <p14:creationId xmlns:p14="http://schemas.microsoft.com/office/powerpoint/2010/main" val="119356252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3A7279-1C0E-5B00-1F19-4BBED88B1168}"/>
              </a:ext>
            </a:extLst>
          </p:cNvPr>
          <p:cNvSpPr>
            <a:spLocks noGrp="1"/>
          </p:cNvSpPr>
          <p:nvPr>
            <p:ph type="title"/>
          </p:nvPr>
        </p:nvSpPr>
        <p:spPr>
          <a:xfrm>
            <a:off x="685345" y="741515"/>
            <a:ext cx="7765321" cy="1633340"/>
          </a:xfrm>
        </p:spPr>
        <p:txBody>
          <a:bodyPr>
            <a:normAutofit/>
          </a:bodyPr>
          <a:lstStyle/>
          <a:p>
            <a:r>
              <a:rPr lang="en-US" sz="3900" dirty="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rPr>
              <a:t>MH Collaboration with State VR</a:t>
            </a:r>
          </a:p>
        </p:txBody>
      </p:sp>
      <p:sp>
        <p:nvSpPr>
          <p:cNvPr id="8" name="Content Placeholder 2">
            <a:extLst>
              <a:ext uri="{FF2B5EF4-FFF2-40B4-BE49-F238E27FC236}">
                <a16:creationId xmlns:a16="http://schemas.microsoft.com/office/drawing/2014/main" id="{AEFC17E6-1A6E-1447-25D2-38452EEAC366}"/>
              </a:ext>
            </a:extLst>
          </p:cNvPr>
          <p:cNvSpPr txBox="1">
            <a:spLocks/>
          </p:cNvSpPr>
          <p:nvPr/>
        </p:nvSpPr>
        <p:spPr>
          <a:xfrm>
            <a:off x="837746" y="3223327"/>
            <a:ext cx="7765321" cy="3045558"/>
          </a:xfrm>
          <a:prstGeom prst="rect">
            <a:avLst/>
          </a:prstGeom>
          <a:effectLst/>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7465" algn="ctr"/>
            <a:r>
              <a:rPr lang="en-US" dirty="0">
                <a:ln>
                  <a:solidFill>
                    <a:prstClr val="white">
                      <a:lumMod val="75000"/>
                      <a:lumOff val="25000"/>
                      <a:alpha val="10000"/>
                    </a:prstClr>
                  </a:solidFill>
                </a:ln>
                <a:effectLst>
                  <a:outerShdw blurRad="9525" dist="25400" dir="14640000" algn="tl" rotWithShape="0">
                    <a:prstClr val="white">
                      <a:alpha val="30000"/>
                    </a:prstClr>
                  </a:outerShdw>
                </a:effectLst>
                <a:hlinkClick r:id="rId3"/>
              </a:rPr>
              <a:t>Collaboration Agreement</a:t>
            </a:r>
            <a:endParaRPr lang="en-US" dirty="0">
              <a:ln>
                <a:solidFill>
                  <a:prstClr val="white">
                    <a:lumMod val="75000"/>
                    <a:lumOff val="25000"/>
                    <a:alpha val="10000"/>
                  </a:prstClr>
                </a:solidFill>
              </a:ln>
              <a:effectLst>
                <a:outerShdw blurRad="9525" dist="25400" dir="14640000" algn="tl" rotWithShape="0">
                  <a:prstClr val="white">
                    <a:alpha val="30000"/>
                  </a:prstClr>
                </a:outerShdw>
              </a:effectLst>
            </a:endParaRPr>
          </a:p>
        </p:txBody>
      </p:sp>
      <p:pic>
        <p:nvPicPr>
          <p:cNvPr id="5" name="Graphic 4" descr="Download with solid fill">
            <a:extLst>
              <a:ext uri="{FF2B5EF4-FFF2-40B4-BE49-F238E27FC236}">
                <a16:creationId xmlns:a16="http://schemas.microsoft.com/office/drawing/2014/main" id="{9E157838-DC8D-65F8-2EAC-941899E224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90055" y="4768546"/>
            <a:ext cx="914400" cy="914400"/>
          </a:xfrm>
          <a:prstGeom prst="rect">
            <a:avLst/>
          </a:prstGeom>
        </p:spPr>
      </p:pic>
      <p:sp>
        <p:nvSpPr>
          <p:cNvPr id="7" name="TextBox 6">
            <a:extLst>
              <a:ext uri="{FF2B5EF4-FFF2-40B4-BE49-F238E27FC236}">
                <a16:creationId xmlns:a16="http://schemas.microsoft.com/office/drawing/2014/main" id="{6AE6B775-29CF-41EC-20D3-18AF187916C1}"/>
              </a:ext>
            </a:extLst>
          </p:cNvPr>
          <p:cNvSpPr txBox="1"/>
          <p:nvPr/>
        </p:nvSpPr>
        <p:spPr>
          <a:xfrm>
            <a:off x="5941913" y="568885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Document is available to download from chat.</a:t>
            </a:r>
          </a:p>
        </p:txBody>
      </p:sp>
      <p:sp>
        <p:nvSpPr>
          <p:cNvPr id="9" name="TextBox 8">
            <a:extLst>
              <a:ext uri="{FF2B5EF4-FFF2-40B4-BE49-F238E27FC236}">
                <a16:creationId xmlns:a16="http://schemas.microsoft.com/office/drawing/2014/main" id="{73914ACD-47A1-4D08-9FB1-A245F49D6154}"/>
              </a:ext>
            </a:extLst>
          </p:cNvPr>
          <p:cNvSpPr txBox="1"/>
          <p:nvPr/>
        </p:nvSpPr>
        <p:spPr>
          <a:xfrm>
            <a:off x="1974511" y="6042592"/>
            <a:ext cx="4572000" cy="369332"/>
          </a:xfrm>
          <a:prstGeom prst="rect">
            <a:avLst/>
          </a:prstGeom>
          <a:noFill/>
        </p:spPr>
        <p:txBody>
          <a:bodyPr wrap="square">
            <a:spAutoFit/>
          </a:bodyPr>
          <a:lstStyle/>
          <a:p>
            <a:r>
              <a:rPr lang="en-US" dirty="0"/>
              <a:t>Voice of:  Joe Longcor, BPHASA </a:t>
            </a:r>
          </a:p>
        </p:txBody>
      </p:sp>
    </p:spTree>
    <p:extLst>
      <p:ext uri="{BB962C8B-B14F-4D97-AF65-F5344CB8AC3E}">
        <p14:creationId xmlns:p14="http://schemas.microsoft.com/office/powerpoint/2010/main" val="66526079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88E0E7-1294-44BE-AE43-38CF641C37C5}"/>
              </a:ext>
            </a:extLst>
          </p:cNvPr>
          <p:cNvSpPr>
            <a:spLocks noGrp="1"/>
          </p:cNvSpPr>
          <p:nvPr>
            <p:ph type="title"/>
          </p:nvPr>
        </p:nvSpPr>
        <p:spPr>
          <a:xfrm>
            <a:off x="521937" y="1078264"/>
            <a:ext cx="2567197" cy="4701473"/>
          </a:xfrm>
        </p:spPr>
        <p:txBody>
          <a:bodyPr>
            <a:normAutofit/>
          </a:bodyPr>
          <a:lstStyle/>
          <a:p>
            <a:pPr algn="r"/>
            <a:r>
              <a:rPr lang="en-US" sz="3500" dirty="0">
                <a:solidFill>
                  <a:srgbClr val="FFFFFF"/>
                </a:solidFill>
              </a:rPr>
              <a:t>Supported Employment (SE)</a:t>
            </a:r>
            <a:br>
              <a:rPr lang="en-US" sz="3500" dirty="0">
                <a:solidFill>
                  <a:srgbClr val="FFFFFF"/>
                </a:solidFill>
              </a:rPr>
            </a:br>
            <a:br>
              <a:rPr lang="en-US" sz="3500" dirty="0"/>
            </a:br>
            <a:endParaRPr lang="en-US" sz="3500" dirty="0">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endParaRPr>
          </a:p>
        </p:txBody>
      </p:sp>
      <p:sp>
        <p:nvSpPr>
          <p:cNvPr id="3" name="Content Placeholder 2">
            <a:extLst>
              <a:ext uri="{FF2B5EF4-FFF2-40B4-BE49-F238E27FC236}">
                <a16:creationId xmlns:a16="http://schemas.microsoft.com/office/drawing/2014/main" id="{B472B373-0E1E-4BA4-BF88-F9DF2D3BD1E4}"/>
              </a:ext>
            </a:extLst>
          </p:cNvPr>
          <p:cNvSpPr>
            <a:spLocks noGrp="1"/>
          </p:cNvSpPr>
          <p:nvPr>
            <p:ph idx="1"/>
          </p:nvPr>
        </p:nvSpPr>
        <p:spPr>
          <a:xfrm>
            <a:off x="3835625" y="1078263"/>
            <a:ext cx="4588183" cy="4701474"/>
          </a:xfrm>
          <a:effectLst/>
        </p:spPr>
        <p:txBody>
          <a:bodyPr anchor="ctr">
            <a:normAutofit/>
          </a:bodyPr>
          <a:lstStyle/>
          <a:p>
            <a:pPr marL="27305" indent="0">
              <a:lnSpc>
                <a:spcPct val="100000"/>
              </a:lnSpc>
              <a:buNone/>
            </a:pPr>
            <a:r>
              <a:rPr lang="en-US" sz="1100" b="1" i="0" dirty="0">
                <a:effectLst/>
              </a:rPr>
              <a:t>According to 29 USCS § 705(35)A [Title 29. Labor; Chapter 16. Vocational Rehabilitation and Other Rehabilitation Services; General Provisions] </a:t>
            </a:r>
            <a:endParaRPr lang="en-US" sz="1100">
              <a:ln>
                <a:solidFill>
                  <a:prstClr val="white">
                    <a:lumMod val="75000"/>
                    <a:lumOff val="25000"/>
                    <a:alpha val="10000"/>
                  </a:prstClr>
                </a:solidFill>
              </a:ln>
              <a:effectLst>
                <a:outerShdw blurRad="9525" dist="25400" dir="14640000" algn="tl" rotWithShape="0">
                  <a:prstClr val="white">
                    <a:alpha val="30000"/>
                  </a:prstClr>
                </a:outerShdw>
              </a:effectLst>
            </a:endParaRPr>
          </a:p>
          <a:p>
            <a:pPr marL="27305" indent="0">
              <a:lnSpc>
                <a:spcPct val="100000"/>
              </a:lnSpc>
              <a:buNone/>
            </a:pPr>
            <a:r>
              <a:rPr lang="en-US" sz="1100" b="1" dirty="0">
                <a:effectLst/>
              </a:rPr>
              <a:t>T</a:t>
            </a:r>
            <a:r>
              <a:rPr lang="en-US" sz="1100" b="1" i="0" dirty="0">
                <a:effectLst/>
              </a:rPr>
              <a:t>he term "supported employment" means </a:t>
            </a:r>
            <a:r>
              <a:rPr lang="en-US" sz="1100" i="1" dirty="0">
                <a:solidFill>
                  <a:srgbClr val="FF0000"/>
                </a:solidFill>
                <a:effectLst/>
              </a:rPr>
              <a:t>competitive work</a:t>
            </a:r>
            <a:r>
              <a:rPr lang="en-US" sz="1100" i="1" dirty="0">
                <a:effectLst/>
              </a:rPr>
              <a:t> in</a:t>
            </a:r>
            <a:r>
              <a:rPr lang="en-US" sz="1100" i="1" dirty="0">
                <a:solidFill>
                  <a:srgbClr val="FF0000"/>
                </a:solidFill>
                <a:effectLst/>
              </a:rPr>
              <a:t> integrated work</a:t>
            </a:r>
            <a:r>
              <a:rPr lang="en-US" sz="1100" i="1" dirty="0">
                <a:effectLst/>
              </a:rPr>
              <a:t> settings,</a:t>
            </a:r>
            <a:r>
              <a:rPr lang="en-US" sz="1100" b="1" i="1" dirty="0">
                <a:effectLst/>
              </a:rPr>
              <a:t> or employment in integrated work settings in which individuals are working toward competitive work, consistent with the strengths, resources, priorities, concerns, abilities, capabilities, interests, and informed choice of the individuals, for individuals with the most significant disabilities</a:t>
            </a:r>
            <a:endParaRPr lang="en-US" sz="1100" b="1" i="1">
              <a:ln>
                <a:solidFill>
                  <a:prstClr val="black">
                    <a:lumMod val="75000"/>
                    <a:lumOff val="25000"/>
                    <a:alpha val="10000"/>
                  </a:prstClr>
                </a:solidFill>
              </a:ln>
              <a:effectLst/>
            </a:endParaRPr>
          </a:p>
          <a:p>
            <a:pPr marL="27305" indent="0">
              <a:lnSpc>
                <a:spcPct val="100000"/>
              </a:lnSpc>
              <a:buNone/>
            </a:pPr>
            <a:r>
              <a:rPr lang="en-US" sz="1100" b="1" i="0" dirty="0">
                <a:effectLst/>
              </a:rPr>
              <a:t>(</a:t>
            </a:r>
            <a:r>
              <a:rPr lang="en-US" sz="1100" b="1" i="0" dirty="0" err="1">
                <a:effectLst/>
              </a:rPr>
              <a:t>i</a:t>
            </a:r>
            <a:r>
              <a:rPr lang="en-US" sz="1100" b="1" i="0" dirty="0">
                <a:effectLst/>
              </a:rPr>
              <a:t>) (I) for whom competitive employment has not traditionally occurred; or</a:t>
            </a:r>
            <a:endParaRPr lang="en-US" sz="1100" b="1" i="0">
              <a:ln>
                <a:solidFill>
                  <a:prstClr val="black">
                    <a:lumMod val="75000"/>
                    <a:lumOff val="25000"/>
                    <a:alpha val="10000"/>
                  </a:prstClr>
                </a:solidFill>
              </a:ln>
              <a:effectLst/>
            </a:endParaRPr>
          </a:p>
          <a:p>
            <a:pPr marL="27305" indent="0">
              <a:lnSpc>
                <a:spcPct val="100000"/>
              </a:lnSpc>
              <a:buNone/>
            </a:pPr>
            <a:r>
              <a:rPr lang="en-US" sz="1100" b="1" i="0" dirty="0">
                <a:effectLst/>
              </a:rPr>
              <a:t>(II) for whom competitive employment has been interrupted or intermittent as a result of a significant disability; and</a:t>
            </a:r>
            <a:endParaRPr lang="en-US" sz="1100" b="1" i="0">
              <a:ln>
                <a:solidFill>
                  <a:prstClr val="black">
                    <a:lumMod val="75000"/>
                    <a:lumOff val="25000"/>
                    <a:alpha val="10000"/>
                  </a:prstClr>
                </a:solidFill>
              </a:ln>
              <a:effectLst/>
            </a:endParaRPr>
          </a:p>
          <a:p>
            <a:pPr marL="27305" indent="0">
              <a:lnSpc>
                <a:spcPct val="100000"/>
              </a:lnSpc>
              <a:buNone/>
            </a:pPr>
            <a:r>
              <a:rPr lang="en-US" sz="1100" b="1" i="0" dirty="0">
                <a:effectLst/>
              </a:rPr>
              <a:t>(ii) who, because of the nature and severity of their disability, need intensive supported employment services for the period, and any extension, described in paragraph (36)(C) and extended services after the transition described in paragraph (13)(C) in order to perform such work.</a:t>
            </a:r>
            <a:endParaRPr lang="en-US" sz="1100" b="1" i="0">
              <a:ln>
                <a:solidFill>
                  <a:prstClr val="black">
                    <a:lumMod val="75000"/>
                    <a:lumOff val="25000"/>
                    <a:alpha val="10000"/>
                  </a:prstClr>
                </a:solidFill>
              </a:ln>
              <a:effectLst/>
            </a:endParaRPr>
          </a:p>
          <a:p>
            <a:pPr marL="27305" indent="0">
              <a:lnSpc>
                <a:spcPct val="100000"/>
              </a:lnSpc>
              <a:buNone/>
            </a:pPr>
            <a:r>
              <a:rPr lang="en-US" sz="1100" b="1" i="0" dirty="0">
                <a:effectLst/>
              </a:rPr>
              <a:t>(B) Certain transitional employment. Such term includes transitional employment for persons who are individuals with the most significant disabilities due to mental illness.</a:t>
            </a:r>
            <a:endParaRPr lang="en-US" sz="1100" b="1" i="0" dirty="0">
              <a:ln>
                <a:solidFill>
                  <a:prstClr val="black">
                    <a:lumMod val="75000"/>
                    <a:lumOff val="25000"/>
                    <a:alpha val="10000"/>
                  </a:prstClr>
                </a:solidFill>
              </a:ln>
              <a:effectLst/>
            </a:endParaRPr>
          </a:p>
          <a:p>
            <a:pPr marL="27305" indent="0">
              <a:lnSpc>
                <a:spcPct val="100000"/>
              </a:lnSpc>
              <a:buNone/>
            </a:pPr>
            <a:endParaRPr lang="en-US" sz="1100">
              <a:ln>
                <a:solidFill>
                  <a:prstClr val="black">
                    <a:lumMod val="75000"/>
                    <a:lumOff val="25000"/>
                    <a:alpha val="10000"/>
                  </a:prstClr>
                </a:solidFill>
              </a:ln>
              <a:effectLst>
                <a:outerShdw blurRad="9525" dist="25400" dir="14640000" algn="tl" rotWithShape="0">
                  <a:prstClr val="black">
                    <a:alpha val="30000"/>
                  </a:prstClr>
                </a:outerShdw>
              </a:effectLst>
            </a:endParaRPr>
          </a:p>
          <a:p>
            <a:pPr marL="27305" indent="0">
              <a:lnSpc>
                <a:spcPct val="100000"/>
              </a:lnSpc>
              <a:buNone/>
            </a:pPr>
            <a:endParaRPr lang="en-US" sz="110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6" name="TextBox 5">
            <a:extLst>
              <a:ext uri="{FF2B5EF4-FFF2-40B4-BE49-F238E27FC236}">
                <a16:creationId xmlns:a16="http://schemas.microsoft.com/office/drawing/2014/main" id="{B243953B-C3F8-463B-9C8C-1293097A29F0}"/>
              </a:ext>
            </a:extLst>
          </p:cNvPr>
          <p:cNvSpPr txBox="1"/>
          <p:nvPr/>
        </p:nvSpPr>
        <p:spPr>
          <a:xfrm>
            <a:off x="4435941" y="5949536"/>
            <a:ext cx="4572000" cy="646331"/>
          </a:xfrm>
          <a:prstGeom prst="rect">
            <a:avLst/>
          </a:prstGeom>
          <a:noFill/>
        </p:spPr>
        <p:txBody>
          <a:bodyPr wrap="square">
            <a:spAutoFit/>
          </a:bodyPr>
          <a:lstStyle/>
          <a:p>
            <a:r>
              <a:rPr lang="en-US" dirty="0"/>
              <a:t>Voices of:  Melissa Potter, MRS, Sean O’Brien, VRTAC-QE and   Joe Longcor, BPHASA </a:t>
            </a:r>
          </a:p>
        </p:txBody>
      </p:sp>
    </p:spTree>
    <p:extLst>
      <p:ext uri="{BB962C8B-B14F-4D97-AF65-F5344CB8AC3E}">
        <p14:creationId xmlns:p14="http://schemas.microsoft.com/office/powerpoint/2010/main" val="128861087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992A0E-7C15-4D73-A801-FB5A6D6CD0AA}"/>
              </a:ext>
            </a:extLst>
          </p:cNvPr>
          <p:cNvSpPr>
            <a:spLocks noGrp="1"/>
          </p:cNvSpPr>
          <p:nvPr>
            <p:ph type="title"/>
          </p:nvPr>
        </p:nvSpPr>
        <p:spPr>
          <a:xfrm>
            <a:off x="521937" y="1078264"/>
            <a:ext cx="2567197" cy="4701473"/>
          </a:xfrm>
        </p:spPr>
        <p:txBody>
          <a:bodyPr>
            <a:normAutofit/>
          </a:bodyPr>
          <a:lstStyle/>
          <a:p>
            <a:pPr algn="r"/>
            <a:r>
              <a:rPr lang="en-US" sz="3200" dirty="0">
                <a:solidFill>
                  <a:srgbClr val="FFFFFF"/>
                </a:solidFill>
              </a:rPr>
              <a:t>SE – Individualized Plan for Employment (IPE)</a:t>
            </a:r>
          </a:p>
        </p:txBody>
      </p:sp>
      <p:sp>
        <p:nvSpPr>
          <p:cNvPr id="3" name="Content Placeholder 2">
            <a:extLst>
              <a:ext uri="{FF2B5EF4-FFF2-40B4-BE49-F238E27FC236}">
                <a16:creationId xmlns:a16="http://schemas.microsoft.com/office/drawing/2014/main" id="{1E797FF6-B436-43CB-B85D-E99BD5A2BCB4}"/>
              </a:ext>
            </a:extLst>
          </p:cNvPr>
          <p:cNvSpPr>
            <a:spLocks noGrp="1"/>
          </p:cNvSpPr>
          <p:nvPr>
            <p:ph idx="1"/>
          </p:nvPr>
        </p:nvSpPr>
        <p:spPr>
          <a:xfrm>
            <a:off x="3835625" y="1078263"/>
            <a:ext cx="4588183" cy="4701474"/>
          </a:xfrm>
          <a:effectLst/>
        </p:spPr>
        <p:txBody>
          <a:bodyPr anchor="ctr">
            <a:normAutofit/>
          </a:bodyPr>
          <a:lstStyle/>
          <a:p>
            <a:pPr marL="27675" indent="0" rtl="0" fontAlgn="base">
              <a:lnSpc>
                <a:spcPct val="100000"/>
              </a:lnSpc>
              <a:buNone/>
            </a:pPr>
            <a:r>
              <a:rPr lang="en-US" sz="1600" b="1" i="0" u="none" strike="noStrike" dirty="0">
                <a:effectLst/>
              </a:rPr>
              <a:t>Additional requirements for SE IPE:</a:t>
            </a:r>
            <a:endParaRPr lang="en-US" sz="1600" b="0" i="0">
              <a:effectLst/>
            </a:endParaRPr>
          </a:p>
          <a:p>
            <a:pPr rtl="0" fontAlgn="base">
              <a:lnSpc>
                <a:spcPct val="100000"/>
              </a:lnSpc>
              <a:buFont typeface="Arial" panose="020B0604020202020204" pitchFamily="34" charset="0"/>
              <a:buChar char="•"/>
            </a:pPr>
            <a:r>
              <a:rPr lang="en-US" sz="1600" b="0" i="0" u="none" strike="noStrike" dirty="0">
                <a:effectLst/>
              </a:rPr>
              <a:t>Source of extended services or reasonable expectation that source will become available </a:t>
            </a:r>
            <a:r>
              <a:rPr lang="en-US" sz="1600" b="0" i="0" dirty="0">
                <a:effectLst/>
              </a:rPr>
              <a:t>​</a:t>
            </a:r>
          </a:p>
          <a:p>
            <a:pPr rtl="0" fontAlgn="base">
              <a:lnSpc>
                <a:spcPct val="100000"/>
              </a:lnSpc>
              <a:buFont typeface="Arial" panose="020B0604020202020204" pitchFamily="34" charset="0"/>
              <a:buChar char="•"/>
            </a:pPr>
            <a:r>
              <a:rPr lang="en-US" sz="1600" b="0" i="0" u="none" strike="noStrike" dirty="0">
                <a:effectLst/>
              </a:rPr>
              <a:t>Expected ongoing/extended support services </a:t>
            </a:r>
            <a:r>
              <a:rPr lang="en-US" sz="1600" b="0" i="0" dirty="0">
                <a:effectLst/>
              </a:rPr>
              <a:t>​</a:t>
            </a:r>
          </a:p>
          <a:p>
            <a:pPr rtl="0" fontAlgn="base">
              <a:lnSpc>
                <a:spcPct val="100000"/>
              </a:lnSpc>
              <a:buFont typeface="Arial" panose="020B0604020202020204" pitchFamily="34" charset="0"/>
              <a:buChar char="•"/>
            </a:pPr>
            <a:r>
              <a:rPr lang="en-US" sz="1600" b="0" i="0" u="none" strike="noStrike" dirty="0">
                <a:effectLst/>
              </a:rPr>
              <a:t>Details for periodic monitoring to ensure the individual is making satisfactory progress toward meeting the weekly work requirement prior to beginning extended services </a:t>
            </a:r>
            <a:r>
              <a:rPr lang="en-US" sz="1600" b="0" i="0" dirty="0">
                <a:effectLst/>
              </a:rPr>
              <a:t>​</a:t>
            </a:r>
          </a:p>
          <a:p>
            <a:pPr rtl="0" fontAlgn="base">
              <a:lnSpc>
                <a:spcPct val="100000"/>
              </a:lnSpc>
              <a:buFont typeface="Arial" panose="020B0604020202020204" pitchFamily="34" charset="0"/>
              <a:buChar char="•"/>
            </a:pPr>
            <a:r>
              <a:rPr lang="en-US" sz="1600" b="0" i="0" u="none" strike="noStrike" dirty="0">
                <a:effectLst/>
              </a:rPr>
              <a:t>Coordination of services with other agencies; i.e., local school transition plan and/or Community Mental Health Service Provider</a:t>
            </a:r>
            <a:r>
              <a:rPr lang="en-US" sz="1600" b="0" i="0" dirty="0">
                <a:effectLst/>
              </a:rPr>
              <a:t>​</a:t>
            </a:r>
          </a:p>
          <a:p>
            <a:pPr>
              <a:lnSpc>
                <a:spcPct val="100000"/>
              </a:lnSpc>
            </a:pPr>
            <a:endParaRPr lang="en-US" sz="1600"/>
          </a:p>
        </p:txBody>
      </p:sp>
      <p:sp>
        <p:nvSpPr>
          <p:cNvPr id="6" name="TextBox 5">
            <a:extLst>
              <a:ext uri="{FF2B5EF4-FFF2-40B4-BE49-F238E27FC236}">
                <a16:creationId xmlns:a16="http://schemas.microsoft.com/office/drawing/2014/main" id="{779E5F13-155B-454F-9F55-89A9C3233AD9}"/>
              </a:ext>
            </a:extLst>
          </p:cNvPr>
          <p:cNvSpPr txBox="1"/>
          <p:nvPr/>
        </p:nvSpPr>
        <p:spPr>
          <a:xfrm>
            <a:off x="4435941" y="5949536"/>
            <a:ext cx="4572000" cy="646331"/>
          </a:xfrm>
          <a:prstGeom prst="rect">
            <a:avLst/>
          </a:prstGeom>
          <a:noFill/>
        </p:spPr>
        <p:txBody>
          <a:bodyPr wrap="square">
            <a:spAutoFit/>
          </a:bodyPr>
          <a:lstStyle/>
          <a:p>
            <a:r>
              <a:rPr lang="en-US" dirty="0"/>
              <a:t>Voices of:  Melissa Potter, MRS, Sean O’Brien, VRTAC-QE and   Joe Longcor, BPHASA </a:t>
            </a:r>
          </a:p>
        </p:txBody>
      </p:sp>
    </p:spTree>
    <p:extLst>
      <p:ext uri="{BB962C8B-B14F-4D97-AF65-F5344CB8AC3E}">
        <p14:creationId xmlns:p14="http://schemas.microsoft.com/office/powerpoint/2010/main" val="382019065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608E264-926B-434A-8D58-87ACA185D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1D722DD-C798-4AAE-93ED-CBC3ED382953}"/>
              </a:ext>
            </a:extLst>
          </p:cNvPr>
          <p:cNvSpPr>
            <a:spLocks noGrp="1"/>
          </p:cNvSpPr>
          <p:nvPr>
            <p:ph type="title"/>
          </p:nvPr>
        </p:nvSpPr>
        <p:spPr>
          <a:xfrm>
            <a:off x="3959605" y="1314450"/>
            <a:ext cx="4383569" cy="727838"/>
          </a:xfrm>
        </p:spPr>
        <p:txBody>
          <a:bodyPr vert="horz" lIns="68580" tIns="34290" rIns="68580" bIns="34290" rtlCol="0" anchor="ctr">
            <a:normAutofit/>
          </a:bodyPr>
          <a:lstStyle/>
          <a:p>
            <a:r>
              <a:rPr lang="en-US" sz="3000" dirty="0"/>
              <a:t>Presenter – Joe Longcor</a:t>
            </a:r>
          </a:p>
        </p:txBody>
      </p:sp>
      <p:pic>
        <p:nvPicPr>
          <p:cNvPr id="15" name="Picture 14">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987" y="857251"/>
            <a:ext cx="3725023" cy="5143500"/>
          </a:xfrm>
          <a:prstGeom prst="rect">
            <a:avLst/>
          </a:prstGeom>
        </p:spPr>
      </p:pic>
      <p:pic>
        <p:nvPicPr>
          <p:cNvPr id="7" name="Picture 6" descr="A person wearing sunglasses&#10;&#10;Description automatically generated with medium confidence">
            <a:extLst>
              <a:ext uri="{FF2B5EF4-FFF2-40B4-BE49-F238E27FC236}">
                <a16:creationId xmlns:a16="http://schemas.microsoft.com/office/drawing/2014/main" id="{F997D5DD-926F-4C1D-8CBC-73B0F7C1F9E6}"/>
              </a:ext>
            </a:extLst>
          </p:cNvPr>
          <p:cNvPicPr>
            <a:picLocks noChangeAspect="1"/>
          </p:cNvPicPr>
          <p:nvPr/>
        </p:nvPicPr>
        <p:blipFill rotWithShape="1">
          <a:blip r:embed="rId4"/>
          <a:srcRect l="4388"/>
          <a:stretch/>
        </p:blipFill>
        <p:spPr>
          <a:xfrm rot="5400000">
            <a:off x="62044" y="1752416"/>
            <a:ext cx="3827529" cy="3002395"/>
          </a:xfrm>
          <a:prstGeom prst="rect">
            <a:avLst/>
          </a:prstGeom>
        </p:spPr>
      </p:pic>
      <p:sp>
        <p:nvSpPr>
          <p:cNvPr id="8" name="TextBox 7">
            <a:extLst>
              <a:ext uri="{FF2B5EF4-FFF2-40B4-BE49-F238E27FC236}">
                <a16:creationId xmlns:a16="http://schemas.microsoft.com/office/drawing/2014/main" id="{98D17F31-B240-4BBC-9C9A-D7F5C208B5B7}"/>
              </a:ext>
            </a:extLst>
          </p:cNvPr>
          <p:cNvSpPr txBox="1"/>
          <p:nvPr/>
        </p:nvSpPr>
        <p:spPr>
          <a:xfrm>
            <a:off x="3959604" y="1866901"/>
            <a:ext cx="4383570" cy="3744086"/>
          </a:xfrm>
          <a:prstGeom prst="rect">
            <a:avLst/>
          </a:prstGeom>
        </p:spPr>
        <p:txBody>
          <a:bodyPr vert="horz" lIns="68580" tIns="34290" rIns="68580" bIns="34290" rtlCol="0" anchor="ctr">
            <a:normAutofit/>
          </a:bodyPr>
          <a:lstStyle/>
          <a:p>
            <a:pPr defTabSz="342900">
              <a:lnSpc>
                <a:spcPct val="90000"/>
              </a:lnSpc>
              <a:spcBef>
                <a:spcPct val="20000"/>
              </a:spcBef>
              <a:spcAft>
                <a:spcPts val="450"/>
              </a:spcAft>
            </a:pPr>
            <a:r>
              <a:rPr lang="en-US" sz="1125"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a typeface="+mn-lt"/>
                <a:cs typeface="+mn-lt"/>
              </a:rPr>
              <a:t>Joe Longcor is the Supported Employment Specialist at Behavioral and Physical Health and Aging Services Administration (BPHASA).  He is focused on all employment services provided through BPHASA contracts for individuals with any disability.  In addition, he is the liaison for the evidence-based Individual Placement and Support-IPS (supported employment) project for persons with serious mental illness.  He leads the development of BHDDA specific benefits planning initiatives to promote work, the growth of </a:t>
            </a:r>
            <a:r>
              <a:rPr lang="en-US" sz="1125"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a:ea typeface="+mn-lt"/>
                <a:cs typeface="+mn-lt"/>
                <a:hlinkClick r:id="rId5">
                  <a:extLst>
                    <a:ext uri="{A12FA001-AC4F-418D-AE19-62706E023703}">
                      <ahyp:hlinkClr xmlns:ahyp="http://schemas.microsoft.com/office/drawing/2018/hyperlinkcolor" val="tx"/>
                    </a:ext>
                  </a:extLst>
                </a:hlinkClick>
              </a:rPr>
              <a:t>www.mi.db101.org</a:t>
            </a:r>
            <a:r>
              <a:rPr lang="en-US" sz="1125"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a typeface="+mn-lt"/>
                <a:cs typeface="+mn-lt"/>
              </a:rPr>
              <a:t>, is a member of the Michigan Project Search Leadership team, and remains involved in expanding Michigan's Freedom to Work/Medicaid Buy-in program.  Joe has a BBA in Marketing from Davenport University and has worked in the field of disabilities for 25 years.  He was formerly the Coordinator of Employment Development at Allegan Community Mental Health where he facilitated the full transformation of two workshops, initiated the conversion of the day program to full community inclusion, led the Supported Self-employment initiative, and increased the use of Social Security work incentives. </a:t>
            </a:r>
            <a:endParaRPr lang="en-US" sz="1350" dirty="0">
              <a:solidFill>
                <a:schemeClr val="tx2"/>
              </a:solidFill>
            </a:endParaRPr>
          </a:p>
        </p:txBody>
      </p:sp>
      <p:sp>
        <p:nvSpPr>
          <p:cNvPr id="9" name="TextBox 8">
            <a:extLst>
              <a:ext uri="{FF2B5EF4-FFF2-40B4-BE49-F238E27FC236}">
                <a16:creationId xmlns:a16="http://schemas.microsoft.com/office/drawing/2014/main" id="{AACE8CCC-3F4C-46CC-A084-5799651E19AC}"/>
              </a:ext>
            </a:extLst>
          </p:cNvPr>
          <p:cNvSpPr txBox="1"/>
          <p:nvPr/>
        </p:nvSpPr>
        <p:spPr>
          <a:xfrm>
            <a:off x="5575852" y="6082748"/>
            <a:ext cx="3160644" cy="646331"/>
          </a:xfrm>
          <a:prstGeom prst="rect">
            <a:avLst/>
          </a:prstGeom>
          <a:noFill/>
        </p:spPr>
        <p:txBody>
          <a:bodyPr wrap="square" rtlCol="0">
            <a:spAutoFit/>
          </a:bodyPr>
          <a:lstStyle/>
          <a:p>
            <a:r>
              <a:rPr lang="en-US" dirty="0"/>
              <a:t>Voice of:  Susan Root</a:t>
            </a:r>
          </a:p>
          <a:p>
            <a:r>
              <a:rPr lang="en-US" dirty="0"/>
              <a:t>MTSA Region 1 Representative</a:t>
            </a:r>
          </a:p>
        </p:txBody>
      </p:sp>
      <p:sp>
        <p:nvSpPr>
          <p:cNvPr id="3" name="Explosion: 14 Points 2">
            <a:extLst>
              <a:ext uri="{FF2B5EF4-FFF2-40B4-BE49-F238E27FC236}">
                <a16:creationId xmlns:a16="http://schemas.microsoft.com/office/drawing/2014/main" id="{536BE2F7-B5E1-41A7-A420-216DE8B1A195}"/>
              </a:ext>
            </a:extLst>
          </p:cNvPr>
          <p:cNvSpPr/>
          <p:nvPr/>
        </p:nvSpPr>
        <p:spPr>
          <a:xfrm>
            <a:off x="1480930" y="5167378"/>
            <a:ext cx="3607905" cy="138582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Say Hi to everyone, Joe!</a:t>
            </a:r>
          </a:p>
        </p:txBody>
      </p:sp>
    </p:spTree>
    <p:extLst>
      <p:ext uri="{BB962C8B-B14F-4D97-AF65-F5344CB8AC3E}">
        <p14:creationId xmlns:p14="http://schemas.microsoft.com/office/powerpoint/2010/main" val="3188230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88E0E7-1294-44BE-AE43-38CF641C37C5}"/>
              </a:ext>
            </a:extLst>
          </p:cNvPr>
          <p:cNvSpPr>
            <a:spLocks noGrp="1"/>
          </p:cNvSpPr>
          <p:nvPr>
            <p:ph type="title"/>
          </p:nvPr>
        </p:nvSpPr>
        <p:spPr>
          <a:xfrm>
            <a:off x="685345" y="741515"/>
            <a:ext cx="7765321" cy="1633340"/>
          </a:xfrm>
        </p:spPr>
        <p:txBody>
          <a:bodyPr>
            <a:normAutofit/>
          </a:bodyPr>
          <a:lstStyle/>
          <a:p>
            <a:r>
              <a:rPr lang="en-US" sz="4200" dirty="0">
                <a:solidFill>
                  <a:srgbClr val="FFFFFF"/>
                </a:solidFill>
              </a:rPr>
              <a:t>Customized Employment (CE)</a:t>
            </a:r>
          </a:p>
        </p:txBody>
      </p:sp>
      <p:sp>
        <p:nvSpPr>
          <p:cNvPr id="3" name="Content Placeholder 2">
            <a:extLst>
              <a:ext uri="{FF2B5EF4-FFF2-40B4-BE49-F238E27FC236}">
                <a16:creationId xmlns:a16="http://schemas.microsoft.com/office/drawing/2014/main" id="{B472B373-0E1E-4BA4-BF88-F9DF2D3BD1E4}"/>
              </a:ext>
            </a:extLst>
          </p:cNvPr>
          <p:cNvSpPr>
            <a:spLocks noGrp="1"/>
          </p:cNvSpPr>
          <p:nvPr>
            <p:ph idx="1"/>
          </p:nvPr>
        </p:nvSpPr>
        <p:spPr>
          <a:xfrm>
            <a:off x="685346" y="3070927"/>
            <a:ext cx="7765321" cy="3045558"/>
          </a:xfrm>
          <a:effectLst/>
        </p:spPr>
        <p:txBody>
          <a:bodyPr anchor="ctr">
            <a:normAutofit/>
          </a:bodyPr>
          <a:lstStyle/>
          <a:p>
            <a:pPr marL="27305" indent="0">
              <a:buNone/>
            </a:pPr>
            <a:r>
              <a:rPr lang="en-US" sz="2100" dirty="0">
                <a:effectLst/>
              </a:rPr>
              <a:t>Customized Employment is a p</a:t>
            </a:r>
            <a:r>
              <a:rPr lang="en-US" sz="2100" b="0" i="0" dirty="0">
                <a:effectLst/>
              </a:rPr>
              <a:t>rocess for achieving </a:t>
            </a:r>
            <a:r>
              <a:rPr lang="en-US" sz="2100" b="0" i="0" u="sng" dirty="0">
                <a:solidFill>
                  <a:srgbClr val="FF0000"/>
                </a:solidFill>
                <a:effectLst/>
                <a:hlinkClick r:id="rId2">
                  <a:extLst>
                    <a:ext uri="{A12FA001-AC4F-418D-AE19-62706E023703}">
                      <ahyp:hlinkClr xmlns:ahyp="http://schemas.microsoft.com/office/drawing/2018/hyperlinkcolor" val="tx"/>
                    </a:ext>
                  </a:extLst>
                </a:hlinkClick>
              </a:rPr>
              <a:t>competitive integrated employment</a:t>
            </a:r>
            <a:r>
              <a:rPr lang="en-US" sz="2100" b="0" i="0" dirty="0">
                <a:solidFill>
                  <a:srgbClr val="FF0000"/>
                </a:solidFill>
                <a:effectLst/>
              </a:rPr>
              <a:t> or </a:t>
            </a:r>
            <a:r>
              <a:rPr lang="en-US" sz="2100" b="0" i="0" u="sng" dirty="0">
                <a:solidFill>
                  <a:srgbClr val="FF0000"/>
                </a:solidFill>
                <a:effectLst/>
                <a:hlinkClick r:id="rId3">
                  <a:extLst>
                    <a:ext uri="{A12FA001-AC4F-418D-AE19-62706E023703}">
                      <ahyp:hlinkClr xmlns:ahyp="http://schemas.microsoft.com/office/drawing/2018/hyperlinkcolor" val="tx"/>
                    </a:ext>
                  </a:extLst>
                </a:hlinkClick>
              </a:rPr>
              <a:t>self-employment</a:t>
            </a:r>
            <a:r>
              <a:rPr lang="en-US" sz="2100" b="0" i="0" dirty="0">
                <a:effectLst/>
              </a:rPr>
              <a:t> through a relationship between employee and employer that is personalized to meet the needs of both. It is a universal strategy that benefits many people, including people with disabilities who might not have found success through other employment strategies. In 2014, customized employment was included in Title IV of the Workforce Innovation and Opportunity Act (WIOA) as a strategy under the definition of</a:t>
            </a:r>
            <a:r>
              <a:rPr lang="en-US" sz="2100" b="0" i="0" dirty="0">
                <a:solidFill>
                  <a:schemeClr val="tx1"/>
                </a:solidFill>
                <a:effectLst/>
              </a:rPr>
              <a:t> </a:t>
            </a:r>
            <a:r>
              <a:rPr lang="en-US" sz="2100" b="0" i="0" u="sng" dirty="0">
                <a:solidFill>
                  <a:schemeClr val="tx1"/>
                </a:solidFill>
                <a:effectLst/>
                <a:hlinkClick r:id="rId4">
                  <a:extLst>
                    <a:ext uri="{A12FA001-AC4F-418D-AE19-62706E023703}">
                      <ahyp:hlinkClr xmlns:ahyp="http://schemas.microsoft.com/office/drawing/2018/hyperlinkcolor" val="tx"/>
                    </a:ext>
                  </a:extLst>
                </a:hlinkClick>
              </a:rPr>
              <a:t>supported employment</a:t>
            </a:r>
            <a:r>
              <a:rPr lang="en-US" sz="2100" b="0" i="0" dirty="0">
                <a:effectLst/>
              </a:rPr>
              <a:t>.</a:t>
            </a:r>
            <a:endParaRPr lang="en-US" dirty="0"/>
          </a:p>
          <a:p>
            <a:pPr marL="27305" indent="0">
              <a:buNone/>
            </a:pPr>
            <a:endParaRPr lang="en-US" sz="2100" dirty="0">
              <a:ln>
                <a:solidFill>
                  <a:prstClr val="white">
                    <a:lumMod val="75000"/>
                    <a:lumOff val="25000"/>
                    <a:alpha val="10000"/>
                  </a:prstClr>
                </a:solidFill>
              </a:ln>
              <a:effectLst>
                <a:outerShdw blurRad="9525" dist="25400" dir="14640000" algn="tl" rotWithShape="0">
                  <a:prstClr val="white">
                    <a:alpha val="30000"/>
                  </a:prstClr>
                </a:outerShdw>
              </a:effectLst>
            </a:endParaRPr>
          </a:p>
          <a:p>
            <a:pPr marL="27305" indent="0">
              <a:buNone/>
            </a:pPr>
            <a:endParaRPr lang="en-US" sz="2100" dirty="0">
              <a:ln>
                <a:solidFill>
                  <a:prstClr val="white">
                    <a:lumMod val="75000"/>
                    <a:lumOff val="25000"/>
                    <a:alpha val="10000"/>
                  </a:prstClr>
                </a:solidFill>
              </a:ln>
              <a:effectLst>
                <a:outerShdw blurRad="9525" dist="25400" dir="14640000" algn="tl" rotWithShape="0">
                  <a:prstClr val="white">
                    <a:alpha val="30000"/>
                  </a:prstClr>
                </a:outerShdw>
              </a:effectLst>
            </a:endParaRPr>
          </a:p>
        </p:txBody>
      </p:sp>
      <p:sp>
        <p:nvSpPr>
          <p:cNvPr id="6" name="TextBox 5">
            <a:extLst>
              <a:ext uri="{FF2B5EF4-FFF2-40B4-BE49-F238E27FC236}">
                <a16:creationId xmlns:a16="http://schemas.microsoft.com/office/drawing/2014/main" id="{EBBEF748-EC99-411E-B09A-13B572C5AC2F}"/>
              </a:ext>
            </a:extLst>
          </p:cNvPr>
          <p:cNvSpPr txBox="1"/>
          <p:nvPr/>
        </p:nvSpPr>
        <p:spPr>
          <a:xfrm>
            <a:off x="4435941" y="5949536"/>
            <a:ext cx="4572000" cy="646331"/>
          </a:xfrm>
          <a:prstGeom prst="rect">
            <a:avLst/>
          </a:prstGeom>
          <a:noFill/>
        </p:spPr>
        <p:txBody>
          <a:bodyPr wrap="square">
            <a:spAutoFit/>
          </a:bodyPr>
          <a:lstStyle/>
          <a:p>
            <a:r>
              <a:rPr lang="en-US" dirty="0"/>
              <a:t>Voices of:  Melissa Potter, MRS, Sean O’Brien, VRTAC-QE and   Joe Longcor, BPHASA </a:t>
            </a:r>
          </a:p>
        </p:txBody>
      </p:sp>
    </p:spTree>
    <p:extLst>
      <p:ext uri="{BB962C8B-B14F-4D97-AF65-F5344CB8AC3E}">
        <p14:creationId xmlns:p14="http://schemas.microsoft.com/office/powerpoint/2010/main" val="109885415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3A7279-1C0E-5B00-1F19-4BBED88B1168}"/>
              </a:ext>
            </a:extLst>
          </p:cNvPr>
          <p:cNvSpPr>
            <a:spLocks noGrp="1"/>
          </p:cNvSpPr>
          <p:nvPr>
            <p:ph type="title"/>
          </p:nvPr>
        </p:nvSpPr>
        <p:spPr>
          <a:xfrm>
            <a:off x="685345" y="-802"/>
            <a:ext cx="7765321" cy="1844226"/>
          </a:xfrm>
        </p:spPr>
        <p:txBody>
          <a:bodyPr>
            <a:normAutofit/>
          </a:bodyPr>
          <a:lstStyle/>
          <a:p>
            <a:r>
              <a:rPr lang="en-US" sz="3300" dirty="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ea typeface="+mj-lt"/>
                <a:cs typeface="+mj-lt"/>
              </a:rPr>
              <a:t>Customized Employment</a:t>
            </a:r>
            <a:endParaRPr lang="en-US" dirty="0"/>
          </a:p>
        </p:txBody>
      </p:sp>
      <p:pic>
        <p:nvPicPr>
          <p:cNvPr id="6" name="Picture 6">
            <a:extLst>
              <a:ext uri="{FF2B5EF4-FFF2-40B4-BE49-F238E27FC236}">
                <a16:creationId xmlns:a16="http://schemas.microsoft.com/office/drawing/2014/main" id="{6CFB8705-072B-46AB-3DAB-B7F2520D079B}"/>
              </a:ext>
            </a:extLst>
          </p:cNvPr>
          <p:cNvPicPr>
            <a:picLocks noGrp="1" noChangeAspect="1"/>
          </p:cNvPicPr>
          <p:nvPr>
            <p:ph idx="1"/>
          </p:nvPr>
        </p:nvPicPr>
        <p:blipFill>
          <a:blip r:embed="rId3"/>
          <a:stretch>
            <a:fillRect/>
          </a:stretch>
        </p:blipFill>
        <p:spPr>
          <a:xfrm>
            <a:off x="-4089" y="1805614"/>
            <a:ext cx="8362898" cy="4485856"/>
          </a:xfrm>
          <a:effectLst/>
        </p:spPr>
      </p:pic>
      <p:pic>
        <p:nvPicPr>
          <p:cNvPr id="4" name="Graphic 4" descr="Download with solid fill">
            <a:extLst>
              <a:ext uri="{FF2B5EF4-FFF2-40B4-BE49-F238E27FC236}">
                <a16:creationId xmlns:a16="http://schemas.microsoft.com/office/drawing/2014/main" id="{285AD4AA-1A29-B578-3BF6-FEDDD7CAD0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58903" y="5806102"/>
            <a:ext cx="914400" cy="914400"/>
          </a:xfrm>
          <a:prstGeom prst="rect">
            <a:avLst/>
          </a:prstGeom>
        </p:spPr>
      </p:pic>
      <p:sp>
        <p:nvSpPr>
          <p:cNvPr id="7" name="TextBox 6">
            <a:extLst>
              <a:ext uri="{FF2B5EF4-FFF2-40B4-BE49-F238E27FC236}">
                <a16:creationId xmlns:a16="http://schemas.microsoft.com/office/drawing/2014/main" id="{A04DF341-4593-4356-BFF7-5A24706E5441}"/>
              </a:ext>
            </a:extLst>
          </p:cNvPr>
          <p:cNvSpPr txBox="1"/>
          <p:nvPr/>
        </p:nvSpPr>
        <p:spPr>
          <a:xfrm>
            <a:off x="3832738" y="6321320"/>
            <a:ext cx="4572000" cy="369332"/>
          </a:xfrm>
          <a:prstGeom prst="rect">
            <a:avLst/>
          </a:prstGeom>
          <a:noFill/>
        </p:spPr>
        <p:txBody>
          <a:bodyPr wrap="square">
            <a:spAutoFit/>
          </a:bodyPr>
          <a:lstStyle/>
          <a:p>
            <a:r>
              <a:rPr lang="en-US" dirty="0"/>
              <a:t>Voice of: Sean O’Brien, VRTAC-QE</a:t>
            </a:r>
          </a:p>
        </p:txBody>
      </p:sp>
    </p:spTree>
    <p:extLst>
      <p:ext uri="{BB962C8B-B14F-4D97-AF65-F5344CB8AC3E}">
        <p14:creationId xmlns:p14="http://schemas.microsoft.com/office/powerpoint/2010/main" val="10409637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BDCC6-4419-4CDC-9EE0-FD08FC57FB8C}"/>
              </a:ext>
            </a:extLst>
          </p:cNvPr>
          <p:cNvSpPr>
            <a:spLocks noGrp="1"/>
          </p:cNvSpPr>
          <p:nvPr>
            <p:ph type="title"/>
          </p:nvPr>
        </p:nvSpPr>
        <p:spPr>
          <a:xfrm>
            <a:off x="685345" y="741515"/>
            <a:ext cx="7765321" cy="1633340"/>
          </a:xfrm>
        </p:spPr>
        <p:txBody>
          <a:bodyPr>
            <a:normAutofit/>
          </a:bodyPr>
          <a:lstStyle/>
          <a:p>
            <a:r>
              <a:rPr lang="en-US" sz="4200" dirty="0">
                <a:solidFill>
                  <a:srgbClr val="FFFFFF"/>
                </a:solidFill>
              </a:rPr>
              <a:t>State VR CE Requirements</a:t>
            </a:r>
          </a:p>
        </p:txBody>
      </p:sp>
      <p:sp>
        <p:nvSpPr>
          <p:cNvPr id="3" name="Content Placeholder 2">
            <a:extLst>
              <a:ext uri="{FF2B5EF4-FFF2-40B4-BE49-F238E27FC236}">
                <a16:creationId xmlns:a16="http://schemas.microsoft.com/office/drawing/2014/main" id="{91648E10-707F-4824-9D31-D169AFCA40F3}"/>
              </a:ext>
            </a:extLst>
          </p:cNvPr>
          <p:cNvSpPr>
            <a:spLocks noGrp="1"/>
          </p:cNvSpPr>
          <p:nvPr>
            <p:ph idx="1"/>
          </p:nvPr>
        </p:nvSpPr>
        <p:spPr>
          <a:xfrm>
            <a:off x="685346" y="3070927"/>
            <a:ext cx="7765321" cy="3045558"/>
          </a:xfrm>
          <a:effectLst/>
        </p:spPr>
        <p:txBody>
          <a:bodyPr anchor="ctr">
            <a:normAutofit/>
          </a:bodyPr>
          <a:lstStyle/>
          <a:p>
            <a:pPr marL="36830" indent="0">
              <a:lnSpc>
                <a:spcPct val="100000"/>
              </a:lnSpc>
              <a:buNone/>
            </a:pPr>
            <a:r>
              <a:rPr lang="en-US" sz="1300" b="1" dirty="0"/>
              <a:t>Current MI VR CE Vendor Requirements</a:t>
            </a:r>
            <a:endParaRPr lang="en-US" dirty="0"/>
          </a:p>
          <a:p>
            <a:pPr marL="36830" indent="0">
              <a:lnSpc>
                <a:spcPct val="100000"/>
              </a:lnSpc>
              <a:buNone/>
            </a:pPr>
            <a:r>
              <a:rPr lang="en-US" sz="1300" dirty="0"/>
              <a:t>	- Griffin-</a:t>
            </a:r>
            <a:r>
              <a:rPr lang="en-US" sz="1300" dirty="0" err="1"/>
              <a:t>Hammis</a:t>
            </a:r>
            <a:r>
              <a:rPr lang="en-US" sz="1300" dirty="0"/>
              <a:t> Associates (GHA)</a:t>
            </a:r>
            <a:endParaRPr lang="en-US" sz="1300" dirty="0">
              <a:ln>
                <a:solidFill>
                  <a:prstClr val="white">
                    <a:lumMod val="75000"/>
                    <a:lumOff val="25000"/>
                    <a:alpha val="10000"/>
                  </a:prstClr>
                </a:solidFill>
              </a:ln>
              <a:effectLst>
                <a:outerShdw blurRad="9525" dist="25400" dir="14640000" algn="tl" rotWithShape="0">
                  <a:prstClr val="white">
                    <a:alpha val="30000"/>
                  </a:prstClr>
                </a:outerShdw>
              </a:effectLst>
            </a:endParaRPr>
          </a:p>
          <a:p>
            <a:pPr marL="36830" indent="0">
              <a:lnSpc>
                <a:spcPct val="100000"/>
              </a:lnSpc>
              <a:buNone/>
            </a:pPr>
            <a:r>
              <a:rPr lang="en-US" sz="1300" dirty="0"/>
              <a:t>		- ACRE training with an Emphasis on CE</a:t>
            </a:r>
            <a:endParaRPr lang="en-US" sz="1300" dirty="0">
              <a:ln>
                <a:solidFill>
                  <a:prstClr val="white">
                    <a:lumMod val="75000"/>
                    <a:lumOff val="25000"/>
                    <a:alpha val="10000"/>
                  </a:prstClr>
                </a:solidFill>
              </a:ln>
              <a:effectLst>
                <a:outerShdw blurRad="9525" dist="25400" dir="14640000" algn="tl" rotWithShape="0">
                  <a:prstClr val="white">
                    <a:alpha val="30000"/>
                  </a:prstClr>
                </a:outerShdw>
              </a:effectLst>
            </a:endParaRPr>
          </a:p>
          <a:p>
            <a:pPr marL="36830" indent="0">
              <a:lnSpc>
                <a:spcPct val="100000"/>
              </a:lnSpc>
              <a:buNone/>
            </a:pPr>
            <a:r>
              <a:rPr lang="en-US" sz="1300" dirty="0"/>
              <a:t>		- Performance-based/mentoring standards</a:t>
            </a:r>
            <a:endParaRPr lang="en-US" sz="1300" dirty="0">
              <a:ln>
                <a:solidFill>
                  <a:prstClr val="white">
                    <a:lumMod val="75000"/>
                    <a:lumOff val="25000"/>
                    <a:alpha val="10000"/>
                  </a:prstClr>
                </a:solidFill>
              </a:ln>
              <a:effectLst>
                <a:outerShdw blurRad="9525" dist="25400" dir="14640000" algn="tl" rotWithShape="0">
                  <a:prstClr val="white">
                    <a:alpha val="30000"/>
                  </a:prstClr>
                </a:outerShdw>
              </a:effectLst>
            </a:endParaRPr>
          </a:p>
          <a:p>
            <a:pPr marL="36830" indent="0">
              <a:lnSpc>
                <a:spcPct val="100000"/>
              </a:lnSpc>
              <a:buNone/>
            </a:pPr>
            <a:r>
              <a:rPr lang="en-US" sz="1300" dirty="0"/>
              <a:t>		- Fidelity Scales for Discovery, Job Development, and Consultative Employment Training and                                      Supports (CETS) </a:t>
            </a:r>
            <a:endParaRPr lang="en-US" dirty="0"/>
          </a:p>
          <a:p>
            <a:pPr marL="36830" indent="0">
              <a:lnSpc>
                <a:spcPct val="100000"/>
              </a:lnSpc>
              <a:buNone/>
            </a:pPr>
            <a:r>
              <a:rPr lang="en-US" sz="1300" b="1" dirty="0"/>
              <a:t>VR CE Credentialing Approval Request Form   </a:t>
            </a:r>
            <a:endParaRPr lang="en-US" sz="1300" b="1" dirty="0">
              <a:ln>
                <a:solidFill>
                  <a:prstClr val="white">
                    <a:lumMod val="75000"/>
                    <a:lumOff val="25000"/>
                    <a:alpha val="10000"/>
                  </a:prstClr>
                </a:solidFill>
              </a:ln>
              <a:effectLst>
                <a:outerShdw blurRad="9525" dist="25400" dir="14640000" algn="tl" rotWithShape="0">
                  <a:prstClr val="white">
                    <a:alpha val="30000"/>
                  </a:prstClr>
                </a:outerShdw>
              </a:effectLst>
            </a:endParaRPr>
          </a:p>
          <a:p>
            <a:pPr marL="36830" indent="0">
              <a:lnSpc>
                <a:spcPct val="100000"/>
              </a:lnSpc>
              <a:buNone/>
            </a:pPr>
            <a:r>
              <a:rPr lang="en-US" sz="1300" dirty="0"/>
              <a:t>	*see website below for detailed information </a:t>
            </a:r>
            <a:endParaRPr lang="en-US" sz="1300" dirty="0">
              <a:ln>
                <a:solidFill>
                  <a:prstClr val="white">
                    <a:lumMod val="75000"/>
                    <a:lumOff val="25000"/>
                    <a:alpha val="10000"/>
                  </a:prstClr>
                </a:solidFill>
              </a:ln>
              <a:effectLst>
                <a:outerShdw blurRad="9525" dist="25400" dir="14640000" algn="tl" rotWithShape="0">
                  <a:prstClr val="white">
                    <a:alpha val="30000"/>
                  </a:prstClr>
                </a:outerShdw>
              </a:effectLst>
            </a:endParaRPr>
          </a:p>
          <a:p>
            <a:pPr marL="36830" indent="0">
              <a:lnSpc>
                <a:spcPct val="100000"/>
              </a:lnSpc>
              <a:buNone/>
            </a:pPr>
            <a:r>
              <a:rPr lang="en-US" sz="1300" dirty="0">
                <a:hlinkClick r:id="rId2">
                  <a:extLst>
                    <a:ext uri="{A12FA001-AC4F-418D-AE19-62706E023703}">
                      <ahyp:hlinkClr xmlns:ahyp="http://schemas.microsoft.com/office/drawing/2018/hyperlinkcolor" val="tx"/>
                    </a:ext>
                  </a:extLst>
                </a:hlinkClick>
              </a:rPr>
              <a:t>LEO - Information for Current State of Michigan Vendors</a:t>
            </a:r>
            <a:endParaRPr lang="en-US" sz="1300" dirty="0">
              <a:ln>
                <a:solidFill>
                  <a:prstClr val="white">
                    <a:lumMod val="75000"/>
                    <a:lumOff val="25000"/>
                    <a:alpha val="10000"/>
                  </a:prstClr>
                </a:solidFill>
              </a:ln>
              <a:effectLst>
                <a:outerShdw blurRad="9525" dist="25400" dir="14640000" algn="tl" rotWithShape="0">
                  <a:prstClr val="white">
                    <a:alpha val="30000"/>
                  </a:prstClr>
                </a:outerShdw>
              </a:effectLst>
            </a:endParaRPr>
          </a:p>
        </p:txBody>
      </p:sp>
      <p:sp>
        <p:nvSpPr>
          <p:cNvPr id="6" name="TextBox 5">
            <a:extLst>
              <a:ext uri="{FF2B5EF4-FFF2-40B4-BE49-F238E27FC236}">
                <a16:creationId xmlns:a16="http://schemas.microsoft.com/office/drawing/2014/main" id="{342E04A3-AE21-4C10-A712-6A79720EA5C7}"/>
              </a:ext>
            </a:extLst>
          </p:cNvPr>
          <p:cNvSpPr txBox="1"/>
          <p:nvPr/>
        </p:nvSpPr>
        <p:spPr>
          <a:xfrm>
            <a:off x="4435941" y="5949536"/>
            <a:ext cx="4572000" cy="369332"/>
          </a:xfrm>
          <a:prstGeom prst="rect">
            <a:avLst/>
          </a:prstGeom>
          <a:noFill/>
        </p:spPr>
        <p:txBody>
          <a:bodyPr wrap="square">
            <a:spAutoFit/>
          </a:bodyPr>
          <a:lstStyle/>
          <a:p>
            <a:r>
              <a:rPr lang="en-US" dirty="0"/>
              <a:t>Voice of:  Melissa Potter, MRS </a:t>
            </a:r>
          </a:p>
        </p:txBody>
      </p:sp>
    </p:spTree>
    <p:extLst>
      <p:ext uri="{BB962C8B-B14F-4D97-AF65-F5344CB8AC3E}">
        <p14:creationId xmlns:p14="http://schemas.microsoft.com/office/powerpoint/2010/main" val="174883532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0007"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88E0E7-1294-44BE-AE43-38CF641C37C5}"/>
              </a:ext>
            </a:extLst>
          </p:cNvPr>
          <p:cNvSpPr>
            <a:spLocks noGrp="1"/>
          </p:cNvSpPr>
          <p:nvPr>
            <p:ph type="title"/>
          </p:nvPr>
        </p:nvSpPr>
        <p:spPr>
          <a:xfrm>
            <a:off x="685346" y="609600"/>
            <a:ext cx="7765321" cy="1257300"/>
          </a:xfrm>
          <a:solidFill>
            <a:srgbClr val="0070C0"/>
          </a:solidFill>
        </p:spPr>
        <p:txBody>
          <a:bodyPr>
            <a:normAutofit/>
          </a:bodyPr>
          <a:lstStyle/>
          <a:p>
            <a:r>
              <a:rPr lang="en-US">
                <a:solidFill>
                  <a:srgbClr val="FFFFFF"/>
                </a:solidFill>
              </a:rPr>
              <a:t>Seamless Transition</a:t>
            </a:r>
          </a:p>
        </p:txBody>
      </p:sp>
      <p:pic>
        <p:nvPicPr>
          <p:cNvPr id="25" name="Picture 24">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3993" y="2049331"/>
            <a:ext cx="9144000" cy="4808669"/>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387120BB-1DDE-FB6A-54D3-0D7C66E6FF3F}"/>
              </a:ext>
            </a:extLst>
          </p:cNvPr>
          <p:cNvGraphicFramePr>
            <a:graphicFrameLocks noGrp="1"/>
          </p:cNvGraphicFramePr>
          <p:nvPr>
            <p:ph idx="1"/>
            <p:extLst>
              <p:ext uri="{D42A27DB-BD31-4B8C-83A1-F6EECF244321}">
                <p14:modId xmlns:p14="http://schemas.microsoft.com/office/powerpoint/2010/main" val="1031618381"/>
              </p:ext>
            </p:extLst>
          </p:nvPr>
        </p:nvGraphicFramePr>
        <p:xfrm>
          <a:off x="770154" y="2647784"/>
          <a:ext cx="7765256" cy="314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EEC95D0-4F10-4BFA-9EEF-0BBBF0F08064}"/>
              </a:ext>
            </a:extLst>
          </p:cNvPr>
          <p:cNvSpPr txBox="1"/>
          <p:nvPr/>
        </p:nvSpPr>
        <p:spPr>
          <a:xfrm>
            <a:off x="5536096" y="6001434"/>
            <a:ext cx="3419061" cy="646331"/>
          </a:xfrm>
          <a:prstGeom prst="rect">
            <a:avLst/>
          </a:prstGeom>
          <a:noFill/>
        </p:spPr>
        <p:txBody>
          <a:bodyPr wrap="square">
            <a:spAutoFit/>
          </a:bodyPr>
          <a:lstStyle/>
          <a:p>
            <a:r>
              <a:rPr lang="en-US" dirty="0"/>
              <a:t>Voice of:  Susan Root</a:t>
            </a:r>
          </a:p>
          <a:p>
            <a:r>
              <a:rPr lang="en-US" dirty="0"/>
              <a:t>MTSA Region 1 Representative</a:t>
            </a:r>
          </a:p>
        </p:txBody>
      </p:sp>
    </p:spTree>
    <p:extLst>
      <p:ext uri="{BB962C8B-B14F-4D97-AF65-F5344CB8AC3E}">
        <p14:creationId xmlns:p14="http://schemas.microsoft.com/office/powerpoint/2010/main" val="34960156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267656" y="1898534"/>
            <a:ext cx="4031414"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 name="Picture 4" descr="Transition Timeline.png">
            <a:extLst>
              <a:ext uri="{FF2B5EF4-FFF2-40B4-BE49-F238E27FC236}">
                <a16:creationId xmlns:a16="http://schemas.microsoft.com/office/drawing/2014/main" id="{859FE68F-64E3-90CE-4474-3D202709FA0B}"/>
              </a:ext>
            </a:extLst>
          </p:cNvPr>
          <p:cNvPicPr>
            <a:picLocks noGrp="1" noChangeAspect="1"/>
          </p:cNvPicPr>
          <p:nvPr>
            <p:ph idx="1"/>
          </p:nvPr>
        </p:nvPicPr>
        <p:blipFill rotWithShape="1">
          <a:blip r:embed="rId3"/>
          <a:srcRect r="6887" b="-2"/>
          <a:stretch/>
        </p:blipFill>
        <p:spPr>
          <a:xfrm>
            <a:off x="3917055" y="643467"/>
            <a:ext cx="4422333" cy="5315316"/>
          </a:xfrm>
          <a:prstGeom prst="rect">
            <a:avLst/>
          </a:prstGeom>
        </p:spPr>
      </p:pic>
      <p:sp>
        <p:nvSpPr>
          <p:cNvPr id="5" name="Rectangle: Rounded Corners 4">
            <a:extLst>
              <a:ext uri="{FF2B5EF4-FFF2-40B4-BE49-F238E27FC236}">
                <a16:creationId xmlns:a16="http://schemas.microsoft.com/office/drawing/2014/main" id="{1B6B7878-457E-D8D5-1C05-D4EF204C8556}"/>
              </a:ext>
            </a:extLst>
          </p:cNvPr>
          <p:cNvSpPr/>
          <p:nvPr/>
        </p:nvSpPr>
        <p:spPr>
          <a:xfrm>
            <a:off x="723231" y="1419154"/>
            <a:ext cx="3121106" cy="402369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ea typeface="+mn-lt"/>
                <a:cs typeface="+mn-lt"/>
              </a:rPr>
              <a:t>Sample </a:t>
            </a:r>
            <a:endParaRPr lang="en-US" dirty="0"/>
          </a:p>
          <a:p>
            <a:r>
              <a:rPr lang="en-US" sz="2400" dirty="0">
                <a:ea typeface="+mn-lt"/>
                <a:cs typeface="+mn-lt"/>
              </a:rPr>
              <a:t>Seamless Transition Outline</a:t>
            </a:r>
            <a:endParaRPr lang="en-US" dirty="0"/>
          </a:p>
          <a:p>
            <a:pPr algn="ctr"/>
            <a:endParaRPr lang="en-US" dirty="0">
              <a:ea typeface="+mn-lt"/>
              <a:cs typeface="+mn-lt"/>
            </a:endParaRPr>
          </a:p>
          <a:p>
            <a:pPr algn="ctr"/>
            <a:endParaRPr lang="en-US" dirty="0">
              <a:ea typeface="+mn-lt"/>
              <a:cs typeface="+mn-lt"/>
            </a:endParaRPr>
          </a:p>
          <a:p>
            <a:pPr algn="ctr"/>
            <a:endParaRPr lang="en-US" dirty="0">
              <a:ea typeface="+mn-lt"/>
              <a:cs typeface="+mn-lt"/>
            </a:endParaRPr>
          </a:p>
          <a:p>
            <a:pPr algn="ctr"/>
            <a:r>
              <a:rPr lang="en-US" dirty="0">
                <a:ea typeface="+mn-lt"/>
                <a:cs typeface="+mn-lt"/>
              </a:rPr>
              <a:t>Compliments of </a:t>
            </a:r>
            <a:r>
              <a:rPr lang="en-US" dirty="0"/>
              <a:t>Clare-Gladwin RESD  </a:t>
            </a:r>
          </a:p>
        </p:txBody>
      </p:sp>
      <p:pic>
        <p:nvPicPr>
          <p:cNvPr id="6" name="Graphic 4" descr="Download with solid fill">
            <a:extLst>
              <a:ext uri="{FF2B5EF4-FFF2-40B4-BE49-F238E27FC236}">
                <a16:creationId xmlns:a16="http://schemas.microsoft.com/office/drawing/2014/main" id="{CD054139-647F-A5F3-5F23-6B42ABBC63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2608" y="5274672"/>
            <a:ext cx="914400" cy="914400"/>
          </a:xfrm>
          <a:prstGeom prst="rect">
            <a:avLst/>
          </a:prstGeom>
        </p:spPr>
      </p:pic>
      <p:sp>
        <p:nvSpPr>
          <p:cNvPr id="7" name="TextBox 6">
            <a:extLst>
              <a:ext uri="{FF2B5EF4-FFF2-40B4-BE49-F238E27FC236}">
                <a16:creationId xmlns:a16="http://schemas.microsoft.com/office/drawing/2014/main" id="{3E470D7A-A460-83CC-0D41-057C0014EE81}"/>
              </a:ext>
            </a:extLst>
          </p:cNvPr>
          <p:cNvSpPr txBox="1"/>
          <p:nvPr/>
        </p:nvSpPr>
        <p:spPr>
          <a:xfrm>
            <a:off x="948142" y="595878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Document is available to download from chat.  </a:t>
            </a:r>
          </a:p>
        </p:txBody>
      </p:sp>
      <p:sp>
        <p:nvSpPr>
          <p:cNvPr id="9" name="TextBox 8">
            <a:extLst>
              <a:ext uri="{FF2B5EF4-FFF2-40B4-BE49-F238E27FC236}">
                <a16:creationId xmlns:a16="http://schemas.microsoft.com/office/drawing/2014/main" id="{01F44F78-E75F-454F-84AD-E7765DAC8969}"/>
              </a:ext>
            </a:extLst>
          </p:cNvPr>
          <p:cNvSpPr txBox="1"/>
          <p:nvPr/>
        </p:nvSpPr>
        <p:spPr>
          <a:xfrm>
            <a:off x="4820477" y="5958783"/>
            <a:ext cx="3883193" cy="646331"/>
          </a:xfrm>
          <a:prstGeom prst="rect">
            <a:avLst/>
          </a:prstGeom>
          <a:noFill/>
        </p:spPr>
        <p:txBody>
          <a:bodyPr wrap="square">
            <a:spAutoFit/>
          </a:bodyPr>
          <a:lstStyle/>
          <a:p>
            <a:r>
              <a:rPr lang="en-US" dirty="0">
                <a:solidFill>
                  <a:schemeClr val="bg1"/>
                </a:solidFill>
              </a:rPr>
              <a:t>Voice of:  Susan Root</a:t>
            </a:r>
          </a:p>
          <a:p>
            <a:r>
              <a:rPr lang="en-US" dirty="0">
                <a:solidFill>
                  <a:schemeClr val="bg1"/>
                </a:solidFill>
              </a:rPr>
              <a:t>MTSA Region 1 Representative</a:t>
            </a:r>
          </a:p>
        </p:txBody>
      </p:sp>
    </p:spTree>
    <p:extLst>
      <p:ext uri="{BB962C8B-B14F-4D97-AF65-F5344CB8AC3E}">
        <p14:creationId xmlns:p14="http://schemas.microsoft.com/office/powerpoint/2010/main" val="2428180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7F94-8B46-4C14-9576-7226A6865963}"/>
              </a:ext>
            </a:extLst>
          </p:cNvPr>
          <p:cNvSpPr>
            <a:spLocks noGrp="1"/>
          </p:cNvSpPr>
          <p:nvPr>
            <p:ph type="title"/>
          </p:nvPr>
        </p:nvSpPr>
        <p:spPr/>
        <p:txBody>
          <a:bodyPr>
            <a:normAutofit fontScale="90000"/>
          </a:bodyPr>
          <a:lstStyle/>
          <a:p>
            <a:r>
              <a:rPr lang="en-US" dirty="0"/>
              <a:t>Michigan Interagency Transition Team (MITT) Updates</a:t>
            </a:r>
          </a:p>
        </p:txBody>
      </p:sp>
      <p:pic>
        <p:nvPicPr>
          <p:cNvPr id="4" name="Content Placeholder 3">
            <a:extLst>
              <a:ext uri="{FF2B5EF4-FFF2-40B4-BE49-F238E27FC236}">
                <a16:creationId xmlns:a16="http://schemas.microsoft.com/office/drawing/2014/main" id="{F85FE92F-5B65-4A43-84B1-9F98E6F5F398}"/>
              </a:ext>
            </a:extLst>
          </p:cNvPr>
          <p:cNvPicPr>
            <a:picLocks noGrp="1" noChangeAspect="1"/>
          </p:cNvPicPr>
          <p:nvPr>
            <p:ph idx="1"/>
          </p:nvPr>
        </p:nvPicPr>
        <p:blipFill>
          <a:blip r:embed="rId3"/>
          <a:stretch>
            <a:fillRect/>
          </a:stretch>
        </p:blipFill>
        <p:spPr>
          <a:xfrm>
            <a:off x="5594048" y="2257425"/>
            <a:ext cx="2929834" cy="2786063"/>
          </a:xfrm>
          <a:prstGeom prst="rect">
            <a:avLst/>
          </a:prstGeom>
        </p:spPr>
      </p:pic>
      <p:sp>
        <p:nvSpPr>
          <p:cNvPr id="6" name="TextBox 5">
            <a:extLst>
              <a:ext uri="{FF2B5EF4-FFF2-40B4-BE49-F238E27FC236}">
                <a16:creationId xmlns:a16="http://schemas.microsoft.com/office/drawing/2014/main" id="{ABAC1CBA-FBC1-41CB-A298-71B6EA506FBB}"/>
              </a:ext>
            </a:extLst>
          </p:cNvPr>
          <p:cNvSpPr txBox="1"/>
          <p:nvPr/>
        </p:nvSpPr>
        <p:spPr>
          <a:xfrm>
            <a:off x="342900" y="2363228"/>
            <a:ext cx="5082045" cy="3450032"/>
          </a:xfrm>
          <a:prstGeom prst="rect">
            <a:avLst/>
          </a:prstGeom>
          <a:noFill/>
        </p:spPr>
        <p:txBody>
          <a:bodyPr wrap="square">
            <a:spAutoFit/>
          </a:bodyPr>
          <a:lstStyle/>
          <a:p>
            <a:pPr marL="214313" indent="-214313">
              <a:lnSpc>
                <a:spcPct val="150000"/>
              </a:lnSpc>
              <a:buFont typeface="Arial" panose="020B0604020202020204" pitchFamily="34" charset="0"/>
              <a:buChar char="•"/>
            </a:pPr>
            <a:r>
              <a:rPr lang="en-US" sz="1650" dirty="0">
                <a:latin typeface="Arial" panose="020B0604020202020204" pitchFamily="34" charset="0"/>
                <a:cs typeface="Arial" panose="020B0604020202020204" pitchFamily="34" charset="0"/>
              </a:rPr>
              <a:t>Designed self-assessment tool targeting 5 Core Student Outcomes</a:t>
            </a:r>
          </a:p>
          <a:p>
            <a:pPr marL="214313" indent="-214313">
              <a:lnSpc>
                <a:spcPct val="150000"/>
              </a:lnSpc>
              <a:buFont typeface="Arial" panose="020B0604020202020204" pitchFamily="34" charset="0"/>
              <a:buChar char="•"/>
            </a:pPr>
            <a:r>
              <a:rPr lang="en-US" sz="1650" dirty="0">
                <a:latin typeface="Arial" panose="020B0604020202020204" pitchFamily="34" charset="0"/>
                <a:cs typeface="Arial" panose="020B0604020202020204" pitchFamily="34" charset="0"/>
              </a:rPr>
              <a:t>Promotes positive post-school outcomes</a:t>
            </a:r>
          </a:p>
          <a:p>
            <a:pPr marL="214313" indent="-214313">
              <a:lnSpc>
                <a:spcPct val="150000"/>
              </a:lnSpc>
              <a:buFont typeface="Arial" panose="020B0604020202020204" pitchFamily="34" charset="0"/>
              <a:buChar char="•"/>
            </a:pPr>
            <a:r>
              <a:rPr lang="en-US" sz="1650" dirty="0">
                <a:latin typeface="Arial" panose="020B0604020202020204" pitchFamily="34" charset="0"/>
                <a:cs typeface="Arial" panose="020B0604020202020204" pitchFamily="34" charset="0"/>
              </a:rPr>
              <a:t>Identifies practices to improve skills</a:t>
            </a:r>
          </a:p>
          <a:p>
            <a:pPr marL="214313" indent="-214313">
              <a:lnSpc>
                <a:spcPct val="150000"/>
              </a:lnSpc>
              <a:buFont typeface="Arial" panose="020B0604020202020204" pitchFamily="34" charset="0"/>
              <a:buChar char="•"/>
            </a:pPr>
            <a:r>
              <a:rPr lang="en-US" sz="1650" dirty="0">
                <a:latin typeface="Arial" panose="020B0604020202020204" pitchFamily="34" charset="0"/>
                <a:cs typeface="Arial" panose="020B0604020202020204" pitchFamily="34" charset="0"/>
              </a:rPr>
              <a:t>Focuses on research-based practices</a:t>
            </a:r>
          </a:p>
          <a:p>
            <a:pPr marL="214313" indent="-214313">
              <a:lnSpc>
                <a:spcPct val="150000"/>
              </a:lnSpc>
              <a:buFont typeface="Arial" panose="020B0604020202020204" pitchFamily="34" charset="0"/>
              <a:buChar char="•"/>
            </a:pPr>
            <a:r>
              <a:rPr lang="en-US" sz="1650" dirty="0">
                <a:latin typeface="Arial" panose="020B0604020202020204" pitchFamily="34" charset="0"/>
                <a:cs typeface="Arial" panose="020B0604020202020204" pitchFamily="34" charset="0"/>
              </a:rPr>
              <a:t>Supports collaborative approach in self-assessing implementation of practices</a:t>
            </a:r>
          </a:p>
          <a:p>
            <a:pPr marL="214313" indent="-214313">
              <a:lnSpc>
                <a:spcPct val="150000"/>
              </a:lnSpc>
              <a:buFont typeface="Arial" panose="020B0604020202020204" pitchFamily="34" charset="0"/>
              <a:buChar char="•"/>
            </a:pPr>
            <a:r>
              <a:rPr lang="en-US" sz="1650" dirty="0">
                <a:latin typeface="Arial" panose="020B0604020202020204" pitchFamily="34" charset="0"/>
                <a:cs typeface="Arial" panose="020B0604020202020204" pitchFamily="34" charset="0"/>
              </a:rPr>
              <a:t>Ensures greater consistency across students, teams, buildings, systems</a:t>
            </a:r>
          </a:p>
        </p:txBody>
      </p:sp>
      <p:sp>
        <p:nvSpPr>
          <p:cNvPr id="7" name="TextBox 6">
            <a:extLst>
              <a:ext uri="{FF2B5EF4-FFF2-40B4-BE49-F238E27FC236}">
                <a16:creationId xmlns:a16="http://schemas.microsoft.com/office/drawing/2014/main" id="{6C0E07A7-4E00-4472-9050-393D10D4DB18}"/>
              </a:ext>
            </a:extLst>
          </p:cNvPr>
          <p:cNvSpPr txBox="1"/>
          <p:nvPr/>
        </p:nvSpPr>
        <p:spPr>
          <a:xfrm>
            <a:off x="4398065" y="6063734"/>
            <a:ext cx="4572000" cy="369332"/>
          </a:xfrm>
          <a:prstGeom prst="rect">
            <a:avLst/>
          </a:prstGeom>
          <a:noFill/>
        </p:spPr>
        <p:txBody>
          <a:bodyPr wrap="square">
            <a:spAutoFit/>
          </a:bodyPr>
          <a:lstStyle/>
          <a:p>
            <a:r>
              <a:rPr lang="en-US" dirty="0"/>
              <a:t>Voice of:  Jen Hirst, MRS</a:t>
            </a:r>
          </a:p>
        </p:txBody>
      </p:sp>
    </p:spTree>
    <p:extLst>
      <p:ext uri="{BB962C8B-B14F-4D97-AF65-F5344CB8AC3E}">
        <p14:creationId xmlns:p14="http://schemas.microsoft.com/office/powerpoint/2010/main" val="1730194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84BD-623A-430F-9954-ABAA61309C70}"/>
              </a:ext>
            </a:extLst>
          </p:cNvPr>
          <p:cNvSpPr>
            <a:spLocks noGrp="1"/>
          </p:cNvSpPr>
          <p:nvPr>
            <p:ph type="ctrTitle"/>
          </p:nvPr>
        </p:nvSpPr>
        <p:spPr/>
        <p:txBody>
          <a:bodyPr/>
          <a:lstStyle/>
          <a:p>
            <a:r>
              <a:rPr lang="en-US" dirty="0"/>
              <a:t>Open Q&amp;A</a:t>
            </a:r>
          </a:p>
        </p:txBody>
      </p:sp>
      <p:sp>
        <p:nvSpPr>
          <p:cNvPr id="3" name="Subtitle 2">
            <a:extLst>
              <a:ext uri="{FF2B5EF4-FFF2-40B4-BE49-F238E27FC236}">
                <a16:creationId xmlns:a16="http://schemas.microsoft.com/office/drawing/2014/main" id="{04E43789-FC64-47AF-B0C9-4589A3C02ACA}"/>
              </a:ext>
            </a:extLst>
          </p:cNvPr>
          <p:cNvSpPr>
            <a:spLocks noGrp="1"/>
          </p:cNvSpPr>
          <p:nvPr>
            <p:ph type="subTitle" idx="1"/>
          </p:nvPr>
        </p:nvSpPr>
        <p:spPr/>
        <p:txBody>
          <a:bodyPr/>
          <a:lstStyle/>
          <a:p>
            <a:r>
              <a:rPr lang="en-US" dirty="0"/>
              <a:t>What did we miss and what can we clarify?</a:t>
            </a:r>
          </a:p>
        </p:txBody>
      </p:sp>
    </p:spTree>
    <p:extLst>
      <p:ext uri="{BB962C8B-B14F-4D97-AF65-F5344CB8AC3E}">
        <p14:creationId xmlns:p14="http://schemas.microsoft.com/office/powerpoint/2010/main" val="94612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1D722DD-C798-4AAE-93ED-CBC3ED382953}"/>
              </a:ext>
            </a:extLst>
          </p:cNvPr>
          <p:cNvSpPr>
            <a:spLocks noGrp="1"/>
          </p:cNvSpPr>
          <p:nvPr>
            <p:ph type="title"/>
          </p:nvPr>
        </p:nvSpPr>
        <p:spPr>
          <a:xfrm>
            <a:off x="3789770" y="1054100"/>
            <a:ext cx="4483554" cy="1129353"/>
          </a:xfrm>
        </p:spPr>
        <p:txBody>
          <a:bodyPr vert="horz" lIns="68580" tIns="34290" rIns="68580" bIns="34290" rtlCol="0" anchor="ctr">
            <a:normAutofit/>
          </a:bodyPr>
          <a:lstStyle/>
          <a:p>
            <a:r>
              <a:rPr lang="en-US" sz="3000" dirty="0"/>
              <a:t>Presenter – Melissa Potter</a:t>
            </a:r>
          </a:p>
        </p:txBody>
      </p:sp>
      <p:pic>
        <p:nvPicPr>
          <p:cNvPr id="5" name="Picture 4" descr="A person wearing glasses&#10;&#10;Description automatically generated with low confidence">
            <a:extLst>
              <a:ext uri="{FF2B5EF4-FFF2-40B4-BE49-F238E27FC236}">
                <a16:creationId xmlns:a16="http://schemas.microsoft.com/office/drawing/2014/main" id="{9D211B97-BC9E-4513-92F6-98EA64D1E350}"/>
              </a:ext>
            </a:extLst>
          </p:cNvPr>
          <p:cNvPicPr>
            <a:picLocks noChangeAspect="1"/>
          </p:cNvPicPr>
          <p:nvPr/>
        </p:nvPicPr>
        <p:blipFill rotWithShape="1">
          <a:blip r:embed="rId3"/>
          <a:srcRect l="1879" r="20159" b="6"/>
          <a:stretch/>
        </p:blipFill>
        <p:spPr>
          <a:xfrm>
            <a:off x="-7987" y="857251"/>
            <a:ext cx="3428737" cy="5143500"/>
          </a:xfrm>
          <a:prstGeom prst="rect">
            <a:avLst/>
          </a:prstGeom>
        </p:spPr>
      </p:pic>
      <p:pic>
        <p:nvPicPr>
          <p:cNvPr id="15" name="Picture 14">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7" y="857251"/>
            <a:ext cx="3517899" cy="5143500"/>
          </a:xfrm>
          <a:prstGeom prst="rect">
            <a:avLst/>
          </a:prstGeom>
        </p:spPr>
      </p:pic>
      <p:sp>
        <p:nvSpPr>
          <p:cNvPr id="8" name="TextBox 7">
            <a:extLst>
              <a:ext uri="{FF2B5EF4-FFF2-40B4-BE49-F238E27FC236}">
                <a16:creationId xmlns:a16="http://schemas.microsoft.com/office/drawing/2014/main" id="{98D17F31-B240-4BBC-9C9A-D7F5C208B5B7}"/>
              </a:ext>
            </a:extLst>
          </p:cNvPr>
          <p:cNvSpPr txBox="1"/>
          <p:nvPr/>
        </p:nvSpPr>
        <p:spPr>
          <a:xfrm>
            <a:off x="3859620" y="2286000"/>
            <a:ext cx="4483554" cy="3223766"/>
          </a:xfrm>
          <a:prstGeom prst="rect">
            <a:avLst/>
          </a:prstGeom>
        </p:spPr>
        <p:txBody>
          <a:bodyPr vert="horz" lIns="68580" tIns="34290" rIns="68580" bIns="34290" rtlCol="0" anchor="ctr">
            <a:noAutofit/>
          </a:bodyPr>
          <a:lstStyle/>
          <a:p>
            <a:pPr defTabSz="342900">
              <a:lnSpc>
                <a:spcPct val="90000"/>
              </a:lnSpc>
              <a:spcBef>
                <a:spcPct val="20000"/>
              </a:spcBef>
              <a:spcAft>
                <a:spcPts val="450"/>
              </a:spcAft>
              <a:buClr>
                <a:schemeClr val="tx2"/>
              </a:buClr>
              <a:buSzPct val="70000"/>
              <a:buFont typeface="Wingdings 2" charset="2"/>
            </a:pPr>
            <a:r>
              <a:rPr lang="en-US" sz="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Melissa Potter is a Rehabilitation Consultant for the Innovation Unit at Michigan Rehabilitation Services (MRS) specializing in increasing Competitive Integrated Employment outcomes for those served with the most significant disabilities. Her specific assignments include strengthening statewide partnerships with Community Mental Health Service Providers (CMHSP), the Behavioral and Physical Health and Aging Services Administration (BPHASA), Michigan Developmental Disabilities Council, and Community Rehabilitation Organizations (CRO). This includes leading and coordinating efforts to support Competitive Integrated Employment, Supported Employment, Customized Employment, Individual Placements and Supports model, Subminimum Wage Section 511, and other programs. She earned a Master’s degree in Rehabilitation Counseling from the University of Wisconsin-Stout and a Bachelor’s degree in Social Work from Michigan State University. She is a Licensed Professional Counselor (LPC) and Certified Rehabilitation Counselor (CRC). She has over 16 years of experience working in the rehabilitation field. She began working for MRS in January 2016 as a Rehabilitation Counselor in the Lansing District Office and then as a Rehabilitation Consultant with the Program Enhancement Division. She previously worked at Peckham as a Services Specialist from 2006-2016. </a:t>
            </a:r>
          </a:p>
          <a:p>
            <a:pPr defTabSz="342900">
              <a:lnSpc>
                <a:spcPct val="90000"/>
              </a:lnSpc>
              <a:spcBef>
                <a:spcPct val="20000"/>
              </a:spcBef>
              <a:spcAft>
                <a:spcPts val="450"/>
              </a:spcAft>
              <a:buClr>
                <a:schemeClr val="tx2"/>
              </a:buClr>
              <a:buSzPct val="70000"/>
              <a:buFont typeface="Wingdings 2" charset="2"/>
            </a:pPr>
            <a:endParaRPr lang="en-US" sz="975">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7" name="TextBox 6">
            <a:extLst>
              <a:ext uri="{FF2B5EF4-FFF2-40B4-BE49-F238E27FC236}">
                <a16:creationId xmlns:a16="http://schemas.microsoft.com/office/drawing/2014/main" id="{15D8F108-394A-40BA-A984-7908DA85AB73}"/>
              </a:ext>
            </a:extLst>
          </p:cNvPr>
          <p:cNvSpPr txBox="1"/>
          <p:nvPr/>
        </p:nvSpPr>
        <p:spPr>
          <a:xfrm>
            <a:off x="5575852" y="6082748"/>
            <a:ext cx="3160644" cy="646331"/>
          </a:xfrm>
          <a:prstGeom prst="rect">
            <a:avLst/>
          </a:prstGeom>
          <a:noFill/>
        </p:spPr>
        <p:txBody>
          <a:bodyPr wrap="square" rtlCol="0">
            <a:spAutoFit/>
          </a:bodyPr>
          <a:lstStyle/>
          <a:p>
            <a:r>
              <a:rPr lang="en-US" dirty="0"/>
              <a:t>Voice of:  Susan Root</a:t>
            </a:r>
          </a:p>
          <a:p>
            <a:r>
              <a:rPr lang="en-US" dirty="0"/>
              <a:t>MTSA Region 1 Representative</a:t>
            </a:r>
          </a:p>
        </p:txBody>
      </p:sp>
      <p:sp>
        <p:nvSpPr>
          <p:cNvPr id="9" name="Explosion: 14 Points 8">
            <a:extLst>
              <a:ext uri="{FF2B5EF4-FFF2-40B4-BE49-F238E27FC236}">
                <a16:creationId xmlns:a16="http://schemas.microsoft.com/office/drawing/2014/main" id="{72471D53-64E4-4911-8417-2DD5A947F020}"/>
              </a:ext>
            </a:extLst>
          </p:cNvPr>
          <p:cNvSpPr/>
          <p:nvPr/>
        </p:nvSpPr>
        <p:spPr>
          <a:xfrm>
            <a:off x="1480930" y="5167378"/>
            <a:ext cx="3607905" cy="138582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Say Hi to everyone, Melissa!</a:t>
            </a:r>
          </a:p>
        </p:txBody>
      </p:sp>
    </p:spTree>
    <p:extLst>
      <p:ext uri="{BB962C8B-B14F-4D97-AF65-F5344CB8AC3E}">
        <p14:creationId xmlns:p14="http://schemas.microsoft.com/office/powerpoint/2010/main" val="178812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608E264-926B-434A-8D58-87ACA185D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1D722DD-C798-4AAE-93ED-CBC3ED382953}"/>
              </a:ext>
            </a:extLst>
          </p:cNvPr>
          <p:cNvSpPr>
            <a:spLocks noGrp="1"/>
          </p:cNvSpPr>
          <p:nvPr>
            <p:ph type="title"/>
          </p:nvPr>
        </p:nvSpPr>
        <p:spPr>
          <a:xfrm>
            <a:off x="3791516" y="1095936"/>
            <a:ext cx="5039113" cy="711029"/>
          </a:xfrm>
        </p:spPr>
        <p:txBody>
          <a:bodyPr vert="horz" lIns="68580" tIns="34290" rIns="68580" bIns="34290" rtlCol="0" anchor="ctr">
            <a:normAutofit/>
          </a:bodyPr>
          <a:lstStyle/>
          <a:p>
            <a:r>
              <a:rPr lang="en-US" sz="3000" dirty="0"/>
              <a:t>Presenter – Sean O’Brien, CRC</a:t>
            </a:r>
          </a:p>
        </p:txBody>
      </p:sp>
      <p:pic>
        <p:nvPicPr>
          <p:cNvPr id="29" name="Picture 28">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987" y="857251"/>
            <a:ext cx="3725023" cy="5143500"/>
          </a:xfrm>
          <a:prstGeom prst="rect">
            <a:avLst/>
          </a:prstGeom>
        </p:spPr>
      </p:pic>
      <p:pic>
        <p:nvPicPr>
          <p:cNvPr id="3" name="Picture 4">
            <a:extLst>
              <a:ext uri="{FF2B5EF4-FFF2-40B4-BE49-F238E27FC236}">
                <a16:creationId xmlns:a16="http://schemas.microsoft.com/office/drawing/2014/main" id="{F5864425-41F6-9F4F-C3DA-F74555599D23}"/>
              </a:ext>
            </a:extLst>
          </p:cNvPr>
          <p:cNvPicPr>
            <a:picLocks noChangeAspect="1"/>
          </p:cNvPicPr>
          <p:nvPr/>
        </p:nvPicPr>
        <p:blipFill rotWithShape="1">
          <a:blip r:embed="rId4"/>
          <a:srcRect l="10915" r="5112" b="2"/>
          <a:stretch/>
        </p:blipFill>
        <p:spPr>
          <a:xfrm>
            <a:off x="474612" y="1339849"/>
            <a:ext cx="3002395" cy="3827529"/>
          </a:xfrm>
          <a:prstGeom prst="rect">
            <a:avLst/>
          </a:prstGeom>
        </p:spPr>
      </p:pic>
      <p:sp>
        <p:nvSpPr>
          <p:cNvPr id="8" name="TextBox 7">
            <a:extLst>
              <a:ext uri="{FF2B5EF4-FFF2-40B4-BE49-F238E27FC236}">
                <a16:creationId xmlns:a16="http://schemas.microsoft.com/office/drawing/2014/main" id="{98D17F31-B240-4BBC-9C9A-D7F5C208B5B7}"/>
              </a:ext>
            </a:extLst>
          </p:cNvPr>
          <p:cNvSpPr txBox="1"/>
          <p:nvPr/>
        </p:nvSpPr>
        <p:spPr>
          <a:xfrm>
            <a:off x="3959604" y="1722905"/>
            <a:ext cx="4383570" cy="3716632"/>
          </a:xfrm>
          <a:prstGeom prst="rect">
            <a:avLst/>
          </a:prstGeom>
        </p:spPr>
        <p:txBody>
          <a:bodyPr vert="horz" lIns="68580" tIns="34290" rIns="68580" bIns="34290" rtlCol="0" anchor="ctr">
            <a:noAutofit/>
          </a:bodyPr>
          <a:lstStyle/>
          <a:p>
            <a:pPr defTabSz="342900">
              <a:lnSpc>
                <a:spcPct val="90000"/>
              </a:lnSpc>
              <a:spcBef>
                <a:spcPct val="20000"/>
              </a:spcBef>
              <a:spcAft>
                <a:spcPts val="450"/>
              </a:spcAft>
              <a:buClr>
                <a:schemeClr val="tx2"/>
              </a:buClr>
              <a:buSzPct val="70000"/>
              <a:buFont typeface="Wingdings 2" charset="2"/>
            </a:pPr>
            <a:endParaRPr lang="en-US" sz="1050" b="1" i="1">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latin typeface="Arial"/>
              <a:cs typeface="Arial"/>
            </a:endParaRPr>
          </a:p>
          <a:p>
            <a:pPr defTabSz="342900">
              <a:lnSpc>
                <a:spcPct val="90000"/>
              </a:lnSpc>
              <a:spcBef>
                <a:spcPct val="20000"/>
              </a:spcBef>
              <a:spcAft>
                <a:spcPts val="450"/>
              </a:spcAft>
              <a:buClr>
                <a:schemeClr val="tx2"/>
              </a:buClr>
              <a:buSzPct val="70000"/>
              <a:buFont typeface="Wingdings 2" charset="2"/>
            </a:pPr>
            <a:r>
              <a:rPr lang="en-US" sz="105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Goudy Old Style"/>
                <a:cs typeface="Arial"/>
              </a:rPr>
              <a:t>Program Coordinator, VRTAC-QM </a:t>
            </a:r>
            <a:endParaRPr lang="en-US" sz="825">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latin typeface="Goudy Old Style"/>
            </a:endParaRPr>
          </a:p>
          <a:p>
            <a:pPr defTabSz="342900">
              <a:lnSpc>
                <a:spcPct val="90000"/>
              </a:lnSpc>
              <a:spcBef>
                <a:spcPct val="20000"/>
              </a:spcBef>
              <a:spcAft>
                <a:spcPts val="450"/>
              </a:spcAft>
              <a:buClr>
                <a:schemeClr val="tx2"/>
              </a:buClr>
              <a:buSzPct val="70000"/>
              <a:buFont typeface="Wingdings 2" charset="2"/>
            </a:pPr>
            <a:r>
              <a:rPr lang="en-US" sz="105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Goudy Old Style"/>
                <a:cs typeface="Arial"/>
              </a:rPr>
              <a:t>San Diego State University (SDSU), Interwork </a:t>
            </a:r>
            <a:endParaRPr lang="en-US" sz="825">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latin typeface="Goudy Old Style"/>
            </a:endParaRPr>
          </a:p>
          <a:p>
            <a:pPr defTabSz="342900">
              <a:lnSpc>
                <a:spcPct val="90000"/>
              </a:lnSpc>
              <a:spcBef>
                <a:spcPct val="20000"/>
              </a:spcBef>
              <a:spcAft>
                <a:spcPts val="450"/>
              </a:spcAft>
              <a:buClr>
                <a:schemeClr val="tx2"/>
              </a:buClr>
              <a:buSzPct val="70000"/>
              <a:buFont typeface="Wingdings 2" charset="2"/>
            </a:pPr>
            <a:r>
              <a:rPr lang="en-US" sz="1050" b="1" 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Goudy Old Style"/>
                <a:cs typeface="Arial"/>
              </a:rPr>
              <a:t> </a:t>
            </a:r>
            <a:r>
              <a:rPr lang="en-US" sz="105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Goudy Old Style"/>
                <a:cs typeface="Arial"/>
              </a:rPr>
              <a:t> </a:t>
            </a:r>
            <a:endParaRPr lang="en-US" sz="825">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latin typeface="Goudy Old Style"/>
            </a:endParaRPr>
          </a:p>
          <a:p>
            <a:pPr defTabSz="342900">
              <a:lnSpc>
                <a:spcPct val="90000"/>
              </a:lnSpc>
              <a:spcBef>
                <a:spcPct val="20000"/>
              </a:spcBef>
              <a:spcAft>
                <a:spcPts val="450"/>
              </a:spcAft>
              <a:buClr>
                <a:schemeClr val="tx2"/>
              </a:buClr>
              <a:buSzPct val="70000"/>
              <a:buFont typeface="Wingdings 2" charset="2"/>
            </a:pPr>
            <a:r>
              <a:rPr lang="en-US" sz="105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Goudy Old Style"/>
                <a:cs typeface="Arial"/>
              </a:rPr>
              <a:t>9332 Stephen Richards Dr., Juneau AK  99801</a:t>
            </a:r>
            <a:r>
              <a:rPr lang="en-US" sz="105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Goudy Old Style"/>
                <a:cs typeface="Arial"/>
              </a:rPr>
              <a:t> </a:t>
            </a:r>
            <a:endParaRPr lang="en-US" sz="825">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latin typeface="Goudy Old Style"/>
            </a:endParaRPr>
          </a:p>
          <a:p>
            <a:pPr defTabSz="342900">
              <a:lnSpc>
                <a:spcPct val="90000"/>
              </a:lnSpc>
              <a:spcBef>
                <a:spcPct val="20000"/>
              </a:spcBef>
              <a:spcAft>
                <a:spcPts val="450"/>
              </a:spcAft>
              <a:buClr>
                <a:schemeClr val="tx2"/>
              </a:buClr>
              <a:buSzPct val="70000"/>
              <a:buFont typeface="Wingdings 2" charset="2"/>
            </a:pPr>
            <a:r>
              <a:rPr lang="en-US" sz="105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Goudy Old Style"/>
                <a:cs typeface="Arial"/>
              </a:rPr>
              <a:t>Work/Cell (907) 321-4071,   E-mail:  </a:t>
            </a:r>
            <a:r>
              <a:rPr lang="en-US" sz="105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Goudy Old Style"/>
                <a:cs typeface="Arial"/>
                <a:hlinkClick r:id="rId5">
                  <a:extLst>
                    <a:ext uri="{A12FA001-AC4F-418D-AE19-62706E023703}">
                      <ahyp:hlinkClr xmlns:ahyp="http://schemas.microsoft.com/office/drawing/2018/hyperlinkcolor" val="tx"/>
                    </a:ext>
                  </a:extLst>
                </a:hlinkClick>
              </a:rPr>
              <a:t>skobrien@sdsu.edu</a:t>
            </a:r>
            <a:r>
              <a:rPr lang="en-US" sz="105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Goudy Old Style"/>
                <a:cs typeface="Arial"/>
              </a:rPr>
              <a:t> </a:t>
            </a:r>
            <a:endParaRPr lang="en-US" sz="825">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latin typeface="Goudy Old Style"/>
            </a:endParaRPr>
          </a:p>
          <a:p>
            <a:pPr defTabSz="342900">
              <a:lnSpc>
                <a:spcPct val="90000"/>
              </a:lnSpc>
              <a:spcBef>
                <a:spcPct val="20000"/>
              </a:spcBef>
              <a:spcAft>
                <a:spcPts val="450"/>
              </a:spcAft>
              <a:buClr>
                <a:schemeClr val="tx2"/>
              </a:buClr>
              <a:buSzPct val="70000"/>
              <a:buFont typeface="Wingdings 2" charset="2"/>
            </a:pPr>
            <a:r>
              <a:rPr lang="en-US" sz="105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Goudy Old Style"/>
                <a:cs typeface="Arial"/>
              </a:rPr>
              <a:t>VRTAC-QM Website: </a:t>
            </a:r>
            <a:r>
              <a:rPr lang="en-US" sz="105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Goudy Old Style"/>
                <a:cs typeface="Arial"/>
                <a:hlinkClick r:id="rId6">
                  <a:extLst>
                    <a:ext uri="{A12FA001-AC4F-418D-AE19-62706E023703}">
                      <ahyp:hlinkClr xmlns:ahyp="http://schemas.microsoft.com/office/drawing/2018/hyperlinkcolor" val="tx"/>
                    </a:ext>
                  </a:extLst>
                </a:hlinkClick>
              </a:rPr>
              <a:t>https://www.vrtac-qm.org/</a:t>
            </a:r>
            <a:r>
              <a:rPr lang="en-US" sz="105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Goudy Old Style"/>
                <a:cs typeface="Arial"/>
              </a:rPr>
              <a:t> </a:t>
            </a:r>
            <a:endParaRPr lang="en-US" sz="825">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latin typeface="Goudy Old Style"/>
            </a:endParaRPr>
          </a:p>
          <a:p>
            <a:pPr defTabSz="342900">
              <a:lnSpc>
                <a:spcPct val="90000"/>
              </a:lnSpc>
              <a:spcBef>
                <a:spcPct val="20000"/>
              </a:spcBef>
              <a:spcAft>
                <a:spcPts val="450"/>
              </a:spcAft>
              <a:buClr>
                <a:schemeClr val="tx2"/>
              </a:buClr>
              <a:buSzPct val="70000"/>
              <a:buFont typeface="Wingdings 2" charset="2"/>
            </a:pPr>
            <a:r>
              <a:rPr lang="en-US" sz="1050" b="1" 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Goudy Old Style"/>
                <a:cs typeface="Arial"/>
              </a:rPr>
              <a:t> </a:t>
            </a:r>
            <a:r>
              <a:rPr lang="en-US" sz="105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Goudy Old Style"/>
                <a:cs typeface="Arial"/>
              </a:rPr>
              <a:t> </a:t>
            </a:r>
            <a:endParaRPr lang="en-US" sz="825">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latin typeface="Goudy Old Style"/>
            </a:endParaRPr>
          </a:p>
          <a:p>
            <a:pPr defTabSz="342900">
              <a:lnSpc>
                <a:spcPct val="90000"/>
              </a:lnSpc>
              <a:spcBef>
                <a:spcPct val="20000"/>
              </a:spcBef>
              <a:spcAft>
                <a:spcPts val="450"/>
              </a:spcAft>
              <a:buClr>
                <a:schemeClr val="tx2"/>
              </a:buClr>
              <a:buSzPct val="70000"/>
              <a:buFont typeface="Wingdings 2" charset="2"/>
            </a:pPr>
            <a:r>
              <a:rPr lang="en-US" sz="105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Goudy Old Style"/>
                <a:cs typeface="Arial"/>
              </a:rPr>
              <a:t>Sean O’Brien has spent the majority of his life and career working in Alaska for about 33 years under the State of Alaska primarily with the Division of Vocational Rehabilitation and their partners to support the field to successfully achieve employment outcomes for their consumers.  In 2015 he was promoted to the State of Alaska’s Director of Public Assistance until he retired in 2016.  Since that time, he’s been part of the technical assistance team associated with WINTAC (2016-2020) and now with the VRTAC-QM center where he continues to assist VR agencies across the country to develop and implement strategies that result in improving competitive integrated employment outcomes for the consumers they serve.  Sean’s subject matter expertise includes Supported Employment, Customized Employment and developing the cross-agency collaboration systems needed to support these programs. </a:t>
            </a:r>
            <a:endParaRPr lang="en-US" sz="825"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Goudy Old Style"/>
            </a:endParaRPr>
          </a:p>
        </p:txBody>
      </p:sp>
      <p:sp>
        <p:nvSpPr>
          <p:cNvPr id="7" name="TextBox 6">
            <a:extLst>
              <a:ext uri="{FF2B5EF4-FFF2-40B4-BE49-F238E27FC236}">
                <a16:creationId xmlns:a16="http://schemas.microsoft.com/office/drawing/2014/main" id="{D19307A8-D011-4816-89D8-DEE56B40C202}"/>
              </a:ext>
            </a:extLst>
          </p:cNvPr>
          <p:cNvSpPr txBox="1"/>
          <p:nvPr/>
        </p:nvSpPr>
        <p:spPr>
          <a:xfrm>
            <a:off x="5575852" y="6082748"/>
            <a:ext cx="3160644" cy="646331"/>
          </a:xfrm>
          <a:prstGeom prst="rect">
            <a:avLst/>
          </a:prstGeom>
          <a:noFill/>
        </p:spPr>
        <p:txBody>
          <a:bodyPr wrap="square" rtlCol="0">
            <a:spAutoFit/>
          </a:bodyPr>
          <a:lstStyle/>
          <a:p>
            <a:r>
              <a:rPr lang="en-US" dirty="0"/>
              <a:t>Voice of:  Susan Root</a:t>
            </a:r>
          </a:p>
          <a:p>
            <a:r>
              <a:rPr lang="en-US" dirty="0"/>
              <a:t>MTSA Region 1 Representative</a:t>
            </a:r>
          </a:p>
        </p:txBody>
      </p:sp>
      <p:sp>
        <p:nvSpPr>
          <p:cNvPr id="9" name="Explosion: 14 Points 8">
            <a:extLst>
              <a:ext uri="{FF2B5EF4-FFF2-40B4-BE49-F238E27FC236}">
                <a16:creationId xmlns:a16="http://schemas.microsoft.com/office/drawing/2014/main" id="{77A48B8A-8916-4FD4-8968-CE6E3BE426C3}"/>
              </a:ext>
            </a:extLst>
          </p:cNvPr>
          <p:cNvSpPr/>
          <p:nvPr/>
        </p:nvSpPr>
        <p:spPr>
          <a:xfrm>
            <a:off x="1480930" y="5167378"/>
            <a:ext cx="3607905" cy="138582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Say Hi to everyone, Sean!</a:t>
            </a:r>
          </a:p>
        </p:txBody>
      </p:sp>
    </p:spTree>
    <p:extLst>
      <p:ext uri="{BB962C8B-B14F-4D97-AF65-F5344CB8AC3E}">
        <p14:creationId xmlns:p14="http://schemas.microsoft.com/office/powerpoint/2010/main" val="43232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1D722DD-C798-4AAE-93ED-CBC3ED382953}"/>
              </a:ext>
            </a:extLst>
          </p:cNvPr>
          <p:cNvSpPr>
            <a:spLocks noGrp="1"/>
          </p:cNvSpPr>
          <p:nvPr>
            <p:ph type="title"/>
          </p:nvPr>
        </p:nvSpPr>
        <p:spPr>
          <a:xfrm>
            <a:off x="685346" y="1314449"/>
            <a:ext cx="4483554" cy="1110863"/>
          </a:xfrm>
        </p:spPr>
        <p:txBody>
          <a:bodyPr vert="horz" lIns="68580" tIns="34290" rIns="68580" bIns="34290" rtlCol="0" anchor="ctr">
            <a:normAutofit/>
          </a:bodyPr>
          <a:lstStyle/>
          <a:p>
            <a:r>
              <a:rPr lang="en-US" sz="3000" dirty="0"/>
              <a:t>Presenter – Jen Hirst</a:t>
            </a:r>
          </a:p>
        </p:txBody>
      </p:sp>
      <p:sp>
        <p:nvSpPr>
          <p:cNvPr id="8" name="TextBox 7">
            <a:extLst>
              <a:ext uri="{FF2B5EF4-FFF2-40B4-BE49-F238E27FC236}">
                <a16:creationId xmlns:a16="http://schemas.microsoft.com/office/drawing/2014/main" id="{98D17F31-B240-4BBC-9C9A-D7F5C208B5B7}"/>
              </a:ext>
            </a:extLst>
          </p:cNvPr>
          <p:cNvSpPr txBox="1"/>
          <p:nvPr/>
        </p:nvSpPr>
        <p:spPr>
          <a:xfrm>
            <a:off x="685346" y="2566632"/>
            <a:ext cx="4483554" cy="2561754"/>
          </a:xfrm>
          <a:prstGeom prst="rect">
            <a:avLst/>
          </a:prstGeom>
        </p:spPr>
        <p:txBody>
          <a:bodyPr vert="horz" lIns="68580" tIns="34290" rIns="68580" bIns="34290" rtlCol="0" anchor="ctr">
            <a:normAutofit/>
          </a:bodyPr>
          <a:lstStyle/>
          <a:p>
            <a:pPr defTabSz="342900">
              <a:lnSpc>
                <a:spcPct val="90000"/>
              </a:lnSpc>
              <a:spcBef>
                <a:spcPct val="20000"/>
              </a:spcBef>
              <a:spcAft>
                <a:spcPts val="450"/>
              </a:spcAft>
              <a:buClr>
                <a:schemeClr val="tx2"/>
              </a:buClr>
              <a:buSzPct val="70000"/>
              <a:buFont typeface="Wingdings 2" charset="2"/>
            </a:pPr>
            <a:r>
              <a:rPr lang="en-US" sz="1125"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Jennifer is a Rehabilitation Consultant with Michigan Rehabilitation Services. Her areas of expertise are in Prior to Application (PTA), Pre-ETS delivery, and Transition VR. She is the lead consultant for many statewide programs; Project SEARCH, DNR Summer Youth Work, Jobs for Michigan Grads (JMG), WMU and any additional programs to explore and deliver. She coordinate’s many statewide workgroups with PTA counselors, transition counselors and additional groups to provide feedback.  She sits on the Special Education Advisory Council (SEAC), Michigan Transition Services Association (MTSA), Co-Lead for Michigan Interagency Transition Team (MITT) and Wayne State DD Advisory Committee. Prior to being a consultant, she was a Transition VR Counselor with the Southwest District Office.                                                                                                                                                </a:t>
            </a:r>
          </a:p>
        </p:txBody>
      </p:sp>
      <p:pic>
        <p:nvPicPr>
          <p:cNvPr id="3" name="Picture 4" descr="Jen Hirst.jpg">
            <a:extLst>
              <a:ext uri="{FF2B5EF4-FFF2-40B4-BE49-F238E27FC236}">
                <a16:creationId xmlns:a16="http://schemas.microsoft.com/office/drawing/2014/main" id="{BD676B49-1336-5180-D591-54E02C6AA8B3}"/>
              </a:ext>
            </a:extLst>
          </p:cNvPr>
          <p:cNvPicPr>
            <a:picLocks noChangeAspect="1"/>
          </p:cNvPicPr>
          <p:nvPr/>
        </p:nvPicPr>
        <p:blipFill rotWithShape="1">
          <a:blip r:embed="rId3"/>
          <a:srcRect l="19560" r="13780" b="2"/>
          <a:stretch/>
        </p:blipFill>
        <p:spPr>
          <a:xfrm>
            <a:off x="5715264" y="857257"/>
            <a:ext cx="3428737" cy="5143493"/>
          </a:xfrm>
          <a:prstGeom prst="rect">
            <a:avLst/>
          </a:prstGeom>
        </p:spPr>
      </p:pic>
      <p:pic>
        <p:nvPicPr>
          <p:cNvPr id="11" name="Picture 14">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626101" y="857251"/>
            <a:ext cx="3517899" cy="5143500"/>
          </a:xfrm>
          <a:prstGeom prst="rect">
            <a:avLst/>
          </a:prstGeom>
        </p:spPr>
      </p:pic>
      <p:sp>
        <p:nvSpPr>
          <p:cNvPr id="7" name="TextBox 6">
            <a:extLst>
              <a:ext uri="{FF2B5EF4-FFF2-40B4-BE49-F238E27FC236}">
                <a16:creationId xmlns:a16="http://schemas.microsoft.com/office/drawing/2014/main" id="{565FC831-02B5-4CF7-8976-55B43775272B}"/>
              </a:ext>
            </a:extLst>
          </p:cNvPr>
          <p:cNvSpPr txBox="1"/>
          <p:nvPr/>
        </p:nvSpPr>
        <p:spPr>
          <a:xfrm>
            <a:off x="5367130" y="6082748"/>
            <a:ext cx="3369366" cy="646331"/>
          </a:xfrm>
          <a:prstGeom prst="rect">
            <a:avLst/>
          </a:prstGeom>
          <a:noFill/>
        </p:spPr>
        <p:txBody>
          <a:bodyPr wrap="square" rtlCol="0">
            <a:spAutoFit/>
          </a:bodyPr>
          <a:lstStyle/>
          <a:p>
            <a:r>
              <a:rPr lang="en-US" dirty="0"/>
              <a:t>Voice of:  Susan Root</a:t>
            </a:r>
          </a:p>
          <a:p>
            <a:r>
              <a:rPr lang="en-US" dirty="0"/>
              <a:t>MTSA Region 1 Representative</a:t>
            </a:r>
          </a:p>
        </p:txBody>
      </p:sp>
      <p:sp>
        <p:nvSpPr>
          <p:cNvPr id="9" name="Explosion: 14 Points 8">
            <a:extLst>
              <a:ext uri="{FF2B5EF4-FFF2-40B4-BE49-F238E27FC236}">
                <a16:creationId xmlns:a16="http://schemas.microsoft.com/office/drawing/2014/main" id="{382E33CB-B42F-443C-914D-8C991A691D20}"/>
              </a:ext>
            </a:extLst>
          </p:cNvPr>
          <p:cNvSpPr/>
          <p:nvPr/>
        </p:nvSpPr>
        <p:spPr>
          <a:xfrm>
            <a:off x="1480930" y="5167378"/>
            <a:ext cx="3607905" cy="138582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Say Hi to everyone, Jen!</a:t>
            </a:r>
          </a:p>
        </p:txBody>
      </p:sp>
    </p:spTree>
    <p:extLst>
      <p:ext uri="{BB962C8B-B14F-4D97-AF65-F5344CB8AC3E}">
        <p14:creationId xmlns:p14="http://schemas.microsoft.com/office/powerpoint/2010/main" val="34431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3B9AF-6BAD-4C14-ACF2-CBF727A2F6D2}"/>
              </a:ext>
            </a:extLst>
          </p:cNvPr>
          <p:cNvSpPr>
            <a:spLocks noGrp="1"/>
          </p:cNvSpPr>
          <p:nvPr>
            <p:ph type="title"/>
          </p:nvPr>
        </p:nvSpPr>
        <p:spPr>
          <a:xfrm>
            <a:off x="693332" y="1023257"/>
            <a:ext cx="2993690" cy="4570457"/>
          </a:xfrm>
          <a:effectLst/>
        </p:spPr>
        <p:txBody>
          <a:bodyPr vert="horz" lIns="91440" tIns="45720" rIns="91440" bIns="45720" rtlCol="0" anchor="ctr">
            <a:normAutofit/>
          </a:bodyPr>
          <a:lstStyle/>
          <a:p>
            <a:pPr algn="l"/>
            <a:r>
              <a:rPr lang="en-US" sz="4000" dirty="0"/>
              <a:t>MTSA TTS Forward Thinking for Transitioning From School Directly to Work</a:t>
            </a:r>
          </a:p>
        </p:txBody>
      </p:sp>
      <p:cxnSp>
        <p:nvCxnSpPr>
          <p:cNvPr id="23" name="Straight Connector 22">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26278"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72BA7D87-2161-4CD0-A412-2B6B4FDDED30}"/>
              </a:ext>
            </a:extLst>
          </p:cNvPr>
          <p:cNvSpPr>
            <a:spLocks noGrp="1"/>
          </p:cNvSpPr>
          <p:nvPr>
            <p:ph sz="half" idx="1"/>
          </p:nvPr>
        </p:nvSpPr>
        <p:spPr>
          <a:xfrm>
            <a:off x="3939420" y="1023257"/>
            <a:ext cx="4519233" cy="4570457"/>
          </a:xfrm>
          <a:effectLst/>
        </p:spPr>
        <p:txBody>
          <a:bodyPr vert="horz" lIns="91440" tIns="45720" rIns="91440" bIns="45720" rtlCol="0" anchor="ctr">
            <a:normAutofit/>
          </a:bodyPr>
          <a:lstStyle/>
          <a:p>
            <a:pPr indent="-228600">
              <a:lnSpc>
                <a:spcPct val="100000"/>
              </a:lnSpc>
            </a:pPr>
            <a:endParaRPr lang="en-US" sz="1600" b="0" i="0" u="none" strike="noStrike" baseline="0">
              <a:ln>
                <a:solidFill>
                  <a:prstClr val="white">
                    <a:lumMod val="75000"/>
                    <a:lumOff val="25000"/>
                    <a:alpha val="10000"/>
                  </a:prstClr>
                </a:solidFill>
              </a:ln>
              <a:effectLst>
                <a:outerShdw blurRad="9525" dist="25400" dir="14640000" algn="tl" rotWithShape="0">
                  <a:prstClr val="white">
                    <a:alpha val="30000"/>
                  </a:prstClr>
                </a:outerShdw>
              </a:effectLst>
            </a:endParaRPr>
          </a:p>
          <a:p>
            <a:pPr marL="27305" indent="0">
              <a:lnSpc>
                <a:spcPct val="100000"/>
              </a:lnSpc>
              <a:buFont typeface="Wingdings 2" charset="2"/>
              <a:buNone/>
            </a:pPr>
            <a:r>
              <a:rPr lang="en-US" sz="1600" b="0" i="0" u="none" strike="noStrike" baseline="0" dirty="0"/>
              <a:t>We continue to look at best practices, and quality outcomes </a:t>
            </a:r>
            <a:r>
              <a:rPr lang="en-US" sz="1600" dirty="0"/>
              <a:t>with </a:t>
            </a:r>
            <a:r>
              <a:rPr lang="en-US" sz="1600" b="0" i="0" u="none" strike="noStrike" baseline="0" dirty="0"/>
              <a:t>transition from school. For those students that are not college bound there are many agencies that become involved and the approaches or models for transition to work can be overwhelming.</a:t>
            </a:r>
            <a:r>
              <a:rPr lang="en-US" sz="1600" dirty="0"/>
              <a:t> </a:t>
            </a:r>
            <a:endParaRPr lang="en-US" sz="1600" b="0" i="0" u="none" strike="noStrike" baseline="0" dirty="0">
              <a:ln>
                <a:solidFill>
                  <a:prstClr val="white">
                    <a:lumMod val="75000"/>
                    <a:lumOff val="25000"/>
                    <a:alpha val="10000"/>
                  </a:prstClr>
                </a:solidFill>
              </a:ln>
              <a:effectLst>
                <a:outerShdw blurRad="9525" dist="25400" dir="14640000" algn="tl" rotWithShape="0">
                  <a:prstClr val="white">
                    <a:alpha val="30000"/>
                  </a:prstClr>
                </a:outerShdw>
              </a:effectLst>
            </a:endParaRPr>
          </a:p>
          <a:p>
            <a:pPr marL="27305" indent="0">
              <a:lnSpc>
                <a:spcPct val="100000"/>
              </a:lnSpc>
              <a:buFont typeface="Wingdings 2" charset="2"/>
              <a:buNone/>
            </a:pPr>
            <a:endParaRPr lang="en-US" sz="1600" b="0" i="0" u="none" strike="noStrike" baseline="0">
              <a:ln>
                <a:solidFill>
                  <a:prstClr val="white">
                    <a:lumMod val="75000"/>
                    <a:lumOff val="25000"/>
                    <a:alpha val="10000"/>
                  </a:prstClr>
                </a:solidFill>
              </a:ln>
              <a:effectLst>
                <a:outerShdw blurRad="9525" dist="25400" dir="14640000" algn="tl" rotWithShape="0">
                  <a:prstClr val="white">
                    <a:alpha val="30000"/>
                  </a:prstClr>
                </a:outerShdw>
              </a:effectLst>
            </a:endParaRPr>
          </a:p>
          <a:p>
            <a:pPr marL="27305" indent="0">
              <a:lnSpc>
                <a:spcPct val="100000"/>
              </a:lnSpc>
              <a:buFont typeface="Wingdings 2" charset="2"/>
              <a:buNone/>
            </a:pPr>
            <a:r>
              <a:rPr lang="en-US" sz="1600" dirty="0"/>
              <a:t>Today we will </a:t>
            </a:r>
            <a:r>
              <a:rPr lang="en-US" sz="1600" b="0" i="0" u="none" strike="noStrike" baseline="0" dirty="0"/>
              <a:t>learn </a:t>
            </a:r>
            <a:r>
              <a:rPr lang="en-US" sz="1600" dirty="0"/>
              <a:t>about current and emerging ideas to successfully </a:t>
            </a:r>
            <a:r>
              <a:rPr lang="en-US" sz="1600" b="0" i="0" u="none" strike="noStrike" baseline="0" dirty="0"/>
              <a:t>drive your </a:t>
            </a:r>
            <a:r>
              <a:rPr lang="en-US" sz="1600" dirty="0"/>
              <a:t>students to</a:t>
            </a:r>
            <a:r>
              <a:rPr lang="en-US" sz="1600" b="0" i="0" u="none" strike="noStrike" baseline="0" dirty="0"/>
              <a:t> a successful employment outcome</a:t>
            </a:r>
            <a:r>
              <a:rPr lang="en-US" sz="1600" dirty="0"/>
              <a:t>.  We will explore how WIOA disrupted the "old ways" of transition from the school setting.   We will consider specific techniques termed Supported, Customized, or Seamless.  </a:t>
            </a:r>
            <a:endParaRPr lang="en-US" sz="1600" dirty="0">
              <a:ln>
                <a:solidFill>
                  <a:prstClr val="white">
                    <a:lumMod val="75000"/>
                    <a:lumOff val="25000"/>
                    <a:alpha val="10000"/>
                  </a:prstClr>
                </a:solidFill>
              </a:ln>
              <a:effectLst>
                <a:outerShdw blurRad="9525" dist="25400" dir="14640000" algn="tl" rotWithShape="0">
                  <a:prstClr val="white">
                    <a:alpha val="30000"/>
                  </a:prstClr>
                </a:outerShdw>
              </a:effectLst>
            </a:endParaRPr>
          </a:p>
          <a:p>
            <a:pPr marL="27305" indent="0">
              <a:lnSpc>
                <a:spcPct val="100000"/>
              </a:lnSpc>
              <a:buFont typeface="Wingdings 2" charset="2"/>
              <a:buNone/>
            </a:pPr>
            <a:r>
              <a:rPr lang="en-US" sz="1600" dirty="0"/>
              <a:t>Spot how many times you see CIE or Competitive, Integrated Employment.</a:t>
            </a:r>
            <a:endParaRPr lang="en-US" sz="1600" dirty="0">
              <a:ln>
                <a:solidFill>
                  <a:prstClr val="white">
                    <a:lumMod val="75000"/>
                    <a:lumOff val="25000"/>
                    <a:alpha val="10000"/>
                  </a:prstClr>
                </a:solidFill>
              </a:ln>
              <a:effectLst>
                <a:outerShdw blurRad="9525" dist="25400" dir="14640000" algn="tl" rotWithShape="0">
                  <a:prstClr val="white">
                    <a:alpha val="30000"/>
                  </a:prstClr>
                </a:outerShdw>
              </a:effectLst>
            </a:endParaRPr>
          </a:p>
        </p:txBody>
      </p:sp>
      <p:sp>
        <p:nvSpPr>
          <p:cNvPr id="7" name="TextBox 6">
            <a:extLst>
              <a:ext uri="{FF2B5EF4-FFF2-40B4-BE49-F238E27FC236}">
                <a16:creationId xmlns:a16="http://schemas.microsoft.com/office/drawing/2014/main" id="{FFC6DCF3-74DF-4EC5-8F9C-9C9A6B0A8BE1}"/>
              </a:ext>
            </a:extLst>
          </p:cNvPr>
          <p:cNvSpPr txBox="1"/>
          <p:nvPr/>
        </p:nvSpPr>
        <p:spPr>
          <a:xfrm>
            <a:off x="5516217" y="5742671"/>
            <a:ext cx="3160644" cy="646331"/>
          </a:xfrm>
          <a:prstGeom prst="rect">
            <a:avLst/>
          </a:prstGeom>
          <a:noFill/>
        </p:spPr>
        <p:txBody>
          <a:bodyPr wrap="square" rtlCol="0">
            <a:spAutoFit/>
          </a:bodyPr>
          <a:lstStyle/>
          <a:p>
            <a:r>
              <a:rPr lang="en-US" dirty="0"/>
              <a:t>Voice of:  Susan Root</a:t>
            </a:r>
          </a:p>
          <a:p>
            <a:r>
              <a:rPr lang="en-US" dirty="0"/>
              <a:t>MTSA Region 1 Representative</a:t>
            </a:r>
          </a:p>
        </p:txBody>
      </p:sp>
    </p:spTree>
    <p:extLst>
      <p:ext uri="{BB962C8B-B14F-4D97-AF65-F5344CB8AC3E}">
        <p14:creationId xmlns:p14="http://schemas.microsoft.com/office/powerpoint/2010/main" val="57301023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95160-32E9-4D53-9187-60B07375D379}"/>
              </a:ext>
            </a:extLst>
          </p:cNvPr>
          <p:cNvSpPr txBox="1"/>
          <p:nvPr/>
        </p:nvSpPr>
        <p:spPr>
          <a:xfrm>
            <a:off x="841473" y="1999661"/>
            <a:ext cx="7204435" cy="3739485"/>
          </a:xfrm>
          <a:prstGeom prst="rect">
            <a:avLst/>
          </a:prstGeom>
          <a:noFill/>
        </p:spPr>
        <p:txBody>
          <a:bodyPr wrap="square" lIns="68580" tIns="34290" rIns="68580" bIns="34290" rtlCol="0" anchor="t">
            <a:spAutoFit/>
          </a:bodyPr>
          <a:lstStyle/>
          <a:p>
            <a:r>
              <a:rPr lang="en-US" sz="1650" dirty="0"/>
              <a:t>Driven by federal policy, state agency systems are transforming services by increasing their emphasis on preparing youth with disabilities for life after school and connecting them to post-school employment services. For example, the 2014 Workforce Investment and Opportunities Act (WIOA; P.L. 113-128) and Individuals with Disabilities Act (IDEA) of 2004 call for government agencies to intentionally coordinate services and connections for youth with disabilities to facilitate the transition out of the education system and into adult roles. IDEA requires linkages as part of a student’s transition plan, however, there are no formal mechanisms available to measure and ensure such linkages are occurring. </a:t>
            </a:r>
          </a:p>
          <a:p>
            <a:endParaRPr lang="en-US" sz="1650"/>
          </a:p>
          <a:p>
            <a:pPr algn="ctr"/>
            <a:r>
              <a:rPr lang="en-US" sz="1650" dirty="0"/>
              <a:t>In Michigan, the linkage and collaboration of services </a:t>
            </a:r>
          </a:p>
          <a:p>
            <a:pPr algn="ctr"/>
            <a:r>
              <a:rPr lang="en-US" sz="1650" dirty="0"/>
              <a:t>is essential for successful transition outcomes.  </a:t>
            </a:r>
            <a:endParaRPr lang="en-US"/>
          </a:p>
          <a:p>
            <a:endParaRPr lang="en-US" sz="1350"/>
          </a:p>
          <a:p>
            <a:r>
              <a:rPr lang="en-US" sz="1350" dirty="0"/>
              <a:t>-</a:t>
            </a:r>
            <a:r>
              <a:rPr lang="en-US" sz="1350" dirty="0">
                <a:hlinkClick r:id="rId2"/>
              </a:rPr>
              <a:t>Transition Linkage Tool: A System Approach to Enhance Post-School Employment Outcomes (dol.gov)</a:t>
            </a:r>
            <a:endParaRPr lang="en-US" sz="1350" dirty="0"/>
          </a:p>
          <a:p>
            <a:endParaRPr lang="en-US" sz="1350"/>
          </a:p>
        </p:txBody>
      </p:sp>
      <p:sp>
        <p:nvSpPr>
          <p:cNvPr id="3" name="TextBox 2">
            <a:extLst>
              <a:ext uri="{FF2B5EF4-FFF2-40B4-BE49-F238E27FC236}">
                <a16:creationId xmlns:a16="http://schemas.microsoft.com/office/drawing/2014/main" id="{CCD38883-776D-4903-83FD-84E7C6924B34}"/>
              </a:ext>
            </a:extLst>
          </p:cNvPr>
          <p:cNvSpPr txBox="1"/>
          <p:nvPr/>
        </p:nvSpPr>
        <p:spPr>
          <a:xfrm>
            <a:off x="523187" y="1274386"/>
            <a:ext cx="7649868" cy="646331"/>
          </a:xfrm>
          <a:prstGeom prst="rect">
            <a:avLst/>
          </a:prstGeom>
          <a:noFill/>
        </p:spPr>
        <p:txBody>
          <a:bodyPr wrap="square" rtlCol="0">
            <a:spAutoFit/>
          </a:bodyPr>
          <a:lstStyle/>
          <a:p>
            <a:pPr algn="ctr"/>
            <a:r>
              <a:rPr lang="en-US" sz="3600" dirty="0"/>
              <a:t>Transitioning from School to Work</a:t>
            </a:r>
          </a:p>
        </p:txBody>
      </p:sp>
      <p:sp>
        <p:nvSpPr>
          <p:cNvPr id="4" name="TextBox 3">
            <a:extLst>
              <a:ext uri="{FF2B5EF4-FFF2-40B4-BE49-F238E27FC236}">
                <a16:creationId xmlns:a16="http://schemas.microsoft.com/office/drawing/2014/main" id="{F565506A-F253-4CBA-8139-40CCBBDE929F}"/>
              </a:ext>
            </a:extLst>
          </p:cNvPr>
          <p:cNvSpPr txBox="1"/>
          <p:nvPr/>
        </p:nvSpPr>
        <p:spPr>
          <a:xfrm>
            <a:off x="5575852" y="6082748"/>
            <a:ext cx="3160644" cy="646331"/>
          </a:xfrm>
          <a:prstGeom prst="rect">
            <a:avLst/>
          </a:prstGeom>
          <a:noFill/>
        </p:spPr>
        <p:txBody>
          <a:bodyPr wrap="square" rtlCol="0">
            <a:spAutoFit/>
          </a:bodyPr>
          <a:lstStyle/>
          <a:p>
            <a:r>
              <a:rPr lang="en-US" dirty="0"/>
              <a:t>Voice of:  Susan Root</a:t>
            </a:r>
          </a:p>
          <a:p>
            <a:r>
              <a:rPr lang="en-US" dirty="0"/>
              <a:t>MTSA Region 1 Representative</a:t>
            </a:r>
          </a:p>
        </p:txBody>
      </p:sp>
    </p:spTree>
    <p:extLst>
      <p:ext uri="{BB962C8B-B14F-4D97-AF65-F5344CB8AC3E}">
        <p14:creationId xmlns:p14="http://schemas.microsoft.com/office/powerpoint/2010/main" val="369345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3" name="Rectangle 23">
            <a:extLst>
              <a:ext uri="{FF2B5EF4-FFF2-40B4-BE49-F238E27FC236}">
                <a16:creationId xmlns:a16="http://schemas.microsoft.com/office/drawing/2014/main" id="{D0525BA9-A43C-4507-B537-1C1FE195F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5">
            <a:extLst>
              <a:ext uri="{FF2B5EF4-FFF2-40B4-BE49-F238E27FC236}">
                <a16:creationId xmlns:a16="http://schemas.microsoft.com/office/drawing/2014/main" id="{D6FD794E-584A-4E6D-9325-2FCF354F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886654"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40900F0F-AA6D-4500-91F8-FAFFD2935DDE}"/>
              </a:ext>
            </a:extLst>
          </p:cNvPr>
          <p:cNvSpPr>
            <a:spLocks noGrp="1"/>
          </p:cNvSpPr>
          <p:nvPr>
            <p:ph type="title"/>
          </p:nvPr>
        </p:nvSpPr>
        <p:spPr>
          <a:xfrm>
            <a:off x="4820556" y="1066801"/>
            <a:ext cx="2995896" cy="4724398"/>
          </a:xfrm>
          <a:effectLst/>
        </p:spPr>
        <p:txBody>
          <a:bodyPr anchor="t">
            <a:normAutofit/>
          </a:bodyPr>
          <a:lstStyle/>
          <a:p>
            <a:pPr algn="l"/>
            <a:r>
              <a:rPr lang="en-US" sz="3900">
                <a:solidFill>
                  <a:schemeClr val="tx1"/>
                </a:solidFill>
              </a:rPr>
              <a:t>Vocational Rehabilitation (VR) in Michigan</a:t>
            </a:r>
          </a:p>
        </p:txBody>
      </p:sp>
      <p:sp>
        <p:nvSpPr>
          <p:cNvPr id="10" name="Content Placeholder 9">
            <a:extLst>
              <a:ext uri="{FF2B5EF4-FFF2-40B4-BE49-F238E27FC236}">
                <a16:creationId xmlns:a16="http://schemas.microsoft.com/office/drawing/2014/main" id="{314A6AA6-7F38-4F66-AB62-6F59AE4427A5}"/>
              </a:ext>
            </a:extLst>
          </p:cNvPr>
          <p:cNvSpPr>
            <a:spLocks noGrp="1"/>
          </p:cNvSpPr>
          <p:nvPr>
            <p:ph idx="1"/>
          </p:nvPr>
        </p:nvSpPr>
        <p:spPr>
          <a:xfrm>
            <a:off x="685346" y="1066801"/>
            <a:ext cx="3652610" cy="4724400"/>
          </a:xfrm>
        </p:spPr>
        <p:txBody>
          <a:bodyPr>
            <a:normAutofit/>
          </a:bodyPr>
          <a:lstStyle/>
          <a:p>
            <a:pPr marL="27623" indent="0" rtl="0" fontAlgn="base">
              <a:lnSpc>
                <a:spcPct val="100000"/>
              </a:lnSpc>
              <a:buNone/>
            </a:pPr>
            <a:r>
              <a:rPr lang="en-US" sz="1600" b="0" i="0" u="none" strike="noStrike">
                <a:effectLst/>
                <a:latin typeface="+mj-lt"/>
              </a:rPr>
              <a:t>Michigan represents one of many states where there are two VR agencies:</a:t>
            </a:r>
            <a:r>
              <a:rPr lang="en-US" sz="1600" b="0" i="0">
                <a:effectLst/>
                <a:latin typeface="+mj-lt"/>
              </a:rPr>
              <a:t>​</a:t>
            </a:r>
            <a:endParaRPr lang="en-US" sz="1600"/>
          </a:p>
          <a:p>
            <a:pPr indent="-229076" rtl="0" fontAlgn="base">
              <a:lnSpc>
                <a:spcPct val="100000"/>
              </a:lnSpc>
              <a:buFont typeface="Arial" panose="020B0604020202020204" pitchFamily="34" charset="0"/>
              <a:buChar char="•"/>
            </a:pPr>
            <a:r>
              <a:rPr lang="en-US" sz="1600" b="0" i="0" u="none" strike="noStrike">
                <a:effectLst/>
                <a:latin typeface="+mj-lt"/>
              </a:rPr>
              <a:t>Michigan Rehabilitation Services (MRS) - General </a:t>
            </a:r>
            <a:r>
              <a:rPr lang="en-US" sz="1600" b="0" i="0">
                <a:effectLst/>
                <a:latin typeface="+mj-lt"/>
              </a:rPr>
              <a:t>​</a:t>
            </a:r>
            <a:endParaRPr lang="en-US" sz="1600" b="0" i="0">
              <a:ln>
                <a:solidFill>
                  <a:prstClr val="white">
                    <a:lumMod val="75000"/>
                    <a:lumOff val="25000"/>
                    <a:alpha val="10000"/>
                  </a:prstClr>
                </a:solidFill>
              </a:ln>
              <a:effectLst/>
              <a:latin typeface="+mj-lt"/>
            </a:endParaRPr>
          </a:p>
          <a:p>
            <a:pPr indent="-229076" rtl="0" fontAlgn="base">
              <a:lnSpc>
                <a:spcPct val="100000"/>
              </a:lnSpc>
              <a:buFont typeface="Arial" panose="020B0604020202020204" pitchFamily="34" charset="0"/>
              <a:buChar char="•"/>
            </a:pPr>
            <a:r>
              <a:rPr lang="en-US" sz="1600" b="0" i="0" u="none" strike="noStrike">
                <a:effectLst/>
                <a:latin typeface="+mj-lt"/>
              </a:rPr>
              <a:t>Bureau of Services for Blind Persons (BSBP) - Blind  </a:t>
            </a:r>
            <a:r>
              <a:rPr lang="en-US" sz="1600" b="0" i="0">
                <a:effectLst/>
                <a:latin typeface="+mj-lt"/>
              </a:rPr>
              <a:t>​</a:t>
            </a:r>
            <a:endParaRPr lang="en-US" sz="1600" b="0" i="0">
              <a:ln>
                <a:solidFill>
                  <a:prstClr val="white">
                    <a:lumMod val="75000"/>
                    <a:lumOff val="25000"/>
                    <a:alpha val="10000"/>
                  </a:prstClr>
                </a:solidFill>
              </a:ln>
              <a:effectLst/>
              <a:latin typeface="+mj-lt"/>
            </a:endParaRPr>
          </a:p>
          <a:p>
            <a:pPr marL="27623" indent="0" rtl="0" fontAlgn="base">
              <a:lnSpc>
                <a:spcPct val="100000"/>
              </a:lnSpc>
              <a:buNone/>
            </a:pPr>
            <a:endParaRPr lang="en-US" sz="1600" b="0" i="0">
              <a:ln>
                <a:solidFill>
                  <a:prstClr val="white">
                    <a:lumMod val="75000"/>
                    <a:lumOff val="25000"/>
                    <a:alpha val="10000"/>
                  </a:prstClr>
                </a:solidFill>
              </a:ln>
              <a:effectLst/>
              <a:latin typeface="+mj-lt"/>
            </a:endParaRPr>
          </a:p>
          <a:p>
            <a:pPr marL="27623" indent="0" rtl="0" fontAlgn="base">
              <a:lnSpc>
                <a:spcPct val="100000"/>
              </a:lnSpc>
              <a:buNone/>
            </a:pPr>
            <a:r>
              <a:rPr lang="en-US" sz="1600" b="0" i="0" u="none" strike="noStrike">
                <a:effectLst/>
                <a:latin typeface="+mj-lt"/>
              </a:rPr>
              <a:t>Although similar processes are followed and federal regulation guides both agencies equally for the purposes of federal reporting: BSBP specifically serves a unique population representing blindness and low vision as the primary sensory impairment</a:t>
            </a:r>
            <a:endParaRPr lang="en-US" sz="1600" b="0" i="0">
              <a:ln>
                <a:solidFill>
                  <a:prstClr val="white">
                    <a:lumMod val="75000"/>
                    <a:lumOff val="25000"/>
                    <a:alpha val="10000"/>
                  </a:prstClr>
                </a:solidFill>
              </a:ln>
              <a:effectLst/>
              <a:latin typeface="+mj-lt"/>
            </a:endParaRPr>
          </a:p>
          <a:p>
            <a:pPr indent="-229076">
              <a:lnSpc>
                <a:spcPct val="100000"/>
              </a:lnSpc>
            </a:pPr>
            <a:endParaRPr lang="en-US" sz="1600">
              <a:ln>
                <a:solidFill>
                  <a:prstClr val="white">
                    <a:lumMod val="75000"/>
                    <a:lumOff val="25000"/>
                    <a:alpha val="10000"/>
                  </a:prstClr>
                </a:solidFill>
              </a:ln>
              <a:effectLst>
                <a:outerShdw blurRad="9525" dist="25400" dir="14640000" algn="tl" rotWithShape="0">
                  <a:prstClr val="white">
                    <a:alpha val="30000"/>
                  </a:prstClr>
                </a:outerShdw>
              </a:effectLst>
            </a:endParaRPr>
          </a:p>
        </p:txBody>
      </p:sp>
      <p:sp>
        <p:nvSpPr>
          <p:cNvPr id="27" name="Rectangle 27">
            <a:extLst>
              <a:ext uri="{FF2B5EF4-FFF2-40B4-BE49-F238E27FC236}">
                <a16:creationId xmlns:a16="http://schemas.microsoft.com/office/drawing/2014/main" id="{3D3863AD-F582-4E34-9459-372ECD5EA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653" y="0"/>
            <a:ext cx="723891"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TextBox 7">
            <a:extLst>
              <a:ext uri="{FF2B5EF4-FFF2-40B4-BE49-F238E27FC236}">
                <a16:creationId xmlns:a16="http://schemas.microsoft.com/office/drawing/2014/main" id="{78ED3938-3E41-4192-955D-870259449BAC}"/>
              </a:ext>
            </a:extLst>
          </p:cNvPr>
          <p:cNvSpPr txBox="1"/>
          <p:nvPr/>
        </p:nvSpPr>
        <p:spPr>
          <a:xfrm>
            <a:off x="5138530" y="5868914"/>
            <a:ext cx="3320123" cy="369332"/>
          </a:xfrm>
          <a:prstGeom prst="rect">
            <a:avLst/>
          </a:prstGeom>
          <a:noFill/>
        </p:spPr>
        <p:txBody>
          <a:bodyPr wrap="square">
            <a:spAutoFit/>
          </a:bodyPr>
          <a:lstStyle/>
          <a:p>
            <a:r>
              <a:rPr lang="en-US" dirty="0"/>
              <a:t>Voice of:  Melissa Potter, MRS</a:t>
            </a:r>
          </a:p>
        </p:txBody>
      </p:sp>
    </p:spTree>
    <p:extLst>
      <p:ext uri="{BB962C8B-B14F-4D97-AF65-F5344CB8AC3E}">
        <p14:creationId xmlns:p14="http://schemas.microsoft.com/office/powerpoint/2010/main" val="319834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525BA9-A43C-4507-B537-1C1FE195F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6FD794E-584A-4E6D-9325-2FCF354F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886654"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F87036-AC15-C670-BEAB-0207D787708A}"/>
              </a:ext>
            </a:extLst>
          </p:cNvPr>
          <p:cNvSpPr>
            <a:spLocks noGrp="1"/>
          </p:cNvSpPr>
          <p:nvPr>
            <p:ph type="title"/>
          </p:nvPr>
        </p:nvSpPr>
        <p:spPr>
          <a:xfrm>
            <a:off x="4820556" y="1066801"/>
            <a:ext cx="2995896" cy="4724398"/>
          </a:xfrm>
          <a:effectLst/>
        </p:spPr>
        <p:txBody>
          <a:bodyPr anchor="t">
            <a:normAutofit/>
          </a:bodyPr>
          <a:lstStyle/>
          <a:p>
            <a:pPr algn="l"/>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Students and </a:t>
            </a:r>
            <a:b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br>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State VR</a:t>
            </a:r>
            <a:br>
              <a:rPr lang="en-US" dirty="0">
                <a:ln>
                  <a:solidFill>
                    <a:prstClr val="black">
                      <a:lumMod val="75000"/>
                      <a:lumOff val="25000"/>
                      <a:alpha val="10000"/>
                    </a:prstClr>
                  </a:solidFill>
                </a:ln>
                <a:effectLst>
                  <a:outerShdw blurRad="9525" dist="25400" dir="14640000" algn="tl" rotWithShape="0">
                    <a:prstClr val="black">
                      <a:alpha val="30000"/>
                    </a:prstClr>
                  </a:outerShdw>
                </a:effectLst>
              </a:rPr>
            </a:br>
            <a:br>
              <a:rPr lang="en-US" dirty="0">
                <a:ln>
                  <a:solidFill>
                    <a:prstClr val="black">
                      <a:lumMod val="75000"/>
                      <a:lumOff val="25000"/>
                      <a:alpha val="10000"/>
                    </a:prstClr>
                  </a:solidFill>
                </a:ln>
                <a:effectLst>
                  <a:outerShdw blurRad="9525" dist="25400" dir="14640000" algn="tl" rotWithShape="0">
                    <a:prstClr val="black">
                      <a:alpha val="30000"/>
                    </a:prstClr>
                  </a:outerShdw>
                </a:effectLst>
              </a:rPr>
            </a:br>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WIOA</a:t>
            </a:r>
            <a:br>
              <a:rPr lang="en-US" dirty="0">
                <a:ln>
                  <a:solidFill>
                    <a:prstClr val="black">
                      <a:lumMod val="75000"/>
                      <a:lumOff val="25000"/>
                      <a:alpha val="10000"/>
                    </a:prstClr>
                  </a:solidFill>
                </a:ln>
                <a:effectLst>
                  <a:outerShdw blurRad="9525" dist="25400" dir="14640000" algn="tl" rotWithShape="0">
                    <a:prstClr val="black">
                      <a:alpha val="30000"/>
                    </a:prstClr>
                  </a:outerShdw>
                </a:effectLst>
              </a:rPr>
            </a:br>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Rules Apply</a:t>
            </a:r>
            <a:endParaRPr lang="en-US" dirty="0">
              <a:solidFill>
                <a:schemeClr val="tx1"/>
              </a:solidFill>
            </a:endParaRPr>
          </a:p>
        </p:txBody>
      </p:sp>
      <p:sp>
        <p:nvSpPr>
          <p:cNvPr id="3" name="Content Placeholder 2">
            <a:extLst>
              <a:ext uri="{FF2B5EF4-FFF2-40B4-BE49-F238E27FC236}">
                <a16:creationId xmlns:a16="http://schemas.microsoft.com/office/drawing/2014/main" id="{7DFFE70A-F46F-1AC8-3C08-7602D6C664B9}"/>
              </a:ext>
            </a:extLst>
          </p:cNvPr>
          <p:cNvSpPr>
            <a:spLocks noGrp="1"/>
          </p:cNvSpPr>
          <p:nvPr>
            <p:ph idx="1"/>
          </p:nvPr>
        </p:nvSpPr>
        <p:spPr>
          <a:xfrm>
            <a:off x="685346" y="1066801"/>
            <a:ext cx="3652610" cy="4724400"/>
          </a:xfrm>
        </p:spPr>
        <p:txBody>
          <a:bodyPr>
            <a:normAutofit/>
          </a:bodyPr>
          <a:lstStyle/>
          <a:p>
            <a:pPr indent="-228600">
              <a:lnSpc>
                <a:spcPct val="100000"/>
              </a:lnSpc>
            </a:pP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rPr>
              <a:t>First update since 1998 to the National Workforce Development System</a:t>
            </a:r>
          </a:p>
          <a:p>
            <a:pPr indent="-228600">
              <a:lnSpc>
                <a:spcPct val="100000"/>
              </a:lnSpc>
            </a:pP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rPr>
              <a:t>Reauthorized access to job seekers to programs/services to succeed in employment and meet employer needs.</a:t>
            </a:r>
          </a:p>
          <a:p>
            <a:pPr indent="-228600">
              <a:lnSpc>
                <a:spcPct val="100000"/>
              </a:lnSpc>
            </a:pP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rPr>
              <a:t> </a:t>
            </a: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Prohibits discrimination in the provision of services under the law as state vocational rehabilitation agencies, American Job Centers, and other service providers.  They are held responsible to  ensure individuals with disabilities have equal opportunity to participate in services and receive appropriate accommodations. </a:t>
            </a:r>
          </a:p>
          <a:p>
            <a:pPr indent="-228600">
              <a:lnSpc>
                <a:spcPct val="100000"/>
              </a:lnSpc>
            </a:pP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Amended Section 511 of the Rehab Act of 73 to ENSURE individuals with disabilities have access and information to achieve </a:t>
            </a:r>
            <a:r>
              <a:rPr lang="en-US" sz="1400" b="1" u="sng"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ea typeface="+mn-lt"/>
                <a:cs typeface="+mn-lt"/>
              </a:rPr>
              <a:t>competitive integrated employment</a:t>
            </a:r>
            <a:r>
              <a:rPr lang="en-US" sz="1400" b="1"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t>
            </a:r>
            <a:r>
              <a:rPr lang="en-US" sz="1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p>
        </p:txBody>
      </p:sp>
      <p:sp>
        <p:nvSpPr>
          <p:cNvPr id="21" name="Rectangle 20">
            <a:extLst>
              <a:ext uri="{FF2B5EF4-FFF2-40B4-BE49-F238E27FC236}">
                <a16:creationId xmlns:a16="http://schemas.microsoft.com/office/drawing/2014/main" id="{3D3863AD-F582-4E34-9459-372ECD5EA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653" y="0"/>
            <a:ext cx="723891"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TextBox 7">
            <a:extLst>
              <a:ext uri="{FF2B5EF4-FFF2-40B4-BE49-F238E27FC236}">
                <a16:creationId xmlns:a16="http://schemas.microsoft.com/office/drawing/2014/main" id="{F60521F6-D992-4FD0-8648-5000C598C6F4}"/>
              </a:ext>
            </a:extLst>
          </p:cNvPr>
          <p:cNvSpPr txBox="1"/>
          <p:nvPr/>
        </p:nvSpPr>
        <p:spPr>
          <a:xfrm>
            <a:off x="5307495" y="6001434"/>
            <a:ext cx="3151158" cy="646331"/>
          </a:xfrm>
          <a:prstGeom prst="rect">
            <a:avLst/>
          </a:prstGeom>
          <a:noFill/>
        </p:spPr>
        <p:txBody>
          <a:bodyPr wrap="square">
            <a:spAutoFit/>
          </a:bodyPr>
          <a:lstStyle/>
          <a:p>
            <a:r>
              <a:rPr lang="en-US" dirty="0"/>
              <a:t>Voice of:  Susan Root</a:t>
            </a:r>
          </a:p>
          <a:p>
            <a:r>
              <a:rPr lang="en-US" dirty="0"/>
              <a:t>MTSA Region 1 Representative</a:t>
            </a:r>
          </a:p>
        </p:txBody>
      </p:sp>
    </p:spTree>
    <p:extLst>
      <p:ext uri="{BB962C8B-B14F-4D97-AF65-F5344CB8AC3E}">
        <p14:creationId xmlns:p14="http://schemas.microsoft.com/office/powerpoint/2010/main" val="30622095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52DD7507AC6648A241F5E97F7555CB" ma:contentTypeVersion="4" ma:contentTypeDescription="Create a new document." ma:contentTypeScope="" ma:versionID="59a8f73bc2ac71e6966b2d33f50ed6dd">
  <xsd:schema xmlns:xsd="http://www.w3.org/2001/XMLSchema" xmlns:xs="http://www.w3.org/2001/XMLSchema" xmlns:p="http://schemas.microsoft.com/office/2006/metadata/properties" xmlns:ns2="f3162396-c9fe-48f0-a19e-e8b16841e497" xmlns:ns3="b2585733-1c87-4c76-9b12-b0a24ea0055b" targetNamespace="http://schemas.microsoft.com/office/2006/metadata/properties" ma:root="true" ma:fieldsID="ca379b272ed6a05f9977ae580cfbae90" ns2:_="" ns3:_="">
    <xsd:import namespace="f3162396-c9fe-48f0-a19e-e8b16841e497"/>
    <xsd:import namespace="b2585733-1c87-4c76-9b12-b0a24ea005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62396-c9fe-48f0-a19e-e8b16841e4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585733-1c87-4c76-9b12-b0a24ea005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b2585733-1c87-4c76-9b12-b0a24ea0055b"/>
    <ds:schemaRef ds:uri="f3162396-c9fe-48f0-a19e-e8b16841e4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ED4761-D3E0-41AD-939E-E78C9C0BEC2D}">
  <ds:schemaRefs>
    <ds:schemaRef ds:uri="b2585733-1c87-4c76-9b12-b0a24ea0055b"/>
    <ds:schemaRef ds:uri="f3162396-c9fe-48f0-a19e-e8b16841e4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{DFF67AA2-35F1-4655-8516-C5EBB5530987}tf55705232_win32</Template>
  <TotalTime>0</TotalTime>
  <Words>2598</Words>
  <Application>Microsoft Office PowerPoint</Application>
  <PresentationFormat>On-screen Show (4:3)</PresentationFormat>
  <Paragraphs>209</Paragraphs>
  <Slides>26</Slides>
  <Notes>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Goudy Old Style</vt:lpstr>
      <vt:lpstr>Verdana</vt:lpstr>
      <vt:lpstr>Wingdings</vt:lpstr>
      <vt:lpstr>Wingdings 2</vt:lpstr>
      <vt:lpstr>Wingdings,Sans-Serif</vt:lpstr>
      <vt:lpstr>SlateVTI</vt:lpstr>
      <vt:lpstr>Forward Thinking Transition Options in Michigan   Focus on Student Transition from School to Work </vt:lpstr>
      <vt:lpstr>Presenter – Joe Longcor</vt:lpstr>
      <vt:lpstr>Presenter – Melissa Potter</vt:lpstr>
      <vt:lpstr>Presenter – Sean O’Brien, CRC</vt:lpstr>
      <vt:lpstr>Presenter – Jen Hirst</vt:lpstr>
      <vt:lpstr>MTSA TTS Forward Thinking for Transitioning From School Directly to Work</vt:lpstr>
      <vt:lpstr>PowerPoint Presentation</vt:lpstr>
      <vt:lpstr>Vocational Rehabilitation (VR) in Michigan</vt:lpstr>
      <vt:lpstr>Students and  State VR  WIOA Rules Apply</vt:lpstr>
      <vt:lpstr>Pre-Employment Transition Services</vt:lpstr>
      <vt:lpstr>Transition to Post-Secondary Education then Work</vt:lpstr>
      <vt:lpstr>Transition to Directly to Work</vt:lpstr>
      <vt:lpstr>Transition to ?</vt:lpstr>
      <vt:lpstr>What kind of Work?   CIE, of Course!</vt:lpstr>
      <vt:lpstr>Special Education-to-Community  Transition Planning Policy</vt:lpstr>
      <vt:lpstr>Mental Health Supports and Services</vt:lpstr>
      <vt:lpstr>MH Collaboration with State VR</vt:lpstr>
      <vt:lpstr>Supported Employment (SE)  </vt:lpstr>
      <vt:lpstr>SE – Individualized Plan for Employment (IPE)</vt:lpstr>
      <vt:lpstr>Customized Employment (CE)</vt:lpstr>
      <vt:lpstr>Customized Employment</vt:lpstr>
      <vt:lpstr>State VR CE Requirements</vt:lpstr>
      <vt:lpstr>Seamless Transition</vt:lpstr>
      <vt:lpstr>PowerPoint Presentation</vt:lpstr>
      <vt:lpstr>Michigan Interagency Transition Team (MITT) Updates</vt:lpstr>
      <vt:lpstr>Open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Forward thinking transition options in Michigan   Student transition from school to work</dc:title>
  <dc:creator>Susan Root</dc:creator>
  <cp:lastModifiedBy>Root, Susan (LEO)</cp:lastModifiedBy>
  <cp:revision>253</cp:revision>
  <dcterms:created xsi:type="dcterms:W3CDTF">2022-05-06T13:10:24Z</dcterms:created>
  <dcterms:modified xsi:type="dcterms:W3CDTF">2022-05-13T11:42:01Z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0x0101007A52DD7507AC6648A241F5E97F7555CB</vt:lpwstr>
  </property>
  <property fmtid="{D5CDD505-2E9C-101B-9397-08002B2CF9AE}" pid="3" name="MSIP_Label_2f46dfe0-534f-4c95-815c-5b1af86b9823_Enabled">
    <vt:lpwstr>true</vt:lpwstr>
  </property>
  <property fmtid="{D5CDD505-2E9C-101B-9397-08002B2CF9AE}" pid="4" name="MSIP_Label_2f46dfe0-534f-4c95-815c-5b1af86b9823_SetDate">
    <vt:lpwstr>2022-05-06T13:50:11Z</vt:lpwstr>
  </property>
  <property fmtid="{D5CDD505-2E9C-101B-9397-08002B2CF9AE}" pid="5" name="MSIP_Label_2f46dfe0-534f-4c95-815c-5b1af86b9823_Method">
    <vt:lpwstr>Privileged</vt:lpwstr>
  </property>
  <property fmtid="{D5CDD505-2E9C-101B-9397-08002B2CF9AE}" pid="6" name="MSIP_Label_2f46dfe0-534f-4c95-815c-5b1af86b9823_Name">
    <vt:lpwstr>2f46dfe0-534f-4c95-815c-5b1af86b9823</vt:lpwstr>
  </property>
  <property fmtid="{D5CDD505-2E9C-101B-9397-08002B2CF9AE}" pid="7" name="MSIP_Label_2f46dfe0-534f-4c95-815c-5b1af86b9823_SiteId">
    <vt:lpwstr>d5fb7087-3777-42ad-966a-892ef47225d1</vt:lpwstr>
  </property>
  <property fmtid="{D5CDD505-2E9C-101B-9397-08002B2CF9AE}" pid="8" name="MSIP_Label_2f46dfe0-534f-4c95-815c-5b1af86b9823_ActionId">
    <vt:lpwstr>2669996f-73d3-4dd2-9a9f-8e601f19aacc</vt:lpwstr>
  </property>
  <property fmtid="{D5CDD505-2E9C-101B-9397-08002B2CF9AE}" pid="9" name="MSIP_Label_2f46dfe0-534f-4c95-815c-5b1af86b9823_ContentBits">
    <vt:lpwstr>0</vt:lpwstr>
  </property>
</Properties>
</file>